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720" y="114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415" y="639612"/>
            <a:ext cx="10462659" cy="7333324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7088309"/>
              </p:ext>
            </p:extLst>
          </p:nvPr>
        </p:nvGraphicFramePr>
        <p:xfrm>
          <a:off x="0" y="649605"/>
          <a:ext cx="2316480" cy="8955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3025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73455">
                  <a:extLst>
                    <a:ext uri="{9D8B030D-6E8A-4147-A177-3AD203B41FA5}">
                      <a16:colId xmlns:a16="http://schemas.microsoft.com/office/drawing/2014/main" xmlns="" val="2531947968"/>
                    </a:ext>
                  </a:extLst>
                </a:gridCol>
              </a:tblGrid>
              <a:tr h="31242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鐵線里基本資料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790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鐵線里里長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陳順志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:0910-977-222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:06-9953331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鎖港派出所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:06-9951024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澎南消防分隊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五德營區附近高地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415796">
                <a:tc>
                  <a:txBody>
                    <a:bodyPr/>
                    <a:lstStyle/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山水國小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:165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馬公市山水里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140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:06-9951004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1598676">
                <a:tc>
                  <a:txBody>
                    <a:bodyPr/>
                    <a:lstStyle/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鐵線社區暨漁民活動中心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:460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:115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馬公市鐵線里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4-5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:06-9951011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49816705"/>
                  </a:ext>
                </a:extLst>
              </a:tr>
              <a:tr h="260604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10075598" y="789907"/>
            <a:ext cx="121737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鐵線里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352588" y="66479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502321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澎湖縣馬公市鐵線里簡易疏散避難圖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049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139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40939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091" y="923990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06" y="88282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6" y="9288893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212" y="842089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018" y="5595589"/>
            <a:ext cx="900000" cy="673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D:\澎湖縣計畫100年度\澎湖縣計畫-100年度\100年度--六市鄉各式照片\100年度\各市鄉現場訪視調查照片\馬公市1000822\山水國小\P1140137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018" y="6691845"/>
            <a:ext cx="900000" cy="67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" descr="D:\澎湖縣計畫100年度\澎湖縣計畫-100年度\100年度--六市鄉各式照片\100年度\各市鄉現場訪視調查照片\馬公市1000822\鐵線里活動中心\DSC04479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3018" y="8235220"/>
            <a:ext cx="900000" cy="67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973" y="705248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4869" y="1632051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7000301" y="6317716"/>
            <a:ext cx="232315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山水國小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883655" y="1523243"/>
            <a:ext cx="307074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鐵線社區暨漁民活動中心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45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371" y="324442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10305666" y="3708825"/>
            <a:ext cx="221981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馬公市第二衛生所</a:t>
            </a:r>
          </a:p>
        </p:txBody>
      </p:sp>
      <p:pic>
        <p:nvPicPr>
          <p:cNvPr id="48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843" y="139985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11008285" y="1886243"/>
            <a:ext cx="174024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鎖港三角公園</a:t>
            </a:r>
          </a:p>
        </p:txBody>
      </p:sp>
      <p:pic>
        <p:nvPicPr>
          <p:cNvPr id="31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602" y="532197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7229475" y="5357808"/>
            <a:ext cx="175192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澎南消防分隊</a:t>
            </a:r>
          </a:p>
        </p:txBody>
      </p:sp>
      <p:pic>
        <p:nvPicPr>
          <p:cNvPr id="34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002" y="531762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11"/>
          <p:cNvSpPr txBox="1"/>
          <p:nvPr/>
        </p:nvSpPr>
        <p:spPr>
          <a:xfrm>
            <a:off x="9981650" y="5350497"/>
            <a:ext cx="145986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鎖港派出所</a:t>
            </a:r>
          </a:p>
        </p:txBody>
      </p:sp>
      <p:pic>
        <p:nvPicPr>
          <p:cNvPr id="35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388" y="5700144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文字方塊 48"/>
          <p:cNvSpPr txBox="1"/>
          <p:nvPr/>
        </p:nvSpPr>
        <p:spPr>
          <a:xfrm>
            <a:off x="2971851" y="6189962"/>
            <a:ext cx="2236510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五德營區附近高地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</TotalTime>
  <Words>311</Words>
  <Application>Microsoft Office PowerPoint</Application>
  <PresentationFormat>A3 紙張 (297x420 公釐)</PresentationFormat>
  <Paragraphs>68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47</cp:revision>
  <dcterms:created xsi:type="dcterms:W3CDTF">2017-01-19T19:49:07Z</dcterms:created>
  <dcterms:modified xsi:type="dcterms:W3CDTF">2022-02-23T02:42:51Z</dcterms:modified>
</cp:coreProperties>
</file>