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16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100" r="4919" b="-100"/>
          <a:stretch/>
        </p:blipFill>
        <p:spPr>
          <a:xfrm>
            <a:off x="2450964" y="844823"/>
            <a:ext cx="10350635" cy="782910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740334"/>
              </p:ext>
            </p:extLst>
          </p:nvPr>
        </p:nvGraphicFramePr>
        <p:xfrm>
          <a:off x="0" y="0"/>
          <a:ext cx="12801600" cy="826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67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Lintou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120938"/>
              </p:ext>
            </p:extLst>
          </p:nvPr>
        </p:nvGraphicFramePr>
        <p:xfrm>
          <a:off x="-2" y="832930"/>
          <a:ext cx="2434283" cy="8768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46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904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5495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u="non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06-9210780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904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9267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904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1805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8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78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92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8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8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408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Lintou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  <a:endParaRPr lang="zh-TW" altLang="en-US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90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134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5578382"/>
                  </a:ext>
                </a:extLst>
              </a:tr>
              <a:tr h="2878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33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4593911"/>
                  </a:ext>
                </a:extLst>
              </a:tr>
              <a:tr h="47271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13-1,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Lintou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405096"/>
                  </a:ext>
                </a:extLst>
              </a:tr>
              <a:tr h="27907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06-9921179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189590"/>
                  </a:ext>
                </a:extLst>
              </a:tr>
              <a:tr h="7375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865250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3066901" y="3494665"/>
            <a:ext cx="128565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604047" y="3754805"/>
            <a:ext cx="228965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Lintou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5763" y="3040461"/>
            <a:ext cx="38838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4811" y="9591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52" y="298476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8119632" y="6238015"/>
            <a:ext cx="2815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Jianshan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Power Station</a:t>
            </a:r>
          </a:p>
        </p:txBody>
      </p:sp>
      <p:sp>
        <p:nvSpPr>
          <p:cNvPr id="46" name="手繪多邊形 45"/>
          <p:cNvSpPr/>
          <p:nvPr/>
        </p:nvSpPr>
        <p:spPr>
          <a:xfrm rot="20871560">
            <a:off x="3658993" y="7695485"/>
            <a:ext cx="1434868" cy="615686"/>
          </a:xfrm>
          <a:custGeom>
            <a:avLst/>
            <a:gdLst>
              <a:gd name="connsiteX0" fmla="*/ 814754 w 855785"/>
              <a:gd name="connsiteY0" fmla="*/ 386862 h 492369"/>
              <a:gd name="connsiteX1" fmla="*/ 855785 w 855785"/>
              <a:gd name="connsiteY1" fmla="*/ 0 h 492369"/>
              <a:gd name="connsiteX2" fmla="*/ 316523 w 855785"/>
              <a:gd name="connsiteY2" fmla="*/ 298938 h 492369"/>
              <a:gd name="connsiteX3" fmla="*/ 0 w 855785"/>
              <a:gd name="connsiteY3" fmla="*/ 287215 h 492369"/>
              <a:gd name="connsiteX4" fmla="*/ 263769 w 855785"/>
              <a:gd name="connsiteY4" fmla="*/ 492369 h 492369"/>
              <a:gd name="connsiteX5" fmla="*/ 814754 w 855785"/>
              <a:gd name="connsiteY5" fmla="*/ 386862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5785" h="492369">
                <a:moveTo>
                  <a:pt x="814754" y="386862"/>
                </a:moveTo>
                <a:lnTo>
                  <a:pt x="855785" y="0"/>
                </a:lnTo>
                <a:lnTo>
                  <a:pt x="316523" y="298938"/>
                </a:lnTo>
                <a:lnTo>
                  <a:pt x="0" y="287215"/>
                </a:lnTo>
                <a:lnTo>
                  <a:pt x="263769" y="492369"/>
                </a:lnTo>
                <a:lnTo>
                  <a:pt x="814754" y="386862"/>
                </a:ln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手繪多邊形 46"/>
          <p:cNvSpPr/>
          <p:nvPr/>
        </p:nvSpPr>
        <p:spPr>
          <a:xfrm>
            <a:off x="8720406" y="5826339"/>
            <a:ext cx="1724660" cy="368300"/>
          </a:xfrm>
          <a:custGeom>
            <a:avLst/>
            <a:gdLst>
              <a:gd name="connsiteX0" fmla="*/ 1717040 w 1724660"/>
              <a:gd name="connsiteY0" fmla="*/ 0 h 368300"/>
              <a:gd name="connsiteX1" fmla="*/ 0 w 1724660"/>
              <a:gd name="connsiteY1" fmla="*/ 73660 h 368300"/>
              <a:gd name="connsiteX2" fmla="*/ 66040 w 1724660"/>
              <a:gd name="connsiteY2" fmla="*/ 368300 h 368300"/>
              <a:gd name="connsiteX3" fmla="*/ 1724660 w 1724660"/>
              <a:gd name="connsiteY3" fmla="*/ 284480 h 368300"/>
              <a:gd name="connsiteX4" fmla="*/ 1717040 w 1724660"/>
              <a:gd name="connsiteY4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4660" h="368300">
                <a:moveTo>
                  <a:pt x="1717040" y="0"/>
                </a:moveTo>
                <a:lnTo>
                  <a:pt x="0" y="73660"/>
                </a:lnTo>
                <a:lnTo>
                  <a:pt x="66040" y="368300"/>
                </a:lnTo>
                <a:lnTo>
                  <a:pt x="1724660" y="284480"/>
                </a:lnTo>
                <a:cubicBezTo>
                  <a:pt x="1723813" y="188807"/>
                  <a:pt x="1722967" y="93133"/>
                  <a:pt x="1717040" y="0"/>
                </a:cubicBez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文字方塊 47"/>
          <p:cNvSpPr txBox="1"/>
          <p:nvPr/>
        </p:nvSpPr>
        <p:spPr>
          <a:xfrm>
            <a:off x="7368641" y="1983486"/>
            <a:ext cx="98999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Square</a:t>
            </a:r>
          </a:p>
        </p:txBody>
      </p:sp>
      <p:pic>
        <p:nvPicPr>
          <p:cNvPr id="4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07823" y="1527982"/>
            <a:ext cx="388386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836" y="147239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橢圓 50"/>
          <p:cNvSpPr/>
          <p:nvPr/>
        </p:nvSpPr>
        <p:spPr>
          <a:xfrm>
            <a:off x="9901889" y="5883007"/>
            <a:ext cx="218364" cy="20005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2" name="Picture 2" descr="圖形1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014" y="262548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文字方塊 53"/>
          <p:cNvSpPr txBox="1"/>
          <p:nvPr/>
        </p:nvSpPr>
        <p:spPr>
          <a:xfrm>
            <a:off x="6836144" y="3126996"/>
            <a:ext cx="21300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defRPr>
            </a:lvl1pPr>
          </a:lstStyle>
          <a:p>
            <a:r>
              <a:rPr lang="en-US" altLang="zh-TW" dirty="0" err="1"/>
              <a:t>Huxi</a:t>
            </a:r>
            <a:r>
              <a:rPr lang="en-US" altLang="zh-TW" dirty="0"/>
              <a:t> Fire Station </a:t>
            </a:r>
            <a:endParaRPr lang="zh-TW" altLang="en-US" dirty="0"/>
          </a:p>
        </p:txBody>
      </p:sp>
      <p:pic>
        <p:nvPicPr>
          <p:cNvPr id="4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494" y="519573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ser\Desktop\防災圖示-室內.jpg">
            <a:extLst>
              <a:ext uri="{FF2B5EF4-FFF2-40B4-BE49-F238E27FC236}">
                <a16:creationId xmlns:a16="http://schemas.microsoft.com/office/drawing/2014/main" id="{4420C8D9-9380-C8C8-F7F9-D1F14DCF8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340" y="693462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4A3CE7B-1756-C16C-63FB-20688C0EBE67}"/>
              </a:ext>
            </a:extLst>
          </p:cNvPr>
          <p:cNvSpPr/>
          <p:nvPr/>
        </p:nvSpPr>
        <p:spPr>
          <a:xfrm>
            <a:off x="4646177" y="6880875"/>
            <a:ext cx="231918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Lintou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Community</a:t>
            </a:r>
          </a:p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5379364-9E28-8FC2-8188-90E742ACD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2467" y="744208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50478BB-8661-EF73-76B0-AE24B3CE6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7249" y="744208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749A904A-25A0-F92B-A80B-E31B72730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31" y="72974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A3675B3F-A304-6C9F-FAB4-14AFBE30B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48" y="729742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5607535D-125A-EEE6-9587-4700BA1A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52" y="607777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199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</TotalTime>
  <Words>197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75</cp:revision>
  <dcterms:created xsi:type="dcterms:W3CDTF">2017-01-19T19:49:07Z</dcterms:created>
  <dcterms:modified xsi:type="dcterms:W3CDTF">2025-09-18T08:39:49Z</dcterms:modified>
</cp:coreProperties>
</file>