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801600" cy="96012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  <p15:guide id="3" orient="horz" pos="3007">
          <p15:clr>
            <a:srgbClr val="A4A3A4"/>
          </p15:clr>
        </p15:guide>
        <p15:guide id="4" pos="40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54"/>
      </p:cViewPr>
      <p:guideLst>
        <p:guide orient="horz" pos="4009"/>
        <p:guide orient="horz" pos="3007"/>
        <p:guide pos="3047"/>
        <p:guide pos="4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07B2D-8BF2-4DC7-AD62-C6C96F25199D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DA874-3FCE-49C9-B6FC-2045CB16A7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78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10"/>
            <a:ext cx="1088136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4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7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9" y="511178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30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6"/>
            <a:ext cx="5415676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30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6"/>
            <a:ext cx="5442348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8" y="1382398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1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8" y="1382398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1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8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3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3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3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3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932797"/>
              </p:ext>
            </p:extLst>
          </p:nvPr>
        </p:nvGraphicFramePr>
        <p:xfrm>
          <a:off x="-4" y="651741"/>
          <a:ext cx="2316480" cy="8947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54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25826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339225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25694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西文里基本資料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2516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4060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2382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672558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1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西文里里長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林見芳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:0933-695-331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:06-9213086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24818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29349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24437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298127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馬公國中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:860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:215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:140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馬公市中華路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326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:06-9263367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51927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文澳國小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:380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:95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馬公市西文里文學路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221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 06-9212412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818373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馬公市立幼兒園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:888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:220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:145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馬公市新明路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104-14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 06-9274645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734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412426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509841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澎湖縣馬公市西文里簡易疏散避難圖</a:t>
                      </a:r>
                      <a:endParaRPr lang="zh-TW" altLang="en-US" sz="3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51" y="5478306"/>
            <a:ext cx="900000" cy="74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51" y="6897460"/>
            <a:ext cx="900000" cy="77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D:\邱老師的資料\澎湖防災(104~106)\避難收容場所之建築物基本資料與結構現況評估\現勘表單\避難收容場所\馬公市立幼兒園\IMG_699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51" y="834014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6" t="10104" r="7199" b="13566"/>
          <a:stretch/>
        </p:blipFill>
        <p:spPr bwMode="auto">
          <a:xfrm>
            <a:off x="2322361" y="674294"/>
            <a:ext cx="10479239" cy="729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圖片 65" descr="澎湖456.jpg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4226" y="78757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文字方塊 60"/>
          <p:cNvSpPr txBox="1">
            <a:spLocks noChangeArrowheads="1"/>
          </p:cNvSpPr>
          <p:nvPr/>
        </p:nvSpPr>
        <p:spPr bwMode="auto">
          <a:xfrm>
            <a:off x="6402066" y="1859526"/>
            <a:ext cx="230420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馬公國中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4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02" y="137439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字方塊 61"/>
          <p:cNvSpPr txBox="1">
            <a:spLocks noChangeArrowheads="1"/>
          </p:cNvSpPr>
          <p:nvPr/>
        </p:nvSpPr>
        <p:spPr bwMode="auto">
          <a:xfrm>
            <a:off x="7363118" y="4241639"/>
            <a:ext cx="185844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西文里</a:t>
            </a:r>
          </a:p>
        </p:txBody>
      </p:sp>
      <p:sp>
        <p:nvSpPr>
          <p:cNvPr id="57" name="橢圓 56"/>
          <p:cNvSpPr/>
          <p:nvPr/>
        </p:nvSpPr>
        <p:spPr>
          <a:xfrm>
            <a:off x="9176110" y="5497356"/>
            <a:ext cx="962084" cy="900520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8" name="文字方塊 57"/>
          <p:cNvSpPr txBox="1"/>
          <p:nvPr/>
        </p:nvSpPr>
        <p:spPr>
          <a:xfrm>
            <a:off x="7686431" y="7146060"/>
            <a:ext cx="132795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文澳公園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9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580" y="6665260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字方塊 59"/>
          <p:cNvSpPr txBox="1"/>
          <p:nvPr/>
        </p:nvSpPr>
        <p:spPr>
          <a:xfrm>
            <a:off x="10504985" y="6378827"/>
            <a:ext cx="15429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文澳派出所</a:t>
            </a:r>
          </a:p>
        </p:txBody>
      </p:sp>
      <p:pic>
        <p:nvPicPr>
          <p:cNvPr id="61" name="Picture 5" descr="警察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429" y="681572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字方塊 60"/>
          <p:cNvSpPr txBox="1">
            <a:spLocks noChangeArrowheads="1"/>
          </p:cNvSpPr>
          <p:nvPr/>
        </p:nvSpPr>
        <p:spPr bwMode="auto">
          <a:xfrm>
            <a:off x="6343695" y="5888696"/>
            <a:ext cx="234880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文澳國小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779" y="6146521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向右箭號 58"/>
          <p:cNvSpPr>
            <a:spLocks noChangeAspect="1"/>
          </p:cNvSpPr>
          <p:nvPr/>
        </p:nvSpPr>
        <p:spPr bwMode="auto">
          <a:xfrm rot="8378318">
            <a:off x="9492316" y="4351221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5" name="向右箭號 58"/>
          <p:cNvSpPr>
            <a:spLocks noChangeAspect="1"/>
          </p:cNvSpPr>
          <p:nvPr/>
        </p:nvSpPr>
        <p:spPr bwMode="auto">
          <a:xfrm rot="13883876">
            <a:off x="8139409" y="3393163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6" name="文字方塊 60"/>
          <p:cNvSpPr txBox="1">
            <a:spLocks noChangeArrowheads="1"/>
          </p:cNvSpPr>
          <p:nvPr/>
        </p:nvSpPr>
        <p:spPr bwMode="auto">
          <a:xfrm>
            <a:off x="5017329" y="4133922"/>
            <a:ext cx="1980724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馬公市立幼兒園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525" y="4873340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28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319</Words>
  <Application>Microsoft Office PowerPoint</Application>
  <PresentationFormat>A3 紙張 (297x420 公釐)</PresentationFormat>
  <Paragraphs>70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38</cp:revision>
  <dcterms:created xsi:type="dcterms:W3CDTF">2017-01-19T20:47:16Z</dcterms:created>
  <dcterms:modified xsi:type="dcterms:W3CDTF">2022-02-23T02:36:57Z</dcterms:modified>
</cp:coreProperties>
</file>