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108" y="-127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5A6EE-6FBC-4A9F-86CE-AC2F60F152E0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CDEDA-6A3C-4DCA-A2AD-92ACC15115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87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FE15A8CB-E620-AEAA-9402-F681D0F479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96" t="15256" r="19241" b="17932"/>
          <a:stretch/>
        </p:blipFill>
        <p:spPr>
          <a:xfrm>
            <a:off x="2316475" y="641849"/>
            <a:ext cx="10485121" cy="7343206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17359"/>
              </p:ext>
            </p:extLst>
          </p:nvPr>
        </p:nvGraphicFramePr>
        <p:xfrm>
          <a:off x="-4" y="641850"/>
          <a:ext cx="2316480" cy="8959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916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74564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382956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295642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山水里基本資料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95642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1916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29564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012817">
                <a:tc gridSpan="2">
                  <a:txBody>
                    <a:bodyPr/>
                    <a:lstStyle/>
                    <a:p>
                      <a:pPr marL="139700" indent="-139700" algn="l" eaLnBrk="0" hangingPunct="0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marL="139700" indent="-139700" algn="l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marL="139700" indent="-139700" algn="l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山水里里長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陳安國</a:t>
                      </a:r>
                      <a:b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:0921-203-027</a:t>
                      </a:r>
                      <a:b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:06-995-1618</a:t>
                      </a:r>
                    </a:p>
                    <a:p>
                      <a:pPr marL="139700" indent="-139700" algn="l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鎖港派出所</a:t>
                      </a:r>
                      <a:b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 marL="139700" indent="-139700" algn="l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澎南消防分隊</a:t>
                      </a:r>
                      <a:b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29564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39677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29564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736568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山水國小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:165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馬公市山水里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852741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山水社區暨漁民活動中心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:255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:63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:42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馬公市山水里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6-8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:06-9951010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56380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555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13111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澎湖縣馬公市山水里簡易疏散避難圖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12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414" y="6870036"/>
            <a:ext cx="5429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68" y="840124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285811" y="6800255"/>
            <a:ext cx="298749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山水社區暨漁民活動中心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8" name="Picture 2" descr="120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41033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1021室外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840997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814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圖形1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923037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60">
            <a:extLst>
              <a:ext uri="{FF2B5EF4-FFF2-40B4-BE49-F238E27FC236}">
                <a16:creationId xmlns:a16="http://schemas.microsoft.com/office/drawing/2014/main" id="{F29B5E0A-B488-956E-2834-01D1229C9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503" y="1224085"/>
            <a:ext cx="2526360" cy="71638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山水國小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13" name="Picture 4" descr="C:\Users\user\Desktop\防災圖示-室內.jpg">
            <a:extLst>
              <a:ext uri="{FF2B5EF4-FFF2-40B4-BE49-F238E27FC236}">
                <a16:creationId xmlns:a16="http://schemas.microsoft.com/office/drawing/2014/main" id="{9D8C5617-81CB-37EF-C9B5-A26EC49D8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018" y="133958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9" descr="DSC04343">
            <a:extLst>
              <a:ext uri="{FF2B5EF4-FFF2-40B4-BE49-F238E27FC236}">
                <a16:creationId xmlns:a16="http://schemas.microsoft.com/office/drawing/2014/main" id="{2E71F72A-19AE-6333-6567-1D30BE0C1004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6" y="6193236"/>
            <a:ext cx="900000" cy="6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B66D3E3-4783-24FF-CDC2-D575EED31F2B}"/>
              </a:ext>
            </a:extLst>
          </p:cNvPr>
          <p:cNvPicPr>
            <a:picLocks/>
          </p:cNvPicPr>
          <p:nvPr/>
        </p:nvPicPr>
        <p:blipFill rotWithShape="1">
          <a:blip r:embed="rId15"/>
          <a:srcRect l="25397" t="12400" r="22223" b="34912"/>
          <a:stretch/>
        </p:blipFill>
        <p:spPr>
          <a:xfrm>
            <a:off x="1376366" y="7985055"/>
            <a:ext cx="900000" cy="676800"/>
          </a:xfrm>
          <a:prstGeom prst="rect">
            <a:avLst/>
          </a:prstGeom>
        </p:spPr>
      </p:pic>
      <p:sp>
        <p:nvSpPr>
          <p:cNvPr id="17" name="向右箭號 71">
            <a:extLst>
              <a:ext uri="{FF2B5EF4-FFF2-40B4-BE49-F238E27FC236}">
                <a16:creationId xmlns:a16="http://schemas.microsoft.com/office/drawing/2014/main" id="{29775566-0244-B384-4C40-B1A3ED73C3F3}"/>
              </a:ext>
            </a:extLst>
          </p:cNvPr>
          <p:cNvSpPr>
            <a:spLocks noChangeAspect="1"/>
          </p:cNvSpPr>
          <p:nvPr/>
        </p:nvSpPr>
        <p:spPr bwMode="auto">
          <a:xfrm rot="11511398">
            <a:off x="11013003" y="5284525"/>
            <a:ext cx="1126261" cy="282780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8" name="文字方塊 61">
            <a:extLst>
              <a:ext uri="{FF2B5EF4-FFF2-40B4-BE49-F238E27FC236}">
                <a16:creationId xmlns:a16="http://schemas.microsoft.com/office/drawing/2014/main" id="{F0FB3D15-A5AE-4CB0-044F-0F08A3CF4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509" y="3312145"/>
            <a:ext cx="1608430" cy="5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山水里</a:t>
            </a:r>
            <a:endParaRPr lang="zh-TW" altLang="en-US" sz="2500" b="1" dirty="0">
              <a:solidFill>
                <a:srgbClr val="0070C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473</TotalTime>
  <Words>255</Words>
  <Application>Microsoft Office PowerPoint</Application>
  <PresentationFormat>A3 紙張 (297x420 公釐)</PresentationFormat>
  <Paragraphs>52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love05282000@gmail.com</cp:lastModifiedBy>
  <cp:revision>46</cp:revision>
  <dcterms:created xsi:type="dcterms:W3CDTF">2017-01-19T10:27:31Z</dcterms:created>
  <dcterms:modified xsi:type="dcterms:W3CDTF">2023-03-30T12:46:57Z</dcterms:modified>
</cp:coreProperties>
</file>