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-972" y="4680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941" y="1187347"/>
            <a:ext cx="7084698" cy="10411862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3669745" y="4308855"/>
            <a:ext cx="235937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中正國小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81942" y="11887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248766" y="6947671"/>
            <a:ext cx="18584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重慶里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3243615" y="1982931"/>
            <a:ext cx="2357839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澎湖縣政府警察局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7184611" y="1348220"/>
            <a:ext cx="2360942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5815022">
            <a:off x="6298466" y="5972259"/>
            <a:ext cx="910801" cy="23295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28" name="直線單箭頭接點 27"/>
          <p:cNvCxnSpPr>
            <a:stCxn id="25" idx="1"/>
            <a:endCxn id="31" idx="0"/>
          </p:cNvCxnSpPr>
          <p:nvPr/>
        </p:nvCxnSpPr>
        <p:spPr>
          <a:xfrm flipH="1">
            <a:off x="6900356" y="1702163"/>
            <a:ext cx="284255" cy="3539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020" y="2063258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190" y="2056106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342" y="5048640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130008"/>
              </p:ext>
            </p:extLst>
          </p:nvPr>
        </p:nvGraphicFramePr>
        <p:xfrm>
          <a:off x="0" y="0"/>
          <a:ext cx="9601200" cy="1190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119062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澎湖縣馬公市重慶里簡易疏散避難圖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224765"/>
              </p:ext>
            </p:extLst>
          </p:nvPr>
        </p:nvGraphicFramePr>
        <p:xfrm>
          <a:off x="-1" y="1188720"/>
          <a:ext cx="2481944" cy="10430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1089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950855">
                  <a:extLst>
                    <a:ext uri="{9D8B030D-6E8A-4147-A177-3AD203B41FA5}">
                      <a16:colId xmlns:a16="http://schemas.microsoft.com/office/drawing/2014/main" xmlns="" val="3006327023"/>
                    </a:ext>
                  </a:extLst>
                </a:gridCol>
              </a:tblGrid>
              <a:tr h="399073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重慶里基本資料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1033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marL="127000" indent="-127000" algn="l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7000" indent="-127000" algn="l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7000" marR="0" indent="-12700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重慶里里長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葉建祿</a:t>
                      </a:r>
                      <a:endParaRPr lang="en-US" altLang="zh-TW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7000" marR="0" indent="-12700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2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0928-370-823</a:t>
                      </a:r>
                    </a:p>
                    <a:p>
                      <a:pPr marL="127000" marR="0" indent="-12700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:06-9277001</a:t>
                      </a:r>
                    </a:p>
                    <a:p>
                      <a:pPr marL="127000" marR="0" indent="-12700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127000" indent="-127000" algn="l" eaLnBrk="1" hangingPunct="1"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中正國小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馬公市民生路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45300454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澎湖縣政府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容納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馬公市治平路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1624504"/>
                  </a:ext>
                </a:extLst>
              </a:tr>
              <a:tr h="1712943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澎湖縣政府警察局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馬公市治平路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zh-TW" altLang="en-US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02685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389" y="3217926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4402063" y="10570243"/>
            <a:ext cx="25629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衛生福利部澎湖醫院</a:t>
            </a:r>
          </a:p>
        </p:txBody>
      </p:sp>
      <p:sp>
        <p:nvSpPr>
          <p:cNvPr id="50" name="文字方塊 49"/>
          <p:cNvSpPr txBox="1"/>
          <p:nvPr/>
        </p:nvSpPr>
        <p:spPr>
          <a:xfrm>
            <a:off x="2717978" y="3250071"/>
            <a:ext cx="12005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相對公園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2019" y="4232791"/>
            <a:ext cx="11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3" name="文字方塊 52"/>
          <p:cNvSpPr txBox="1"/>
          <p:nvPr/>
        </p:nvSpPr>
        <p:spPr>
          <a:xfrm>
            <a:off x="3264208" y="10029882"/>
            <a:ext cx="124777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街內公園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6581366" y="2875617"/>
            <a:ext cx="22647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馬公市第一衛生所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7613436" y="9674829"/>
            <a:ext cx="96890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東甲園</a:t>
            </a:r>
          </a:p>
        </p:txBody>
      </p:sp>
      <p:pic>
        <p:nvPicPr>
          <p:cNvPr id="46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617" y="2063469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060" y="3306443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986" y="10065722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170" y="9520639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164" y="9648465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 descr="C:\Users\tiit\Desktop\1060315-0317簡易避難地圖確認\01馬公市\中正國小\DSC0570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560" y="6918377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C:\Users\tiit\Desktop\1060315-0317簡易避難地圖確認\01馬公市\澎湖縣政府\DSC05714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560" y="847840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5" descr="C:\Users\tiit\Desktop\1060315-0317簡易避難地圖確認\01馬公市\澎湖縣警察局\DSC05717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560" y="10137907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</TotalTime>
  <Words>278</Words>
  <Application>Microsoft Office PowerPoint</Application>
  <PresentationFormat>A3 紙張 (297x420 公釐)</PresentationFormat>
  <Paragraphs>67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40</cp:revision>
  <dcterms:created xsi:type="dcterms:W3CDTF">2017-01-19T20:47:16Z</dcterms:created>
  <dcterms:modified xsi:type="dcterms:W3CDTF">2022-02-23T02:24:11Z</dcterms:modified>
</cp:coreProperties>
</file>