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1536" y="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0BA84A48-E636-A602-D3C6-9B1D55A0E0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84" t="9126" r="28323" b="5713"/>
          <a:stretch/>
        </p:blipFill>
        <p:spPr>
          <a:xfrm>
            <a:off x="2484288" y="849086"/>
            <a:ext cx="7116908" cy="10859817"/>
          </a:xfrm>
          <a:prstGeom prst="rect">
            <a:avLst/>
          </a:prstGeom>
        </p:spPr>
      </p:pic>
      <p:sp>
        <p:nvSpPr>
          <p:cNvPr id="18" name="文字方塊 60">
            <a:extLst>
              <a:ext uri="{FF2B5EF4-FFF2-40B4-BE49-F238E27FC236}">
                <a16:creationId xmlns:a16="http://schemas.microsoft.com/office/drawing/2014/main" id="{994E6009-928F-7133-6C23-0CA4C63B7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214" y="4230555"/>
            <a:ext cx="224750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20" name="文字方塊 60">
            <a:extLst>
              <a:ext uri="{FF2B5EF4-FFF2-40B4-BE49-F238E27FC236}">
                <a16:creationId xmlns:a16="http://schemas.microsoft.com/office/drawing/2014/main" id="{8816FD93-C05B-47A0-D575-337BA0A23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667" y="2419495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7" name="向右箭號 58">
            <a:extLst>
              <a:ext uri="{FF2B5EF4-FFF2-40B4-BE49-F238E27FC236}">
                <a16:creationId xmlns:a16="http://schemas.microsoft.com/office/drawing/2014/main" id="{6F5320E7-DACB-9368-4255-3E62BC41EDE5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395422" y="7648447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5" name="Picture 4" descr="C:\Users\user\Desktop\防災圖示-室內.jpg">
            <a:extLst>
              <a:ext uri="{FF2B5EF4-FFF2-40B4-BE49-F238E27FC236}">
                <a16:creationId xmlns:a16="http://schemas.microsoft.com/office/drawing/2014/main" id="{56100D30-D9A7-EB4D-463A-8656532A7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23" y="5291334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字方塊 35">
            <a:extLst>
              <a:ext uri="{FF2B5EF4-FFF2-40B4-BE49-F238E27FC236}">
                <a16:creationId xmlns:a16="http://schemas.microsoft.com/office/drawing/2014/main" id="{6F113084-4B82-0DB9-DD4E-106A76B981F9}"/>
              </a:ext>
            </a:extLst>
          </p:cNvPr>
          <p:cNvSpPr txBox="1"/>
          <p:nvPr/>
        </p:nvSpPr>
        <p:spPr>
          <a:xfrm>
            <a:off x="3740270" y="8319910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2DFF112E-9E29-3BC6-DFB8-AFA10633BFF6}"/>
              </a:ext>
            </a:extLst>
          </p:cNvPr>
          <p:cNvSpPr txBox="1"/>
          <p:nvPr/>
        </p:nvSpPr>
        <p:spPr>
          <a:xfrm>
            <a:off x="3620764" y="5536704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17AC42EC-5568-5B00-78CF-BD75C130BD92}"/>
              </a:ext>
            </a:extLst>
          </p:cNvPr>
          <p:cNvSpPr txBox="1"/>
          <p:nvPr/>
        </p:nvSpPr>
        <p:spPr>
          <a:xfrm>
            <a:off x="2524029" y="6342453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D3EECEA9-3578-BB28-E96F-6AE3AFDF7AF7}"/>
              </a:ext>
            </a:extLst>
          </p:cNvPr>
          <p:cNvSpPr txBox="1"/>
          <p:nvPr/>
        </p:nvSpPr>
        <p:spPr>
          <a:xfrm>
            <a:off x="6404663" y="3206516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7" name="Picture 5">
            <a:extLst>
              <a:ext uri="{FF2B5EF4-FFF2-40B4-BE49-F238E27FC236}">
                <a16:creationId xmlns:a16="http://schemas.microsoft.com/office/drawing/2014/main" id="{F735367D-1D79-3FA8-570D-40BD3DEA7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0" y="3160893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8">
            <a:extLst>
              <a:ext uri="{FF2B5EF4-FFF2-40B4-BE49-F238E27FC236}">
                <a16:creationId xmlns:a16="http://schemas.microsoft.com/office/drawing/2014/main" id="{37E3BC85-D888-D0CA-AED2-B01C98A4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26" y="5850504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9969434D-8F9F-4153-A59F-42025DC72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78" y="905653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54109F30-CBE7-B5A7-68E0-5B097C519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05" y="394313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id="{61630252-09C9-FE82-9204-D369F47324EA}"/>
              </a:ext>
            </a:extLst>
          </p:cNvPr>
          <p:cNvSpPr txBox="1"/>
          <p:nvPr/>
        </p:nvSpPr>
        <p:spPr>
          <a:xfrm>
            <a:off x="3217946" y="3558510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3" name="Picture 8">
            <a:extLst>
              <a:ext uri="{FF2B5EF4-FFF2-40B4-BE49-F238E27FC236}">
                <a16:creationId xmlns:a16="http://schemas.microsoft.com/office/drawing/2014/main" id="{D8C5F5AC-B73D-BEBB-9121-825056048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97" y="398206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FF008BDE-0FCA-8B74-7B88-167B430CDC71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6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E4BDD462-F027-76F5-345E-9B746BB7D619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3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4CAC4E4D-CE09-90BF-11E6-A1031487312C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23" y="495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文字方塊 60">
            <a:extLst>
              <a:ext uri="{FF2B5EF4-FFF2-40B4-BE49-F238E27FC236}">
                <a16:creationId xmlns:a16="http://schemas.microsoft.com/office/drawing/2014/main" id="{B2388C5F-7F27-04FD-1950-7A707FA7B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269" y="1422356"/>
            <a:ext cx="2408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4054650" y="6328276"/>
            <a:ext cx="274376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Chang'an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907436"/>
              </p:ext>
            </p:extLst>
          </p:nvPr>
        </p:nvGraphicFramePr>
        <p:xfrm>
          <a:off x="0" y="0"/>
          <a:ext cx="9601200" cy="847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749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Chang'an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844750"/>
              </p:ext>
            </p:extLst>
          </p:nvPr>
        </p:nvGraphicFramePr>
        <p:xfrm>
          <a:off x="-2" y="855345"/>
          <a:ext cx="2487153" cy="10873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6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717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56332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0178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4629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211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451801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13" y="584492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839" y="584492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90" y="58509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3A17A162-ACB6-97C5-48E3-03ABDC3161B0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14" y="87311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8E99FE82-0496-3AAD-8F4D-4DB2F4F5B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840" y="87311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9BA8AE1-D6B8-5993-8BCD-6E3D010CE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91" y="873721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ser\Desktop\防災圖示-室內.jpg">
            <a:extLst>
              <a:ext uri="{FF2B5EF4-FFF2-40B4-BE49-F238E27FC236}">
                <a16:creationId xmlns:a16="http://schemas.microsoft.com/office/drawing/2014/main" id="{61B1FFFC-752D-66E9-0C85-EB6291CA7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33" y="2152117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3E034A57-FD21-D1D7-C8C6-2AE763848C10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49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8AB8B924-15EB-B81A-6F56-B2D87C800532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36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CFF8EF26-0E03-19AF-1905-CF9A9D590AFD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55" y="26482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圖片 65" descr="澎湖456.jpg">
            <a:extLst>
              <a:ext uri="{FF2B5EF4-FFF2-40B4-BE49-F238E27FC236}">
                <a16:creationId xmlns:a16="http://schemas.microsoft.com/office/drawing/2014/main" id="{16FBB4F9-DD34-B3B8-6CAD-305E71F068F9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17993" y="9427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22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218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65</cp:revision>
  <dcterms:created xsi:type="dcterms:W3CDTF">2017-01-19T20:47:16Z</dcterms:created>
  <dcterms:modified xsi:type="dcterms:W3CDTF">2023-05-17T13:20:55Z</dcterms:modified>
</cp:coreProperties>
</file>