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圖片 56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" r="6539"/>
          <a:stretch/>
        </p:blipFill>
        <p:spPr>
          <a:xfrm>
            <a:off x="2457301" y="844553"/>
            <a:ext cx="10323708" cy="7813671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300657"/>
              </p:ext>
            </p:extLst>
          </p:nvPr>
        </p:nvGraphicFramePr>
        <p:xfrm>
          <a:off x="0" y="-1"/>
          <a:ext cx="12801600" cy="844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4482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Jianshan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537325"/>
              </p:ext>
            </p:extLst>
          </p:nvPr>
        </p:nvGraphicFramePr>
        <p:xfrm>
          <a:off x="-2" y="858326"/>
          <a:ext cx="2434283" cy="8736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368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41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5133"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6513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09219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Longmen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06-9921434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6513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82222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6513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35430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48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48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614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Jianshan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  <a:endParaRPr lang="zh-TW" altLang="en-US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948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948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6407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29-5,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Jianshan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9484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06-9921629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9796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350080"/>
              </p:ext>
            </p:extLst>
          </p:nvPr>
        </p:nvGraphicFramePr>
        <p:xfrm>
          <a:off x="2434281" y="86495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59232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02985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896889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19201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54288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0778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57269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7124690" y="2052034"/>
            <a:ext cx="12811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Highland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9328933" y="2767462"/>
            <a:ext cx="256008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Jianshan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27159" y="2540558"/>
            <a:ext cx="388386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75683" y="98128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860" y="714541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840" y="715090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" descr="1021室外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686" y="2484972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669757" y="5066392"/>
            <a:ext cx="276213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Jianshan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Power Station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47" name="手繪多邊形 46"/>
          <p:cNvSpPr/>
          <p:nvPr/>
        </p:nvSpPr>
        <p:spPr>
          <a:xfrm>
            <a:off x="3030628" y="4659992"/>
            <a:ext cx="3281337" cy="368300"/>
          </a:xfrm>
          <a:custGeom>
            <a:avLst/>
            <a:gdLst>
              <a:gd name="connsiteX0" fmla="*/ 1717040 w 1724660"/>
              <a:gd name="connsiteY0" fmla="*/ 0 h 368300"/>
              <a:gd name="connsiteX1" fmla="*/ 0 w 1724660"/>
              <a:gd name="connsiteY1" fmla="*/ 73660 h 368300"/>
              <a:gd name="connsiteX2" fmla="*/ 66040 w 1724660"/>
              <a:gd name="connsiteY2" fmla="*/ 368300 h 368300"/>
              <a:gd name="connsiteX3" fmla="*/ 1724660 w 1724660"/>
              <a:gd name="connsiteY3" fmla="*/ 284480 h 368300"/>
              <a:gd name="connsiteX4" fmla="*/ 1717040 w 1724660"/>
              <a:gd name="connsiteY4" fmla="*/ 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4660" h="368300">
                <a:moveTo>
                  <a:pt x="1717040" y="0"/>
                </a:moveTo>
                <a:lnTo>
                  <a:pt x="0" y="73660"/>
                </a:lnTo>
                <a:lnTo>
                  <a:pt x="66040" y="368300"/>
                </a:lnTo>
                <a:lnTo>
                  <a:pt x="1724660" y="284480"/>
                </a:lnTo>
                <a:cubicBezTo>
                  <a:pt x="1723813" y="188807"/>
                  <a:pt x="1722967" y="93133"/>
                  <a:pt x="1717040" y="0"/>
                </a:cubicBezTo>
                <a:close/>
              </a:path>
            </a:pathLst>
          </a:custGeom>
          <a:solidFill>
            <a:srgbClr val="FF00FF">
              <a:alpha val="50000"/>
            </a:srgbClr>
          </a:solidFill>
          <a:ln>
            <a:solidFill>
              <a:srgbClr val="FF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橢圓 50"/>
          <p:cNvSpPr/>
          <p:nvPr/>
        </p:nvSpPr>
        <p:spPr>
          <a:xfrm>
            <a:off x="3934161" y="4801743"/>
            <a:ext cx="218364" cy="200055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840" y="5776763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507" y="7014012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6777600" y="6562056"/>
            <a:ext cx="177324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Jianshan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Park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81" y="431349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4604769" y="3882496"/>
            <a:ext cx="427992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Jianshan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Community Activity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2770" y="4359306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7552" y="4359306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向右箭號 58"/>
          <p:cNvSpPr>
            <a:spLocks noChangeAspect="1"/>
          </p:cNvSpPr>
          <p:nvPr/>
        </p:nvSpPr>
        <p:spPr bwMode="auto">
          <a:xfrm rot="11877538">
            <a:off x="9829295" y="4888449"/>
            <a:ext cx="987777" cy="279685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090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655</TotalTime>
  <Words>186</Words>
  <Application>Microsoft Office PowerPoint</Application>
  <PresentationFormat>A3 紙張 (297x420 公釐)</PresentationFormat>
  <Paragraphs>50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81</cp:revision>
  <dcterms:created xsi:type="dcterms:W3CDTF">2017-01-19T19:49:07Z</dcterms:created>
  <dcterms:modified xsi:type="dcterms:W3CDTF">2025-09-18T08:40:12Z</dcterms:modified>
</cp:coreProperties>
</file>