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9"/>
  </p:notesMasterIdLst>
  <p:sldIdLst>
    <p:sldId id="256" r:id="rId2"/>
    <p:sldId id="257" r:id="rId3"/>
    <p:sldId id="262" r:id="rId4"/>
    <p:sldId id="268" r:id="rId5"/>
    <p:sldId id="269" r:id="rId6"/>
    <p:sldId id="271" r:id="rId7"/>
    <p:sldId id="270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9"/>
    <p:restoredTop sz="94799"/>
  </p:normalViewPr>
  <p:slideViewPr>
    <p:cSldViewPr snapToGrid="0">
      <p:cViewPr varScale="1">
        <p:scale>
          <a:sx n="84" d="100"/>
          <a:sy n="84" d="100"/>
        </p:scale>
        <p:origin x="77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6BCCA6-3C28-FE4B-A329-342B019775C8}" type="doc">
      <dgm:prSet loTypeId="urn:microsoft.com/office/officeart/2005/8/layout/list1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BED5AFE3-185B-A642-9E84-BFEEDEAE647C}">
      <dgm:prSet phldrT="[文字]"/>
      <dgm:spPr/>
      <dgm:t>
        <a:bodyPr/>
        <a:lstStyle/>
        <a:p>
          <a:pPr>
            <a:buFont typeface="+mj-ea"/>
            <a:buNone/>
          </a:pPr>
          <a:r>
            <a:rPr lang="zh-TW" altLang="en-US" b="1" i="0" dirty="0">
              <a:latin typeface="Songti TC" panose="02010600040101010101" pitchFamily="2" charset="-120"/>
              <a:ea typeface="Songti TC" panose="02010600040101010101" pitchFamily="2" charset="-120"/>
            </a:rPr>
            <a:t>一、澎湖</a:t>
          </a:r>
          <a:r>
            <a:rPr lang="en-US" altLang="zh-TW" b="1" i="0" dirty="0">
              <a:latin typeface="Songti TC" panose="02010600040101010101" pitchFamily="2" charset="-120"/>
              <a:ea typeface="Songti TC" panose="02010600040101010101" pitchFamily="2" charset="-120"/>
            </a:rPr>
            <a:t>TPASS</a:t>
          </a:r>
          <a:r>
            <a:rPr lang="zh-TW" altLang="en-US" b="1" i="0" dirty="0">
              <a:latin typeface="Songti TC" panose="02010600040101010101" pitchFamily="2" charset="-120"/>
              <a:ea typeface="Songti TC" panose="02010600040101010101" pitchFamily="2" charset="-120"/>
            </a:rPr>
            <a:t>月票方案</a:t>
          </a:r>
        </a:p>
      </dgm:t>
    </dgm:pt>
    <dgm:pt modelId="{215A354B-E7DF-5E4A-B83E-6C8ACD719270}" type="parTrans" cxnId="{A486DF84-4FCF-5446-8CA6-F23842447AB6}">
      <dgm:prSet/>
      <dgm:spPr/>
      <dgm:t>
        <a:bodyPr/>
        <a:lstStyle/>
        <a:p>
          <a:endParaRPr lang="zh-TW" altLang="en-US"/>
        </a:p>
      </dgm:t>
    </dgm:pt>
    <dgm:pt modelId="{DD068709-DEE4-754C-AC17-49B0B0BEFD3D}" type="sibTrans" cxnId="{A486DF84-4FCF-5446-8CA6-F23842447AB6}">
      <dgm:prSet/>
      <dgm:spPr/>
      <dgm:t>
        <a:bodyPr/>
        <a:lstStyle/>
        <a:p>
          <a:endParaRPr lang="zh-TW" altLang="en-US"/>
        </a:p>
      </dgm:t>
    </dgm:pt>
    <dgm:pt modelId="{69E57A48-B9EC-E74E-A191-68757EF65D88}">
      <dgm:prSet phldrT="[文字]"/>
      <dgm:spPr/>
      <dgm:t>
        <a:bodyPr/>
        <a:lstStyle/>
        <a:p>
          <a:r>
            <a:rPr lang="zh-TW" altLang="en-US" b="1" i="0" dirty="0">
              <a:latin typeface="Songti TC" panose="02010600040101010101" pitchFamily="2" charset="-120"/>
              <a:ea typeface="Songti TC" panose="02010600040101010101" pitchFamily="2" charset="-120"/>
            </a:rPr>
            <a:t>二、縣民獎勵方案</a:t>
          </a:r>
        </a:p>
      </dgm:t>
    </dgm:pt>
    <dgm:pt modelId="{DB0214AF-9EF9-F341-8697-D5CCFEFCC4AC}" type="parTrans" cxnId="{009B8156-3FDC-7240-9EC9-27EBA756751E}">
      <dgm:prSet/>
      <dgm:spPr/>
      <dgm:t>
        <a:bodyPr/>
        <a:lstStyle/>
        <a:p>
          <a:endParaRPr lang="zh-TW" altLang="en-US"/>
        </a:p>
      </dgm:t>
    </dgm:pt>
    <dgm:pt modelId="{EC93F8BA-923D-0B47-8C35-854824033E57}" type="sibTrans" cxnId="{009B8156-3FDC-7240-9EC9-27EBA756751E}">
      <dgm:prSet/>
      <dgm:spPr/>
      <dgm:t>
        <a:bodyPr/>
        <a:lstStyle/>
        <a:p>
          <a:endParaRPr lang="zh-TW" altLang="en-US"/>
        </a:p>
      </dgm:t>
    </dgm:pt>
    <dgm:pt modelId="{2136BD23-A8DD-D44A-9762-463DD6F28F1C}">
      <dgm:prSet phldrT="[文字]"/>
      <dgm:spPr/>
      <dgm:t>
        <a:bodyPr/>
        <a:lstStyle/>
        <a:p>
          <a:r>
            <a:rPr lang="zh-TW" altLang="en-US" b="1" i="0" dirty="0">
              <a:latin typeface="Songti TC" panose="02010600040101010101" pitchFamily="2" charset="-120"/>
              <a:ea typeface="Songti TC" panose="02010600040101010101" pitchFamily="2" charset="-120"/>
            </a:rPr>
            <a:t>三、發卡、領卡流程</a:t>
          </a:r>
        </a:p>
      </dgm:t>
    </dgm:pt>
    <dgm:pt modelId="{A69EE42B-6BC2-CA4F-BA71-21EA90F35F9C}" type="parTrans" cxnId="{4989D345-74AA-314C-82D9-1002B34F7E2D}">
      <dgm:prSet/>
      <dgm:spPr/>
      <dgm:t>
        <a:bodyPr/>
        <a:lstStyle/>
        <a:p>
          <a:endParaRPr lang="zh-TW" altLang="en-US"/>
        </a:p>
      </dgm:t>
    </dgm:pt>
    <dgm:pt modelId="{EB856805-7176-E444-AC51-1709F71F52C8}" type="sibTrans" cxnId="{4989D345-74AA-314C-82D9-1002B34F7E2D}">
      <dgm:prSet/>
      <dgm:spPr/>
      <dgm:t>
        <a:bodyPr/>
        <a:lstStyle/>
        <a:p>
          <a:endParaRPr lang="zh-TW" altLang="en-US"/>
        </a:p>
      </dgm:t>
    </dgm:pt>
    <dgm:pt modelId="{0211D982-B591-D042-947C-87756CB3FA38}">
      <dgm:prSet phldrT="[文字]"/>
      <dgm:spPr/>
      <dgm:t>
        <a:bodyPr/>
        <a:lstStyle/>
        <a:p>
          <a:r>
            <a:rPr lang="zh-TW" altLang="en-US" b="1" i="0" dirty="0">
              <a:latin typeface="Songti TC" panose="02010600040101010101" pitchFamily="2" charset="-120"/>
              <a:ea typeface="Songti TC" panose="02010600040101010101" pitchFamily="2" charset="-120"/>
            </a:rPr>
            <a:t>四、問題討論</a:t>
          </a:r>
        </a:p>
      </dgm:t>
    </dgm:pt>
    <dgm:pt modelId="{951849A4-D189-C848-AB54-5308B9B95B2E}" type="parTrans" cxnId="{D0E8E417-442F-CA40-9673-DF05BB1FD103}">
      <dgm:prSet/>
      <dgm:spPr/>
      <dgm:t>
        <a:bodyPr/>
        <a:lstStyle/>
        <a:p>
          <a:endParaRPr lang="zh-TW" altLang="en-US"/>
        </a:p>
      </dgm:t>
    </dgm:pt>
    <dgm:pt modelId="{0CA2C920-7A05-8D43-A2E3-1A1AFF3A607B}" type="sibTrans" cxnId="{D0E8E417-442F-CA40-9673-DF05BB1FD103}">
      <dgm:prSet/>
      <dgm:spPr/>
      <dgm:t>
        <a:bodyPr/>
        <a:lstStyle/>
        <a:p>
          <a:endParaRPr lang="zh-TW" altLang="en-US"/>
        </a:p>
      </dgm:t>
    </dgm:pt>
    <dgm:pt modelId="{5B22BB45-89AF-0240-B9D3-EF27085F329F}" type="pres">
      <dgm:prSet presAssocID="{136BCCA6-3C28-FE4B-A329-342B019775C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524EF81E-DA67-9746-A1D1-F666D1C6633F}" type="pres">
      <dgm:prSet presAssocID="{BED5AFE3-185B-A642-9E84-BFEEDEAE647C}" presName="parentLin" presStyleCnt="0"/>
      <dgm:spPr/>
    </dgm:pt>
    <dgm:pt modelId="{EBB90859-18C0-1D4E-B39E-88CD977226E5}" type="pres">
      <dgm:prSet presAssocID="{BED5AFE3-185B-A642-9E84-BFEEDEAE647C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DF421ECF-5F86-0745-8FCD-7F9AAC24D562}" type="pres">
      <dgm:prSet presAssocID="{BED5AFE3-185B-A642-9E84-BFEEDEAE647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78FE62-992F-8445-B2B3-80371113F555}" type="pres">
      <dgm:prSet presAssocID="{BED5AFE3-185B-A642-9E84-BFEEDEAE647C}" presName="negativeSpace" presStyleCnt="0"/>
      <dgm:spPr/>
    </dgm:pt>
    <dgm:pt modelId="{F9D1C914-2786-E04F-A6A7-ED49F86EF618}" type="pres">
      <dgm:prSet presAssocID="{BED5AFE3-185B-A642-9E84-BFEEDEAE647C}" presName="childText" presStyleLbl="conFgAcc1" presStyleIdx="0" presStyleCnt="4">
        <dgm:presLayoutVars>
          <dgm:bulletEnabled val="1"/>
        </dgm:presLayoutVars>
      </dgm:prSet>
      <dgm:spPr/>
    </dgm:pt>
    <dgm:pt modelId="{5E1F8B1F-3216-9A42-8198-6063999F4DD5}" type="pres">
      <dgm:prSet presAssocID="{DD068709-DEE4-754C-AC17-49B0B0BEFD3D}" presName="spaceBetweenRectangles" presStyleCnt="0"/>
      <dgm:spPr/>
    </dgm:pt>
    <dgm:pt modelId="{C4636084-1C4F-E64C-AB1F-207B02DAC4B1}" type="pres">
      <dgm:prSet presAssocID="{69E57A48-B9EC-E74E-A191-68757EF65D88}" presName="parentLin" presStyleCnt="0"/>
      <dgm:spPr/>
    </dgm:pt>
    <dgm:pt modelId="{467D47E5-42D1-254C-912B-7A74AD7ED98B}" type="pres">
      <dgm:prSet presAssocID="{69E57A48-B9EC-E74E-A191-68757EF65D88}" presName="parentLeftMargin" presStyleLbl="node1" presStyleIdx="0" presStyleCnt="4"/>
      <dgm:spPr/>
      <dgm:t>
        <a:bodyPr/>
        <a:lstStyle/>
        <a:p>
          <a:endParaRPr lang="zh-TW" altLang="en-US"/>
        </a:p>
      </dgm:t>
    </dgm:pt>
    <dgm:pt modelId="{E58AA759-16AB-0C4A-8E7D-B938ADB55BA1}" type="pres">
      <dgm:prSet presAssocID="{69E57A48-B9EC-E74E-A191-68757EF65D88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51AC0E-BF85-0144-8743-D5B85E7AA9AA}" type="pres">
      <dgm:prSet presAssocID="{69E57A48-B9EC-E74E-A191-68757EF65D88}" presName="negativeSpace" presStyleCnt="0"/>
      <dgm:spPr/>
    </dgm:pt>
    <dgm:pt modelId="{5F633D4E-97B9-B345-8DDC-B803D1D298C7}" type="pres">
      <dgm:prSet presAssocID="{69E57A48-B9EC-E74E-A191-68757EF65D88}" presName="childText" presStyleLbl="conFgAcc1" presStyleIdx="1" presStyleCnt="4">
        <dgm:presLayoutVars>
          <dgm:bulletEnabled val="1"/>
        </dgm:presLayoutVars>
      </dgm:prSet>
      <dgm:spPr/>
    </dgm:pt>
    <dgm:pt modelId="{30E81834-8987-3342-ADC2-12CF31D48095}" type="pres">
      <dgm:prSet presAssocID="{EC93F8BA-923D-0B47-8C35-854824033E57}" presName="spaceBetweenRectangles" presStyleCnt="0"/>
      <dgm:spPr/>
    </dgm:pt>
    <dgm:pt modelId="{D12853EC-13EE-1042-A0A4-311C99126DBC}" type="pres">
      <dgm:prSet presAssocID="{2136BD23-A8DD-D44A-9762-463DD6F28F1C}" presName="parentLin" presStyleCnt="0"/>
      <dgm:spPr/>
    </dgm:pt>
    <dgm:pt modelId="{86B4D5CC-9971-804D-8DE6-04F794579069}" type="pres">
      <dgm:prSet presAssocID="{2136BD23-A8DD-D44A-9762-463DD6F28F1C}" presName="parentLeftMargin" presStyleLbl="node1" presStyleIdx="1" presStyleCnt="4"/>
      <dgm:spPr/>
      <dgm:t>
        <a:bodyPr/>
        <a:lstStyle/>
        <a:p>
          <a:endParaRPr lang="zh-TW" altLang="en-US"/>
        </a:p>
      </dgm:t>
    </dgm:pt>
    <dgm:pt modelId="{E1BA76B3-A645-EC4D-9391-4F108989B1FB}" type="pres">
      <dgm:prSet presAssocID="{2136BD23-A8DD-D44A-9762-463DD6F28F1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93A932C-27CF-CF46-90A1-FBCA53DA28A5}" type="pres">
      <dgm:prSet presAssocID="{2136BD23-A8DD-D44A-9762-463DD6F28F1C}" presName="negativeSpace" presStyleCnt="0"/>
      <dgm:spPr/>
    </dgm:pt>
    <dgm:pt modelId="{DB59BDC9-BA51-C04D-A1F8-2495ED7C8097}" type="pres">
      <dgm:prSet presAssocID="{2136BD23-A8DD-D44A-9762-463DD6F28F1C}" presName="childText" presStyleLbl="conFgAcc1" presStyleIdx="2" presStyleCnt="4">
        <dgm:presLayoutVars>
          <dgm:bulletEnabled val="1"/>
        </dgm:presLayoutVars>
      </dgm:prSet>
      <dgm:spPr/>
    </dgm:pt>
    <dgm:pt modelId="{197C8F3E-FC9B-EF46-AFFB-B941274B7CF0}" type="pres">
      <dgm:prSet presAssocID="{EB856805-7176-E444-AC51-1709F71F52C8}" presName="spaceBetweenRectangles" presStyleCnt="0"/>
      <dgm:spPr/>
    </dgm:pt>
    <dgm:pt modelId="{FF9090F6-4FE9-A445-9085-3191569D2F10}" type="pres">
      <dgm:prSet presAssocID="{0211D982-B591-D042-947C-87756CB3FA38}" presName="parentLin" presStyleCnt="0"/>
      <dgm:spPr/>
    </dgm:pt>
    <dgm:pt modelId="{E4E7A6D6-A2BA-DD46-91EC-625A9F062FEF}" type="pres">
      <dgm:prSet presAssocID="{0211D982-B591-D042-947C-87756CB3FA38}" presName="parentLeftMargin" presStyleLbl="node1" presStyleIdx="2" presStyleCnt="4"/>
      <dgm:spPr/>
      <dgm:t>
        <a:bodyPr/>
        <a:lstStyle/>
        <a:p>
          <a:endParaRPr lang="zh-TW" altLang="en-US"/>
        </a:p>
      </dgm:t>
    </dgm:pt>
    <dgm:pt modelId="{4917B616-950D-8B40-B56F-D95AEE3B879B}" type="pres">
      <dgm:prSet presAssocID="{0211D982-B591-D042-947C-87756CB3FA3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51F4D4B-78BC-3E4D-B6E4-C46976773D78}" type="pres">
      <dgm:prSet presAssocID="{0211D982-B591-D042-947C-87756CB3FA38}" presName="negativeSpace" presStyleCnt="0"/>
      <dgm:spPr/>
    </dgm:pt>
    <dgm:pt modelId="{EC93C3C3-2E20-B941-9D1B-3A123B5C93CE}" type="pres">
      <dgm:prSet presAssocID="{0211D982-B591-D042-947C-87756CB3FA38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A323848-8FAF-F545-9827-1AE6BEB7DACE}" type="presOf" srcId="{BED5AFE3-185B-A642-9E84-BFEEDEAE647C}" destId="{DF421ECF-5F86-0745-8FCD-7F9AAC24D562}" srcOrd="1" destOrd="0" presId="urn:microsoft.com/office/officeart/2005/8/layout/list1"/>
    <dgm:cxn modelId="{36A9D05A-1E1D-2E46-AB48-47ADA8CAFD2D}" type="presOf" srcId="{69E57A48-B9EC-E74E-A191-68757EF65D88}" destId="{467D47E5-42D1-254C-912B-7A74AD7ED98B}" srcOrd="0" destOrd="0" presId="urn:microsoft.com/office/officeart/2005/8/layout/list1"/>
    <dgm:cxn modelId="{FFA0E9F3-888C-3947-9373-30119E930BA8}" type="presOf" srcId="{0211D982-B591-D042-947C-87756CB3FA38}" destId="{4917B616-950D-8B40-B56F-D95AEE3B879B}" srcOrd="1" destOrd="0" presId="urn:microsoft.com/office/officeart/2005/8/layout/list1"/>
    <dgm:cxn modelId="{009B8156-3FDC-7240-9EC9-27EBA756751E}" srcId="{136BCCA6-3C28-FE4B-A329-342B019775C8}" destId="{69E57A48-B9EC-E74E-A191-68757EF65D88}" srcOrd="1" destOrd="0" parTransId="{DB0214AF-9EF9-F341-8697-D5CCFEFCC4AC}" sibTransId="{EC93F8BA-923D-0B47-8C35-854824033E57}"/>
    <dgm:cxn modelId="{C34DF529-CAF0-3E4D-9B03-E6EE368E9B25}" type="presOf" srcId="{BED5AFE3-185B-A642-9E84-BFEEDEAE647C}" destId="{EBB90859-18C0-1D4E-B39E-88CD977226E5}" srcOrd="0" destOrd="0" presId="urn:microsoft.com/office/officeart/2005/8/layout/list1"/>
    <dgm:cxn modelId="{A486DF84-4FCF-5446-8CA6-F23842447AB6}" srcId="{136BCCA6-3C28-FE4B-A329-342B019775C8}" destId="{BED5AFE3-185B-A642-9E84-BFEEDEAE647C}" srcOrd="0" destOrd="0" parTransId="{215A354B-E7DF-5E4A-B83E-6C8ACD719270}" sibTransId="{DD068709-DEE4-754C-AC17-49B0B0BEFD3D}"/>
    <dgm:cxn modelId="{E7197119-8803-3B42-BD95-B5634DAA072D}" type="presOf" srcId="{69E57A48-B9EC-E74E-A191-68757EF65D88}" destId="{E58AA759-16AB-0C4A-8E7D-B938ADB55BA1}" srcOrd="1" destOrd="0" presId="urn:microsoft.com/office/officeart/2005/8/layout/list1"/>
    <dgm:cxn modelId="{8F5CA33C-98D0-7148-852A-9DB52068FE7D}" type="presOf" srcId="{2136BD23-A8DD-D44A-9762-463DD6F28F1C}" destId="{E1BA76B3-A645-EC4D-9391-4F108989B1FB}" srcOrd="1" destOrd="0" presId="urn:microsoft.com/office/officeart/2005/8/layout/list1"/>
    <dgm:cxn modelId="{D0E8E417-442F-CA40-9673-DF05BB1FD103}" srcId="{136BCCA6-3C28-FE4B-A329-342B019775C8}" destId="{0211D982-B591-D042-947C-87756CB3FA38}" srcOrd="3" destOrd="0" parTransId="{951849A4-D189-C848-AB54-5308B9B95B2E}" sibTransId="{0CA2C920-7A05-8D43-A2E3-1A1AFF3A607B}"/>
    <dgm:cxn modelId="{983C118F-0B00-2948-82B1-FC73B25837FE}" type="presOf" srcId="{0211D982-B591-D042-947C-87756CB3FA38}" destId="{E4E7A6D6-A2BA-DD46-91EC-625A9F062FEF}" srcOrd="0" destOrd="0" presId="urn:microsoft.com/office/officeart/2005/8/layout/list1"/>
    <dgm:cxn modelId="{44F6A841-1CCA-A04E-BF61-13B210002CE1}" type="presOf" srcId="{2136BD23-A8DD-D44A-9762-463DD6F28F1C}" destId="{86B4D5CC-9971-804D-8DE6-04F794579069}" srcOrd="0" destOrd="0" presId="urn:microsoft.com/office/officeart/2005/8/layout/list1"/>
    <dgm:cxn modelId="{4989D345-74AA-314C-82D9-1002B34F7E2D}" srcId="{136BCCA6-3C28-FE4B-A329-342B019775C8}" destId="{2136BD23-A8DD-D44A-9762-463DD6F28F1C}" srcOrd="2" destOrd="0" parTransId="{A69EE42B-6BC2-CA4F-BA71-21EA90F35F9C}" sibTransId="{EB856805-7176-E444-AC51-1709F71F52C8}"/>
    <dgm:cxn modelId="{8CA2BA9B-EEE3-0345-9A1C-373BE3A36A85}" type="presOf" srcId="{136BCCA6-3C28-FE4B-A329-342B019775C8}" destId="{5B22BB45-89AF-0240-B9D3-EF27085F329F}" srcOrd="0" destOrd="0" presId="urn:microsoft.com/office/officeart/2005/8/layout/list1"/>
    <dgm:cxn modelId="{9EF21B21-61FB-574B-BCCD-75E479EE027F}" type="presParOf" srcId="{5B22BB45-89AF-0240-B9D3-EF27085F329F}" destId="{524EF81E-DA67-9746-A1D1-F666D1C6633F}" srcOrd="0" destOrd="0" presId="urn:microsoft.com/office/officeart/2005/8/layout/list1"/>
    <dgm:cxn modelId="{147D32EA-7720-144C-B96A-1E4446729AB7}" type="presParOf" srcId="{524EF81E-DA67-9746-A1D1-F666D1C6633F}" destId="{EBB90859-18C0-1D4E-B39E-88CD977226E5}" srcOrd="0" destOrd="0" presId="urn:microsoft.com/office/officeart/2005/8/layout/list1"/>
    <dgm:cxn modelId="{F406E96E-2D0A-904A-87FB-EF8E5AE373CA}" type="presParOf" srcId="{524EF81E-DA67-9746-A1D1-F666D1C6633F}" destId="{DF421ECF-5F86-0745-8FCD-7F9AAC24D562}" srcOrd="1" destOrd="0" presId="urn:microsoft.com/office/officeart/2005/8/layout/list1"/>
    <dgm:cxn modelId="{6A4F286C-9489-B04C-9D88-DC76B4A3D926}" type="presParOf" srcId="{5B22BB45-89AF-0240-B9D3-EF27085F329F}" destId="{9578FE62-992F-8445-B2B3-80371113F555}" srcOrd="1" destOrd="0" presId="urn:microsoft.com/office/officeart/2005/8/layout/list1"/>
    <dgm:cxn modelId="{7D9950D1-F754-8B41-A7AF-37D61F67786F}" type="presParOf" srcId="{5B22BB45-89AF-0240-B9D3-EF27085F329F}" destId="{F9D1C914-2786-E04F-A6A7-ED49F86EF618}" srcOrd="2" destOrd="0" presId="urn:microsoft.com/office/officeart/2005/8/layout/list1"/>
    <dgm:cxn modelId="{D2A36276-00C8-6545-BC1C-0DEEBF89D00A}" type="presParOf" srcId="{5B22BB45-89AF-0240-B9D3-EF27085F329F}" destId="{5E1F8B1F-3216-9A42-8198-6063999F4DD5}" srcOrd="3" destOrd="0" presId="urn:microsoft.com/office/officeart/2005/8/layout/list1"/>
    <dgm:cxn modelId="{9C4C15DB-6195-0048-BEBE-28911D800BDD}" type="presParOf" srcId="{5B22BB45-89AF-0240-B9D3-EF27085F329F}" destId="{C4636084-1C4F-E64C-AB1F-207B02DAC4B1}" srcOrd="4" destOrd="0" presId="urn:microsoft.com/office/officeart/2005/8/layout/list1"/>
    <dgm:cxn modelId="{13049820-2665-BA40-B2EE-F9B9630193D5}" type="presParOf" srcId="{C4636084-1C4F-E64C-AB1F-207B02DAC4B1}" destId="{467D47E5-42D1-254C-912B-7A74AD7ED98B}" srcOrd="0" destOrd="0" presId="urn:microsoft.com/office/officeart/2005/8/layout/list1"/>
    <dgm:cxn modelId="{E4CD219F-79DA-B04B-A306-F23364CDD547}" type="presParOf" srcId="{C4636084-1C4F-E64C-AB1F-207B02DAC4B1}" destId="{E58AA759-16AB-0C4A-8E7D-B938ADB55BA1}" srcOrd="1" destOrd="0" presId="urn:microsoft.com/office/officeart/2005/8/layout/list1"/>
    <dgm:cxn modelId="{003FF28E-2BD9-C94F-B09F-FE7C8C9D452C}" type="presParOf" srcId="{5B22BB45-89AF-0240-B9D3-EF27085F329F}" destId="{A051AC0E-BF85-0144-8743-D5B85E7AA9AA}" srcOrd="5" destOrd="0" presId="urn:microsoft.com/office/officeart/2005/8/layout/list1"/>
    <dgm:cxn modelId="{7B49993D-65ED-6847-814C-80512D943239}" type="presParOf" srcId="{5B22BB45-89AF-0240-B9D3-EF27085F329F}" destId="{5F633D4E-97B9-B345-8DDC-B803D1D298C7}" srcOrd="6" destOrd="0" presId="urn:microsoft.com/office/officeart/2005/8/layout/list1"/>
    <dgm:cxn modelId="{19C61953-4D2A-104F-8FFE-8AF66BF1D623}" type="presParOf" srcId="{5B22BB45-89AF-0240-B9D3-EF27085F329F}" destId="{30E81834-8987-3342-ADC2-12CF31D48095}" srcOrd="7" destOrd="0" presId="urn:microsoft.com/office/officeart/2005/8/layout/list1"/>
    <dgm:cxn modelId="{53EA9DB7-32F0-CA43-ACA4-25D32E2CBC10}" type="presParOf" srcId="{5B22BB45-89AF-0240-B9D3-EF27085F329F}" destId="{D12853EC-13EE-1042-A0A4-311C99126DBC}" srcOrd="8" destOrd="0" presId="urn:microsoft.com/office/officeart/2005/8/layout/list1"/>
    <dgm:cxn modelId="{E873DF4A-9A25-454A-BC4B-D340170F0AF6}" type="presParOf" srcId="{D12853EC-13EE-1042-A0A4-311C99126DBC}" destId="{86B4D5CC-9971-804D-8DE6-04F794579069}" srcOrd="0" destOrd="0" presId="urn:microsoft.com/office/officeart/2005/8/layout/list1"/>
    <dgm:cxn modelId="{FFB746C3-28A7-2242-AD52-0D40D789693A}" type="presParOf" srcId="{D12853EC-13EE-1042-A0A4-311C99126DBC}" destId="{E1BA76B3-A645-EC4D-9391-4F108989B1FB}" srcOrd="1" destOrd="0" presId="urn:microsoft.com/office/officeart/2005/8/layout/list1"/>
    <dgm:cxn modelId="{3C930766-8B3F-9D49-977D-ED5C32B51EC4}" type="presParOf" srcId="{5B22BB45-89AF-0240-B9D3-EF27085F329F}" destId="{293A932C-27CF-CF46-90A1-FBCA53DA28A5}" srcOrd="9" destOrd="0" presId="urn:microsoft.com/office/officeart/2005/8/layout/list1"/>
    <dgm:cxn modelId="{1735BEBE-6A02-8348-AA85-1BF094918615}" type="presParOf" srcId="{5B22BB45-89AF-0240-B9D3-EF27085F329F}" destId="{DB59BDC9-BA51-C04D-A1F8-2495ED7C8097}" srcOrd="10" destOrd="0" presId="urn:microsoft.com/office/officeart/2005/8/layout/list1"/>
    <dgm:cxn modelId="{64DD7491-8C9C-E444-9A43-645CDC36BFD8}" type="presParOf" srcId="{5B22BB45-89AF-0240-B9D3-EF27085F329F}" destId="{197C8F3E-FC9B-EF46-AFFB-B941274B7CF0}" srcOrd="11" destOrd="0" presId="urn:microsoft.com/office/officeart/2005/8/layout/list1"/>
    <dgm:cxn modelId="{8D4FC8C6-9FCB-9D42-919A-142597F7F80E}" type="presParOf" srcId="{5B22BB45-89AF-0240-B9D3-EF27085F329F}" destId="{FF9090F6-4FE9-A445-9085-3191569D2F10}" srcOrd="12" destOrd="0" presId="urn:microsoft.com/office/officeart/2005/8/layout/list1"/>
    <dgm:cxn modelId="{749148E9-FDB7-474C-8AAE-4953DE8B808D}" type="presParOf" srcId="{FF9090F6-4FE9-A445-9085-3191569D2F10}" destId="{E4E7A6D6-A2BA-DD46-91EC-625A9F062FEF}" srcOrd="0" destOrd="0" presId="urn:microsoft.com/office/officeart/2005/8/layout/list1"/>
    <dgm:cxn modelId="{12024FF1-8909-E54A-AFD3-15F158A9BC45}" type="presParOf" srcId="{FF9090F6-4FE9-A445-9085-3191569D2F10}" destId="{4917B616-950D-8B40-B56F-D95AEE3B879B}" srcOrd="1" destOrd="0" presId="urn:microsoft.com/office/officeart/2005/8/layout/list1"/>
    <dgm:cxn modelId="{E2D19631-C80E-7C4E-B075-CBA951E82791}" type="presParOf" srcId="{5B22BB45-89AF-0240-B9D3-EF27085F329F}" destId="{A51F4D4B-78BC-3E4D-B6E4-C46976773D78}" srcOrd="13" destOrd="0" presId="urn:microsoft.com/office/officeart/2005/8/layout/list1"/>
    <dgm:cxn modelId="{325DE6C1-689A-A140-8820-138D9195D190}" type="presParOf" srcId="{5B22BB45-89AF-0240-B9D3-EF27085F329F}" destId="{EC93C3C3-2E20-B941-9D1B-3A123B5C93C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8F8862-1CA8-8146-A5E4-4306EE2C1B4D}" type="doc">
      <dgm:prSet loTypeId="urn:microsoft.com/office/officeart/2005/8/layout/list1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D5FC88AC-D8A5-B244-8DEE-7BED4A0927B3}">
      <dgm:prSet custT="1"/>
      <dgm:spPr/>
      <dgm:t>
        <a:bodyPr/>
        <a:lstStyle/>
        <a:p>
          <a:r>
            <a:rPr lang="zh-TW" altLang="en-US" sz="2000" b="1" dirty="0">
              <a:latin typeface="Heiti TC Medium" pitchFamily="2" charset="-128"/>
              <a:ea typeface="Heiti TC Medium" pitchFamily="2" charset="-128"/>
            </a:rPr>
            <a:t>縣民車船卡</a:t>
          </a:r>
        </a:p>
      </dgm:t>
    </dgm:pt>
    <dgm:pt modelId="{12B7A789-6A77-E744-B6C9-74D41AB92F6B}" type="parTrans" cxnId="{30430FBA-ABEB-FC4C-B2BF-8AE9AA197077}">
      <dgm:prSet/>
      <dgm:spPr/>
      <dgm:t>
        <a:bodyPr/>
        <a:lstStyle/>
        <a:p>
          <a:endParaRPr lang="zh-TW" altLang="en-US"/>
        </a:p>
      </dgm:t>
    </dgm:pt>
    <dgm:pt modelId="{A67105E0-51F8-994B-B084-33E6C7E75A4F}" type="sibTrans" cxnId="{30430FBA-ABEB-FC4C-B2BF-8AE9AA197077}">
      <dgm:prSet/>
      <dgm:spPr/>
      <dgm:t>
        <a:bodyPr/>
        <a:lstStyle/>
        <a:p>
          <a:endParaRPr lang="zh-TW" altLang="en-US"/>
        </a:p>
      </dgm:t>
    </dgm:pt>
    <dgm:pt modelId="{25DAE20F-9552-5C45-97F6-5D7D5C6DEBF6}">
      <dgm:prSet/>
      <dgm:spPr/>
      <dgm:t>
        <a:bodyPr/>
        <a:lstStyle/>
        <a:p>
          <a:r>
            <a:rPr lang="zh-TW" altLang="en-US" dirty="0">
              <a:latin typeface="Heiti TC Medium" pitchFamily="2" charset="-128"/>
              <a:ea typeface="Heiti TC Medium" pitchFamily="2" charset="-128"/>
            </a:rPr>
            <a:t>限定設籍澎湖縣居民申辦的交通月票，發行兩種月票方案分別為</a:t>
          </a:r>
          <a:r>
            <a:rPr lang="zh-TW" altLang="en-US" dirty="0" smtClean="0">
              <a:latin typeface="Heiti TC Medium" pitchFamily="2" charset="-128"/>
              <a:ea typeface="Heiti TC Medium" pitchFamily="2" charset="-128"/>
            </a:rPr>
            <a:t>「縣民公車卡</a:t>
          </a:r>
          <a:r>
            <a:rPr lang="zh-TW" altLang="en-US" dirty="0">
              <a:latin typeface="Heiti TC Medium" pitchFamily="2" charset="-128"/>
              <a:ea typeface="Heiti TC Medium" pitchFamily="2" charset="-128"/>
            </a:rPr>
            <a:t>」和</a:t>
          </a:r>
          <a:r>
            <a:rPr lang="zh-TW" altLang="en-US" dirty="0" smtClean="0">
              <a:latin typeface="Heiti TC Medium" pitchFamily="2" charset="-128"/>
              <a:ea typeface="Heiti TC Medium" pitchFamily="2" charset="-128"/>
            </a:rPr>
            <a:t>「縣民車船卡</a:t>
          </a:r>
          <a:r>
            <a:rPr lang="zh-TW" altLang="en-US" dirty="0">
              <a:latin typeface="Heiti TC Medium" pitchFamily="2" charset="-128"/>
              <a:ea typeface="Heiti TC Medium" pitchFamily="2" charset="-128"/>
            </a:rPr>
            <a:t>」</a:t>
          </a:r>
          <a:r>
            <a:rPr lang="en-US" altLang="zh-TW" dirty="0">
              <a:latin typeface="Heiti TC Medium" pitchFamily="2" charset="-128"/>
              <a:ea typeface="Heiti TC Medium" pitchFamily="2" charset="-128"/>
            </a:rPr>
            <a:t>(</a:t>
          </a:r>
          <a:r>
            <a:rPr lang="zh-TW" altLang="en-US" dirty="0">
              <a:latin typeface="Heiti TC Medium" pitchFamily="2" charset="-128"/>
              <a:ea typeface="Heiti TC Medium" pitchFamily="2" charset="-128"/>
            </a:rPr>
            <a:t>限定設籍於七美</a:t>
          </a:r>
          <a:r>
            <a:rPr lang="en-US" altLang="zh-TW" dirty="0">
              <a:latin typeface="Heiti TC Medium" pitchFamily="2" charset="-128"/>
              <a:ea typeface="Heiti TC Medium" pitchFamily="2" charset="-128"/>
            </a:rPr>
            <a:t>/</a:t>
          </a:r>
          <a:r>
            <a:rPr lang="zh-TW" altLang="en-US" dirty="0">
              <a:latin typeface="Heiti TC Medium" pitchFamily="2" charset="-128"/>
              <a:ea typeface="Heiti TC Medium" pitchFamily="2" charset="-128"/>
            </a:rPr>
            <a:t>望安居民申辦</a:t>
          </a:r>
          <a:r>
            <a:rPr lang="en-US" altLang="zh-TW" dirty="0">
              <a:latin typeface="Heiti TC Medium" pitchFamily="2" charset="-128"/>
              <a:ea typeface="Heiti TC Medium" pitchFamily="2" charset="-128"/>
            </a:rPr>
            <a:t>)</a:t>
          </a:r>
          <a:r>
            <a:rPr lang="zh-TW" altLang="en-US" dirty="0">
              <a:latin typeface="Heiti TC Medium" pitchFamily="2" charset="-128"/>
              <a:ea typeface="Heiti TC Medium" pitchFamily="2" charset="-128"/>
            </a:rPr>
            <a:t>，票價由澎湖縣政府全額補助，持卡人依不同方案別可不限里程、不限次數搭乘澎湖縣政府公共車船管理處經營之市區公車及交通</a:t>
          </a:r>
          <a:r>
            <a:rPr lang="zh-TW" altLang="en-US" dirty="0" smtClean="0">
              <a:latin typeface="Heiti TC Medium" pitchFamily="2" charset="-128"/>
              <a:ea typeface="Heiti TC Medium" pitchFamily="2" charset="-128"/>
            </a:rPr>
            <a:t>船</a:t>
          </a:r>
          <a:r>
            <a:rPr lang="en-US" altLang="zh-TW" dirty="0" smtClean="0">
              <a:latin typeface="Heiti TC Medium" pitchFamily="2" charset="-128"/>
              <a:ea typeface="Heiti TC Medium" pitchFamily="2" charset="-128"/>
            </a:rPr>
            <a:t>(</a:t>
          </a:r>
          <a:r>
            <a:rPr lang="zh-TW" altLang="en-US" dirty="0" smtClean="0">
              <a:latin typeface="Heiti TC Medium" pitchFamily="2" charset="-128"/>
              <a:ea typeface="Heiti TC Medium" pitchFamily="2" charset="-128"/>
            </a:rPr>
            <a:t>不含高雄</a:t>
          </a:r>
          <a:r>
            <a:rPr lang="en-US" altLang="zh-TW" dirty="0" smtClean="0">
              <a:latin typeface="Heiti TC Medium" pitchFamily="2" charset="-128"/>
              <a:ea typeface="Heiti TC Medium" pitchFamily="2" charset="-128"/>
            </a:rPr>
            <a:t>)</a:t>
          </a:r>
          <a:r>
            <a:rPr lang="zh-TW" altLang="en-US" dirty="0" smtClean="0">
              <a:latin typeface="Heiti TC Medium" pitchFamily="2" charset="-128"/>
              <a:ea typeface="Heiti TC Medium" pitchFamily="2" charset="-128"/>
            </a:rPr>
            <a:t>。 </a:t>
          </a:r>
          <a:endParaRPr lang="zh-TW" altLang="en-US" dirty="0">
            <a:latin typeface="Heiti TC Medium" pitchFamily="2" charset="-128"/>
            <a:ea typeface="Heiti TC Medium" pitchFamily="2" charset="-128"/>
          </a:endParaRPr>
        </a:p>
      </dgm:t>
    </dgm:pt>
    <dgm:pt modelId="{3848F63A-9668-4C44-9DE6-26096B45AA28}" type="parTrans" cxnId="{86A8B9FF-B418-0F4F-BEFC-DD7416801C58}">
      <dgm:prSet/>
      <dgm:spPr/>
      <dgm:t>
        <a:bodyPr/>
        <a:lstStyle/>
        <a:p>
          <a:endParaRPr lang="zh-TW" altLang="en-US"/>
        </a:p>
      </dgm:t>
    </dgm:pt>
    <dgm:pt modelId="{8ED6AC1D-994F-0240-8EAD-672BE12C8CAF}" type="sibTrans" cxnId="{86A8B9FF-B418-0F4F-BEFC-DD7416801C58}">
      <dgm:prSet/>
      <dgm:spPr/>
      <dgm:t>
        <a:bodyPr/>
        <a:lstStyle/>
        <a:p>
          <a:endParaRPr lang="zh-TW" altLang="en-US"/>
        </a:p>
      </dgm:t>
    </dgm:pt>
    <dgm:pt modelId="{D3571749-A8DD-DA42-BE69-459E96530913}" type="pres">
      <dgm:prSet presAssocID="{CF8F8862-1CA8-8146-A5E4-4306EE2C1B4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7C710B4-6E50-914D-BFBB-22AAE4509FC7}" type="pres">
      <dgm:prSet presAssocID="{D5FC88AC-D8A5-B244-8DEE-7BED4A0927B3}" presName="parentLin" presStyleCnt="0"/>
      <dgm:spPr/>
    </dgm:pt>
    <dgm:pt modelId="{A3C5E409-B24B-1C4E-A5A7-154662F5EA72}" type="pres">
      <dgm:prSet presAssocID="{D5FC88AC-D8A5-B244-8DEE-7BED4A0927B3}" presName="parentLeftMargin" presStyleLbl="node1" presStyleIdx="0" presStyleCnt="1"/>
      <dgm:spPr/>
      <dgm:t>
        <a:bodyPr/>
        <a:lstStyle/>
        <a:p>
          <a:endParaRPr lang="zh-TW" altLang="en-US"/>
        </a:p>
      </dgm:t>
    </dgm:pt>
    <dgm:pt modelId="{CBA48E4A-101B-CF41-A6F9-F762154713E8}" type="pres">
      <dgm:prSet presAssocID="{D5FC88AC-D8A5-B244-8DEE-7BED4A0927B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F3BBFA3-BCDF-A440-9F7E-534B2AC91CF2}" type="pres">
      <dgm:prSet presAssocID="{D5FC88AC-D8A5-B244-8DEE-7BED4A0927B3}" presName="negativeSpace" presStyleCnt="0"/>
      <dgm:spPr/>
    </dgm:pt>
    <dgm:pt modelId="{BE116677-F007-234E-AFC9-87D8744836E9}" type="pres">
      <dgm:prSet presAssocID="{D5FC88AC-D8A5-B244-8DEE-7BED4A0927B3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5A24D16-E26A-AB41-A27D-41E75FE8CA97}" type="presOf" srcId="{D5FC88AC-D8A5-B244-8DEE-7BED4A0927B3}" destId="{CBA48E4A-101B-CF41-A6F9-F762154713E8}" srcOrd="1" destOrd="0" presId="urn:microsoft.com/office/officeart/2005/8/layout/list1"/>
    <dgm:cxn modelId="{86A8B9FF-B418-0F4F-BEFC-DD7416801C58}" srcId="{D5FC88AC-D8A5-B244-8DEE-7BED4A0927B3}" destId="{25DAE20F-9552-5C45-97F6-5D7D5C6DEBF6}" srcOrd="0" destOrd="0" parTransId="{3848F63A-9668-4C44-9DE6-26096B45AA28}" sibTransId="{8ED6AC1D-994F-0240-8EAD-672BE12C8CAF}"/>
    <dgm:cxn modelId="{0A3E50A9-941A-2C4B-A2AB-E66E1687F820}" type="presOf" srcId="{25DAE20F-9552-5C45-97F6-5D7D5C6DEBF6}" destId="{BE116677-F007-234E-AFC9-87D8744836E9}" srcOrd="0" destOrd="0" presId="urn:microsoft.com/office/officeart/2005/8/layout/list1"/>
    <dgm:cxn modelId="{30430FBA-ABEB-FC4C-B2BF-8AE9AA197077}" srcId="{CF8F8862-1CA8-8146-A5E4-4306EE2C1B4D}" destId="{D5FC88AC-D8A5-B244-8DEE-7BED4A0927B3}" srcOrd="0" destOrd="0" parTransId="{12B7A789-6A77-E744-B6C9-74D41AB92F6B}" sibTransId="{A67105E0-51F8-994B-B084-33E6C7E75A4F}"/>
    <dgm:cxn modelId="{5B6BA31B-A1E2-0A47-A0D9-436583CFD543}" type="presOf" srcId="{D5FC88AC-D8A5-B244-8DEE-7BED4A0927B3}" destId="{A3C5E409-B24B-1C4E-A5A7-154662F5EA72}" srcOrd="0" destOrd="0" presId="urn:microsoft.com/office/officeart/2005/8/layout/list1"/>
    <dgm:cxn modelId="{A0462399-9156-3C4A-90F7-3CD11B12D2EF}" type="presOf" srcId="{CF8F8862-1CA8-8146-A5E4-4306EE2C1B4D}" destId="{D3571749-A8DD-DA42-BE69-459E96530913}" srcOrd="0" destOrd="0" presId="urn:microsoft.com/office/officeart/2005/8/layout/list1"/>
    <dgm:cxn modelId="{CD66BBE6-47EF-B045-9972-45353B420E29}" type="presParOf" srcId="{D3571749-A8DD-DA42-BE69-459E96530913}" destId="{67C710B4-6E50-914D-BFBB-22AAE4509FC7}" srcOrd="0" destOrd="0" presId="urn:microsoft.com/office/officeart/2005/8/layout/list1"/>
    <dgm:cxn modelId="{9DE4675A-1DB1-2947-915F-0D8A35C204B1}" type="presParOf" srcId="{67C710B4-6E50-914D-BFBB-22AAE4509FC7}" destId="{A3C5E409-B24B-1C4E-A5A7-154662F5EA72}" srcOrd="0" destOrd="0" presId="urn:microsoft.com/office/officeart/2005/8/layout/list1"/>
    <dgm:cxn modelId="{9A8B81D7-B028-F94A-BFA2-A661698B7581}" type="presParOf" srcId="{67C710B4-6E50-914D-BFBB-22AAE4509FC7}" destId="{CBA48E4A-101B-CF41-A6F9-F762154713E8}" srcOrd="1" destOrd="0" presId="urn:microsoft.com/office/officeart/2005/8/layout/list1"/>
    <dgm:cxn modelId="{69827C04-C24F-A44B-9C19-8A5C4EF66040}" type="presParOf" srcId="{D3571749-A8DD-DA42-BE69-459E96530913}" destId="{9F3BBFA3-BCDF-A440-9F7E-534B2AC91CF2}" srcOrd="1" destOrd="0" presId="urn:microsoft.com/office/officeart/2005/8/layout/list1"/>
    <dgm:cxn modelId="{39E84BBF-3F67-B440-8A1D-0C94333BA009}" type="presParOf" srcId="{D3571749-A8DD-DA42-BE69-459E96530913}" destId="{BE116677-F007-234E-AFC9-87D8744836E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63D2EA-5581-074C-A8DE-17AE51B0EF9A}" type="doc">
      <dgm:prSet loTypeId="urn:microsoft.com/office/officeart/2005/8/layout/list1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9103B2B4-E719-994A-94CF-12C63EB8ABB9}">
      <dgm:prSet phldrT="[文字]" custT="1"/>
      <dgm:spPr/>
      <dgm:t>
        <a:bodyPr/>
        <a:lstStyle/>
        <a:p>
          <a:r>
            <a:rPr lang="zh-TW" altLang="en-US" sz="2800" b="1" i="0" dirty="0">
              <a:latin typeface="Songti TC" panose="02010600040101010101" pitchFamily="2" charset="-120"/>
              <a:ea typeface="Songti TC" panose="02010600040101010101" pitchFamily="2" charset="-120"/>
            </a:rPr>
            <a:t>獎勵排行榜</a:t>
          </a:r>
          <a:endParaRPr lang="zh-TW" altLang="en-US" sz="2800" dirty="0"/>
        </a:p>
      </dgm:t>
    </dgm:pt>
    <dgm:pt modelId="{F98DF388-52AC-0249-8F8C-4B26535DEA4F}" type="parTrans" cxnId="{CE9E35FB-82F2-3F42-83C8-52C53B545048}">
      <dgm:prSet/>
      <dgm:spPr/>
      <dgm:t>
        <a:bodyPr/>
        <a:lstStyle/>
        <a:p>
          <a:endParaRPr lang="zh-TW" altLang="en-US"/>
        </a:p>
      </dgm:t>
    </dgm:pt>
    <dgm:pt modelId="{18B7556B-8140-5B44-94A7-3FD56FB692AE}" type="sibTrans" cxnId="{CE9E35FB-82F2-3F42-83C8-52C53B545048}">
      <dgm:prSet/>
      <dgm:spPr/>
      <dgm:t>
        <a:bodyPr/>
        <a:lstStyle/>
        <a:p>
          <a:endParaRPr lang="zh-TW" altLang="en-US"/>
        </a:p>
      </dgm:t>
    </dgm:pt>
    <dgm:pt modelId="{A1D88916-D6DA-A149-874B-ADC845776858}">
      <dgm:prSet phldrT="[文字]"/>
      <dgm:spPr/>
      <dgm:t>
        <a:bodyPr/>
        <a:lstStyle/>
        <a:p>
          <a:r>
            <a:rPr lang="zh-TW" altLang="en-US" dirty="0"/>
            <a:t>為鼓勵縣民搭乘公車或交通船使用「縣民車船卡」，特提出獎勵方案，包括「累計搭乘次數」、「累計搭乘金額」</a:t>
          </a:r>
        </a:p>
      </dgm:t>
    </dgm:pt>
    <dgm:pt modelId="{F6953ED0-5777-DB48-A067-88E8E3F74354}" type="parTrans" cxnId="{202D2E06-DFBA-6149-9BA3-FCB2BFD9313D}">
      <dgm:prSet/>
      <dgm:spPr/>
      <dgm:t>
        <a:bodyPr/>
        <a:lstStyle/>
        <a:p>
          <a:endParaRPr lang="zh-TW" altLang="en-US"/>
        </a:p>
      </dgm:t>
    </dgm:pt>
    <dgm:pt modelId="{ABA178FC-B695-DF48-9938-78F2BE9EF5AC}" type="sibTrans" cxnId="{202D2E06-DFBA-6149-9BA3-FCB2BFD9313D}">
      <dgm:prSet/>
      <dgm:spPr/>
      <dgm:t>
        <a:bodyPr/>
        <a:lstStyle/>
        <a:p>
          <a:endParaRPr lang="zh-TW" altLang="en-US"/>
        </a:p>
      </dgm:t>
    </dgm:pt>
    <dgm:pt modelId="{0C9D9D29-04B8-9D43-9B82-8910D3B496F4}">
      <dgm:prSet phldrT="[文字]"/>
      <dgm:spPr/>
      <dgm:t>
        <a:bodyPr/>
        <a:lstStyle/>
        <a:p>
          <a:r>
            <a:rPr lang="zh-TW" altLang="en-US" b="1" dirty="0">
              <a:solidFill>
                <a:srgbClr val="0070C0"/>
              </a:solidFill>
            </a:rPr>
            <a:t>獎品有</a:t>
          </a:r>
          <a:r>
            <a:rPr lang="en-US" altLang="zh-TW" b="1" dirty="0">
              <a:solidFill>
                <a:srgbClr val="0070C0"/>
              </a:solidFill>
            </a:rPr>
            <a:t> 1,000</a:t>
          </a:r>
          <a:r>
            <a:rPr lang="zh-TW" altLang="en-US" b="1" dirty="0">
              <a:solidFill>
                <a:srgbClr val="0070C0"/>
              </a:solidFill>
            </a:rPr>
            <a:t>元及</a:t>
          </a:r>
          <a:r>
            <a:rPr lang="en-US" altLang="zh-TW" b="1" dirty="0">
              <a:solidFill>
                <a:srgbClr val="0070C0"/>
              </a:solidFill>
            </a:rPr>
            <a:t> 300</a:t>
          </a:r>
          <a:r>
            <a:rPr lang="zh-TW" altLang="en-US" b="1" dirty="0">
              <a:solidFill>
                <a:srgbClr val="0070C0"/>
              </a:solidFill>
            </a:rPr>
            <a:t>元超商禮券</a:t>
          </a:r>
        </a:p>
      </dgm:t>
    </dgm:pt>
    <dgm:pt modelId="{795CD4F1-2272-CE4D-A3D2-1B21E61D78CA}" type="parTrans" cxnId="{2A3580A4-18BE-734C-A5D6-B57283547F95}">
      <dgm:prSet/>
      <dgm:spPr/>
      <dgm:t>
        <a:bodyPr/>
        <a:lstStyle/>
        <a:p>
          <a:endParaRPr lang="zh-TW" altLang="en-US"/>
        </a:p>
      </dgm:t>
    </dgm:pt>
    <dgm:pt modelId="{F1695639-AF13-C445-8677-0FDE0AD394CC}" type="sibTrans" cxnId="{2A3580A4-18BE-734C-A5D6-B57283547F95}">
      <dgm:prSet/>
      <dgm:spPr/>
      <dgm:t>
        <a:bodyPr/>
        <a:lstStyle/>
        <a:p>
          <a:endParaRPr lang="zh-TW" altLang="en-US"/>
        </a:p>
      </dgm:t>
    </dgm:pt>
    <dgm:pt modelId="{461A098E-A9E1-094B-A075-67B774A159B8}">
      <dgm:prSet phldrT="[文字]"/>
      <dgm:spPr/>
      <dgm:t>
        <a:bodyPr/>
        <a:lstStyle/>
        <a:p>
          <a:r>
            <a:rPr lang="zh-TW" altLang="en-US" dirty="0"/>
            <a:t>以每張縣民車船卡為單位，計算搭乘的記錄，每日統計每張卡累計的資料</a:t>
          </a:r>
        </a:p>
      </dgm:t>
    </dgm:pt>
    <dgm:pt modelId="{1BA4FB50-4B87-AA48-8380-BEB831BA3652}" type="parTrans" cxnId="{C75238FD-5819-6F4A-89C0-198798703610}">
      <dgm:prSet/>
      <dgm:spPr/>
      <dgm:t>
        <a:bodyPr/>
        <a:lstStyle/>
        <a:p>
          <a:endParaRPr lang="zh-TW" altLang="en-US"/>
        </a:p>
      </dgm:t>
    </dgm:pt>
    <dgm:pt modelId="{A1CA3817-10F3-0C44-8536-1E0ECDCD6E27}" type="sibTrans" cxnId="{C75238FD-5819-6F4A-89C0-198798703610}">
      <dgm:prSet/>
      <dgm:spPr/>
      <dgm:t>
        <a:bodyPr/>
        <a:lstStyle/>
        <a:p>
          <a:endParaRPr lang="zh-TW" altLang="en-US"/>
        </a:p>
      </dgm:t>
    </dgm:pt>
    <dgm:pt modelId="{45C9D60C-5933-714E-8FBA-F1CC2511CEF7}">
      <dgm:prSet phldrT="[文字]"/>
      <dgm:spPr/>
      <dgm:t>
        <a:bodyPr/>
        <a:lstStyle/>
        <a:p>
          <a:r>
            <a:rPr lang="zh-TW" altLang="en-US" dirty="0"/>
            <a:t>每日驗票機會將搭乘資料上傳至車船處，資料統計後於次日</a:t>
          </a:r>
          <a:r>
            <a:rPr lang="zh-TW" altLang="en-US" dirty="0" smtClean="0"/>
            <a:t>公布於</a:t>
          </a:r>
          <a:r>
            <a:rPr lang="en-US" altLang="zh-TW" dirty="0"/>
            <a:t>TPASS</a:t>
          </a:r>
          <a:r>
            <a:rPr lang="zh-TW" altLang="en-US" dirty="0"/>
            <a:t>網站</a:t>
          </a:r>
        </a:p>
      </dgm:t>
    </dgm:pt>
    <dgm:pt modelId="{AE4A674D-F3F6-A445-9F96-1E35308E3F99}" type="parTrans" cxnId="{CB69AA5F-155D-2842-862C-91572FB467AA}">
      <dgm:prSet/>
      <dgm:spPr/>
      <dgm:t>
        <a:bodyPr/>
        <a:lstStyle/>
        <a:p>
          <a:endParaRPr lang="zh-TW" altLang="en-US"/>
        </a:p>
      </dgm:t>
    </dgm:pt>
    <dgm:pt modelId="{71314A10-D02F-5E45-9193-5417CB714E89}" type="sibTrans" cxnId="{CB69AA5F-155D-2842-862C-91572FB467AA}">
      <dgm:prSet/>
      <dgm:spPr/>
      <dgm:t>
        <a:bodyPr/>
        <a:lstStyle/>
        <a:p>
          <a:endParaRPr lang="zh-TW" altLang="en-US"/>
        </a:p>
      </dgm:t>
    </dgm:pt>
    <dgm:pt modelId="{E76B1631-59CA-1945-B2BF-31256E3F766A}" type="pres">
      <dgm:prSet presAssocID="{4E63D2EA-5581-074C-A8DE-17AE51B0EF9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2B55CDF-58B3-1647-973D-9CBAB09410EB}" type="pres">
      <dgm:prSet presAssocID="{9103B2B4-E719-994A-94CF-12C63EB8ABB9}" presName="parentLin" presStyleCnt="0"/>
      <dgm:spPr/>
    </dgm:pt>
    <dgm:pt modelId="{47E73538-4855-2A4D-BC63-A4119C9062B7}" type="pres">
      <dgm:prSet presAssocID="{9103B2B4-E719-994A-94CF-12C63EB8ABB9}" presName="parentLeftMargin" presStyleLbl="node1" presStyleIdx="0" presStyleCnt="1"/>
      <dgm:spPr/>
      <dgm:t>
        <a:bodyPr/>
        <a:lstStyle/>
        <a:p>
          <a:endParaRPr lang="zh-TW" altLang="en-US"/>
        </a:p>
      </dgm:t>
    </dgm:pt>
    <dgm:pt modelId="{75C2E1BD-407B-6247-8CAE-5A0D56FDE7F7}" type="pres">
      <dgm:prSet presAssocID="{9103B2B4-E719-994A-94CF-12C63EB8ABB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8F0E15E-712A-D442-AB6E-13BBFEF60C3D}" type="pres">
      <dgm:prSet presAssocID="{9103B2B4-E719-994A-94CF-12C63EB8ABB9}" presName="negativeSpace" presStyleCnt="0"/>
      <dgm:spPr/>
    </dgm:pt>
    <dgm:pt modelId="{0C02F54B-708F-7A46-9B0D-EDA2CB09E72E}" type="pres">
      <dgm:prSet presAssocID="{9103B2B4-E719-994A-94CF-12C63EB8ABB9}" presName="childText" presStyleLbl="conFgAcc1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02D2E06-DFBA-6149-9BA3-FCB2BFD9313D}" srcId="{9103B2B4-E719-994A-94CF-12C63EB8ABB9}" destId="{A1D88916-D6DA-A149-874B-ADC845776858}" srcOrd="0" destOrd="0" parTransId="{F6953ED0-5777-DB48-A067-88E8E3F74354}" sibTransId="{ABA178FC-B695-DF48-9938-78F2BE9EF5AC}"/>
    <dgm:cxn modelId="{8C5EF806-FA08-EE4B-B0DE-67E15E1AE984}" type="presOf" srcId="{461A098E-A9E1-094B-A075-67B774A159B8}" destId="{0C02F54B-708F-7A46-9B0D-EDA2CB09E72E}" srcOrd="0" destOrd="2" presId="urn:microsoft.com/office/officeart/2005/8/layout/list1"/>
    <dgm:cxn modelId="{CB69AA5F-155D-2842-862C-91572FB467AA}" srcId="{9103B2B4-E719-994A-94CF-12C63EB8ABB9}" destId="{45C9D60C-5933-714E-8FBA-F1CC2511CEF7}" srcOrd="3" destOrd="0" parTransId="{AE4A674D-F3F6-A445-9F96-1E35308E3F99}" sibTransId="{71314A10-D02F-5E45-9193-5417CB714E89}"/>
    <dgm:cxn modelId="{FBF38673-8E93-F748-A45C-D72034405C60}" type="presOf" srcId="{A1D88916-D6DA-A149-874B-ADC845776858}" destId="{0C02F54B-708F-7A46-9B0D-EDA2CB09E72E}" srcOrd="0" destOrd="0" presId="urn:microsoft.com/office/officeart/2005/8/layout/list1"/>
    <dgm:cxn modelId="{8FD2B249-4037-104A-B20B-DD04D2870F0E}" type="presOf" srcId="{0C9D9D29-04B8-9D43-9B82-8910D3B496F4}" destId="{0C02F54B-708F-7A46-9B0D-EDA2CB09E72E}" srcOrd="0" destOrd="1" presId="urn:microsoft.com/office/officeart/2005/8/layout/list1"/>
    <dgm:cxn modelId="{47EE454C-7FAA-CE4E-A01F-B97AB236C128}" type="presOf" srcId="{45C9D60C-5933-714E-8FBA-F1CC2511CEF7}" destId="{0C02F54B-708F-7A46-9B0D-EDA2CB09E72E}" srcOrd="0" destOrd="3" presId="urn:microsoft.com/office/officeart/2005/8/layout/list1"/>
    <dgm:cxn modelId="{54478828-FDE0-EE48-85F2-1D2156C7A199}" type="presOf" srcId="{9103B2B4-E719-994A-94CF-12C63EB8ABB9}" destId="{47E73538-4855-2A4D-BC63-A4119C9062B7}" srcOrd="0" destOrd="0" presId="urn:microsoft.com/office/officeart/2005/8/layout/list1"/>
    <dgm:cxn modelId="{5E2F2410-3B94-CD40-9560-C4A725A085F1}" type="presOf" srcId="{9103B2B4-E719-994A-94CF-12C63EB8ABB9}" destId="{75C2E1BD-407B-6247-8CAE-5A0D56FDE7F7}" srcOrd="1" destOrd="0" presId="urn:microsoft.com/office/officeart/2005/8/layout/list1"/>
    <dgm:cxn modelId="{CE9E35FB-82F2-3F42-83C8-52C53B545048}" srcId="{4E63D2EA-5581-074C-A8DE-17AE51B0EF9A}" destId="{9103B2B4-E719-994A-94CF-12C63EB8ABB9}" srcOrd="0" destOrd="0" parTransId="{F98DF388-52AC-0249-8F8C-4B26535DEA4F}" sibTransId="{18B7556B-8140-5B44-94A7-3FD56FB692AE}"/>
    <dgm:cxn modelId="{C75238FD-5819-6F4A-89C0-198798703610}" srcId="{9103B2B4-E719-994A-94CF-12C63EB8ABB9}" destId="{461A098E-A9E1-094B-A075-67B774A159B8}" srcOrd="2" destOrd="0" parTransId="{1BA4FB50-4B87-AA48-8380-BEB831BA3652}" sibTransId="{A1CA3817-10F3-0C44-8536-1E0ECDCD6E27}"/>
    <dgm:cxn modelId="{9B87F4EF-F309-6C44-A1FB-53715EEF4EC9}" type="presOf" srcId="{4E63D2EA-5581-074C-A8DE-17AE51B0EF9A}" destId="{E76B1631-59CA-1945-B2BF-31256E3F766A}" srcOrd="0" destOrd="0" presId="urn:microsoft.com/office/officeart/2005/8/layout/list1"/>
    <dgm:cxn modelId="{2A3580A4-18BE-734C-A5D6-B57283547F95}" srcId="{9103B2B4-E719-994A-94CF-12C63EB8ABB9}" destId="{0C9D9D29-04B8-9D43-9B82-8910D3B496F4}" srcOrd="1" destOrd="0" parTransId="{795CD4F1-2272-CE4D-A3D2-1B21E61D78CA}" sibTransId="{F1695639-AF13-C445-8677-0FDE0AD394CC}"/>
    <dgm:cxn modelId="{C9A08056-3DB1-B24C-8E1E-495251FF5A4B}" type="presParOf" srcId="{E76B1631-59CA-1945-B2BF-31256E3F766A}" destId="{42B55CDF-58B3-1647-973D-9CBAB09410EB}" srcOrd="0" destOrd="0" presId="urn:microsoft.com/office/officeart/2005/8/layout/list1"/>
    <dgm:cxn modelId="{210FC8BF-721D-6A43-875F-59181576C76A}" type="presParOf" srcId="{42B55CDF-58B3-1647-973D-9CBAB09410EB}" destId="{47E73538-4855-2A4D-BC63-A4119C9062B7}" srcOrd="0" destOrd="0" presId="urn:microsoft.com/office/officeart/2005/8/layout/list1"/>
    <dgm:cxn modelId="{097017F9-F8EB-BB44-86B4-0181312D2AFB}" type="presParOf" srcId="{42B55CDF-58B3-1647-973D-9CBAB09410EB}" destId="{75C2E1BD-407B-6247-8CAE-5A0D56FDE7F7}" srcOrd="1" destOrd="0" presId="urn:microsoft.com/office/officeart/2005/8/layout/list1"/>
    <dgm:cxn modelId="{8EBF41EA-82C6-994E-A73F-FAE4BB9C15D8}" type="presParOf" srcId="{E76B1631-59CA-1945-B2BF-31256E3F766A}" destId="{38F0E15E-712A-D442-AB6E-13BBFEF60C3D}" srcOrd="1" destOrd="0" presId="urn:microsoft.com/office/officeart/2005/8/layout/list1"/>
    <dgm:cxn modelId="{F25D82EA-616E-9F4D-8F81-809E69387381}" type="presParOf" srcId="{E76B1631-59CA-1945-B2BF-31256E3F766A}" destId="{0C02F54B-708F-7A46-9B0D-EDA2CB09E72E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A28A10-8212-CC4B-ABD0-AE901AB49033}" type="doc">
      <dgm:prSet loTypeId="urn:microsoft.com/office/officeart/2005/8/layout/list1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E9F00B82-A6D6-504E-BD65-83B562B7F2C5}">
      <dgm:prSet phldrT="[文字]" custT="1"/>
      <dgm:spPr/>
      <dgm:t>
        <a:bodyPr/>
        <a:lstStyle/>
        <a:p>
          <a:r>
            <a:rPr lang="en-US" altLang="zh-TW" sz="2800" b="1" dirty="0"/>
            <a:t>1. </a:t>
          </a:r>
          <a:r>
            <a:rPr lang="zh-TW" altLang="en-US" sz="2800" b="1" dirty="0"/>
            <a:t>預繳資料、統一製卡</a:t>
          </a:r>
        </a:p>
      </dgm:t>
    </dgm:pt>
    <dgm:pt modelId="{7E7E0F5A-3D60-D345-82AE-D362B5E06931}" type="parTrans" cxnId="{A19CA24F-1501-1847-A14C-FF79FFE71256}">
      <dgm:prSet/>
      <dgm:spPr/>
      <dgm:t>
        <a:bodyPr/>
        <a:lstStyle/>
        <a:p>
          <a:endParaRPr lang="zh-TW" altLang="en-US"/>
        </a:p>
      </dgm:t>
    </dgm:pt>
    <dgm:pt modelId="{3372FB44-27A9-F94D-86FF-334B0CE2630C}" type="sibTrans" cxnId="{A19CA24F-1501-1847-A14C-FF79FFE71256}">
      <dgm:prSet/>
      <dgm:spPr/>
      <dgm:t>
        <a:bodyPr/>
        <a:lstStyle/>
        <a:p>
          <a:endParaRPr lang="zh-TW" altLang="en-US"/>
        </a:p>
      </dgm:t>
    </dgm:pt>
    <dgm:pt modelId="{C4A9118B-A6B0-0F4C-9B1F-BAD0B2CC3968}">
      <dgm:prSet phldrT="[文字]" custT="1"/>
      <dgm:spPr/>
      <dgm:t>
        <a:bodyPr/>
        <a:lstStyle/>
        <a:p>
          <a:r>
            <a:rPr lang="en-US" altLang="zh-TW" sz="2800" b="1" dirty="0"/>
            <a:t>2. </a:t>
          </a:r>
          <a:r>
            <a:rPr lang="zh-TW" altLang="en-US" sz="2800" b="1" dirty="0"/>
            <a:t>臨櫃辦理、現場領卡</a:t>
          </a:r>
        </a:p>
      </dgm:t>
    </dgm:pt>
    <dgm:pt modelId="{F0D345E2-8128-0445-867B-AD3365C10EA4}" type="parTrans" cxnId="{2CAA00CB-073D-8B45-9B81-2F335853B4F9}">
      <dgm:prSet/>
      <dgm:spPr/>
      <dgm:t>
        <a:bodyPr/>
        <a:lstStyle/>
        <a:p>
          <a:endParaRPr lang="zh-TW" altLang="en-US"/>
        </a:p>
      </dgm:t>
    </dgm:pt>
    <dgm:pt modelId="{3D0D22EC-A7F1-A541-87ED-2BE39D55FF3F}" type="sibTrans" cxnId="{2CAA00CB-073D-8B45-9B81-2F335853B4F9}">
      <dgm:prSet/>
      <dgm:spPr/>
      <dgm:t>
        <a:bodyPr/>
        <a:lstStyle/>
        <a:p>
          <a:endParaRPr lang="zh-TW" altLang="en-US"/>
        </a:p>
      </dgm:t>
    </dgm:pt>
    <dgm:pt modelId="{D2725386-1CFC-D14D-8237-51DC5DF04194}">
      <dgm:prSet phldrT="[文字]"/>
      <dgm:spPr/>
      <dgm:t>
        <a:bodyPr/>
        <a:lstStyle/>
        <a:p>
          <a:r>
            <a:rPr lang="zh-TW" altLang="en-US" dirty="0"/>
            <a:t>縣民預先前往由公所、村里辦公室繳交資料後，統一由車船處製卡中心統一製卡後，再通知縣民領卡。</a:t>
          </a:r>
        </a:p>
      </dgm:t>
    </dgm:pt>
    <dgm:pt modelId="{698D45CA-968D-5A4F-AE45-8A95EF7873F2}" type="parTrans" cxnId="{E8A115AD-764B-D14A-8D9B-6B43732D737A}">
      <dgm:prSet/>
      <dgm:spPr/>
      <dgm:t>
        <a:bodyPr/>
        <a:lstStyle/>
        <a:p>
          <a:endParaRPr lang="zh-TW" altLang="en-US"/>
        </a:p>
      </dgm:t>
    </dgm:pt>
    <dgm:pt modelId="{F6408227-86FF-7547-9B97-FFDE9D55845B}" type="sibTrans" cxnId="{E8A115AD-764B-D14A-8D9B-6B43732D737A}">
      <dgm:prSet/>
      <dgm:spPr/>
      <dgm:t>
        <a:bodyPr/>
        <a:lstStyle/>
        <a:p>
          <a:endParaRPr lang="zh-TW" altLang="en-US"/>
        </a:p>
      </dgm:t>
    </dgm:pt>
    <dgm:pt modelId="{941C147B-5922-F348-8729-502286EB9ADA}">
      <dgm:prSet phldrT="[文字]"/>
      <dgm:spPr/>
      <dgm:t>
        <a:bodyPr/>
        <a:lstStyle/>
        <a:p>
          <a:r>
            <a:rPr lang="zh-TW" altLang="en-US" dirty="0"/>
            <a:t>車船處將於七美、望安售票站設置多個臨時受理櫃台，縣民可以前往辦理，現場等候製卡，卡片完成後可當場領卡。</a:t>
          </a:r>
        </a:p>
      </dgm:t>
    </dgm:pt>
    <dgm:pt modelId="{2CA18247-B7D6-C14C-B215-9023423D2374}" type="parTrans" cxnId="{7016610E-D983-A846-B2F6-88EA0055C944}">
      <dgm:prSet/>
      <dgm:spPr/>
      <dgm:t>
        <a:bodyPr/>
        <a:lstStyle/>
        <a:p>
          <a:endParaRPr lang="zh-TW" altLang="en-US"/>
        </a:p>
      </dgm:t>
    </dgm:pt>
    <dgm:pt modelId="{50F8B145-3154-AA4D-817A-4817CD90508C}" type="sibTrans" cxnId="{7016610E-D983-A846-B2F6-88EA0055C944}">
      <dgm:prSet/>
      <dgm:spPr/>
      <dgm:t>
        <a:bodyPr/>
        <a:lstStyle/>
        <a:p>
          <a:endParaRPr lang="zh-TW" altLang="en-US"/>
        </a:p>
      </dgm:t>
    </dgm:pt>
    <dgm:pt modelId="{555534FE-BFDD-0B49-8697-475EB742197A}" type="pres">
      <dgm:prSet presAssocID="{BEA28A10-8212-CC4B-ABD0-AE901AB4903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907AA533-415E-484A-A590-1D75EA3FC8D3}" type="pres">
      <dgm:prSet presAssocID="{E9F00B82-A6D6-504E-BD65-83B562B7F2C5}" presName="parentLin" presStyleCnt="0"/>
      <dgm:spPr/>
    </dgm:pt>
    <dgm:pt modelId="{E3CF244A-C2FE-D84D-AFBC-F9E42352408E}" type="pres">
      <dgm:prSet presAssocID="{E9F00B82-A6D6-504E-BD65-83B562B7F2C5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5EBF77E1-84F3-474A-8A3E-D4EE60671496}" type="pres">
      <dgm:prSet presAssocID="{E9F00B82-A6D6-504E-BD65-83B562B7F2C5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7140DC9-DDD8-674A-B9D0-CA26ACA39B64}" type="pres">
      <dgm:prSet presAssocID="{E9F00B82-A6D6-504E-BD65-83B562B7F2C5}" presName="negativeSpace" presStyleCnt="0"/>
      <dgm:spPr/>
    </dgm:pt>
    <dgm:pt modelId="{1D94B543-EF30-B347-8F11-991973672B70}" type="pres">
      <dgm:prSet presAssocID="{E9F00B82-A6D6-504E-BD65-83B562B7F2C5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305B7C7-73F4-2640-B0C5-FC47885CFC28}" type="pres">
      <dgm:prSet presAssocID="{3372FB44-27A9-F94D-86FF-334B0CE2630C}" presName="spaceBetweenRectangles" presStyleCnt="0"/>
      <dgm:spPr/>
    </dgm:pt>
    <dgm:pt modelId="{F8257B3F-C0A3-8848-9779-79095B1DA09D}" type="pres">
      <dgm:prSet presAssocID="{C4A9118B-A6B0-0F4C-9B1F-BAD0B2CC3968}" presName="parentLin" presStyleCnt="0"/>
      <dgm:spPr/>
    </dgm:pt>
    <dgm:pt modelId="{8E520FC9-C2E1-F84A-AE00-D8E36232E57A}" type="pres">
      <dgm:prSet presAssocID="{C4A9118B-A6B0-0F4C-9B1F-BAD0B2CC3968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4160163D-A4A1-3649-A923-E65A6FDA3E13}" type="pres">
      <dgm:prSet presAssocID="{C4A9118B-A6B0-0F4C-9B1F-BAD0B2CC3968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E70417-E67B-094B-9F9F-B4C797416C2E}" type="pres">
      <dgm:prSet presAssocID="{C4A9118B-A6B0-0F4C-9B1F-BAD0B2CC3968}" presName="negativeSpace" presStyleCnt="0"/>
      <dgm:spPr/>
    </dgm:pt>
    <dgm:pt modelId="{56986B22-1F8B-1648-82C1-E2F13F6E1344}" type="pres">
      <dgm:prSet presAssocID="{C4A9118B-A6B0-0F4C-9B1F-BAD0B2CC3968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016610E-D983-A846-B2F6-88EA0055C944}" srcId="{C4A9118B-A6B0-0F4C-9B1F-BAD0B2CC3968}" destId="{941C147B-5922-F348-8729-502286EB9ADA}" srcOrd="0" destOrd="0" parTransId="{2CA18247-B7D6-C14C-B215-9023423D2374}" sibTransId="{50F8B145-3154-AA4D-817A-4817CD90508C}"/>
    <dgm:cxn modelId="{2CAA00CB-073D-8B45-9B81-2F335853B4F9}" srcId="{BEA28A10-8212-CC4B-ABD0-AE901AB49033}" destId="{C4A9118B-A6B0-0F4C-9B1F-BAD0B2CC3968}" srcOrd="1" destOrd="0" parTransId="{F0D345E2-8128-0445-867B-AD3365C10EA4}" sibTransId="{3D0D22EC-A7F1-A541-87ED-2BE39D55FF3F}"/>
    <dgm:cxn modelId="{927A4338-4AEB-174A-89E7-D16B57EA9B76}" type="presOf" srcId="{E9F00B82-A6D6-504E-BD65-83B562B7F2C5}" destId="{5EBF77E1-84F3-474A-8A3E-D4EE60671496}" srcOrd="1" destOrd="0" presId="urn:microsoft.com/office/officeart/2005/8/layout/list1"/>
    <dgm:cxn modelId="{034DDE87-F33A-FB4B-A02C-B3549B57E83D}" type="presOf" srcId="{C4A9118B-A6B0-0F4C-9B1F-BAD0B2CC3968}" destId="{4160163D-A4A1-3649-A923-E65A6FDA3E13}" srcOrd="1" destOrd="0" presId="urn:microsoft.com/office/officeart/2005/8/layout/list1"/>
    <dgm:cxn modelId="{EDB0DECD-483F-6341-A999-6C9C9C3FE406}" type="presOf" srcId="{941C147B-5922-F348-8729-502286EB9ADA}" destId="{56986B22-1F8B-1648-82C1-E2F13F6E1344}" srcOrd="0" destOrd="0" presId="urn:microsoft.com/office/officeart/2005/8/layout/list1"/>
    <dgm:cxn modelId="{CAEFFDA6-D4F1-5747-B0AB-3E6D3F3E1E68}" type="presOf" srcId="{E9F00B82-A6D6-504E-BD65-83B562B7F2C5}" destId="{E3CF244A-C2FE-D84D-AFBC-F9E42352408E}" srcOrd="0" destOrd="0" presId="urn:microsoft.com/office/officeart/2005/8/layout/list1"/>
    <dgm:cxn modelId="{F08E54DC-9DF8-D545-A183-FA34B219FFE4}" type="presOf" srcId="{C4A9118B-A6B0-0F4C-9B1F-BAD0B2CC3968}" destId="{8E520FC9-C2E1-F84A-AE00-D8E36232E57A}" srcOrd="0" destOrd="0" presId="urn:microsoft.com/office/officeart/2005/8/layout/list1"/>
    <dgm:cxn modelId="{E8A115AD-764B-D14A-8D9B-6B43732D737A}" srcId="{E9F00B82-A6D6-504E-BD65-83B562B7F2C5}" destId="{D2725386-1CFC-D14D-8237-51DC5DF04194}" srcOrd="0" destOrd="0" parTransId="{698D45CA-968D-5A4F-AE45-8A95EF7873F2}" sibTransId="{F6408227-86FF-7547-9B97-FFDE9D55845B}"/>
    <dgm:cxn modelId="{A19CA24F-1501-1847-A14C-FF79FFE71256}" srcId="{BEA28A10-8212-CC4B-ABD0-AE901AB49033}" destId="{E9F00B82-A6D6-504E-BD65-83B562B7F2C5}" srcOrd="0" destOrd="0" parTransId="{7E7E0F5A-3D60-D345-82AE-D362B5E06931}" sibTransId="{3372FB44-27A9-F94D-86FF-334B0CE2630C}"/>
    <dgm:cxn modelId="{5B8F2D9C-4A9F-874B-8C9F-3FE7B2174445}" type="presOf" srcId="{D2725386-1CFC-D14D-8237-51DC5DF04194}" destId="{1D94B543-EF30-B347-8F11-991973672B70}" srcOrd="0" destOrd="0" presId="urn:microsoft.com/office/officeart/2005/8/layout/list1"/>
    <dgm:cxn modelId="{453A7321-C5C9-EB4A-B47B-899D02629AD1}" type="presOf" srcId="{BEA28A10-8212-CC4B-ABD0-AE901AB49033}" destId="{555534FE-BFDD-0B49-8697-475EB742197A}" srcOrd="0" destOrd="0" presId="urn:microsoft.com/office/officeart/2005/8/layout/list1"/>
    <dgm:cxn modelId="{CF36C04B-9B4B-8047-813F-CD5C1B5B5620}" type="presParOf" srcId="{555534FE-BFDD-0B49-8697-475EB742197A}" destId="{907AA533-415E-484A-A590-1D75EA3FC8D3}" srcOrd="0" destOrd="0" presId="urn:microsoft.com/office/officeart/2005/8/layout/list1"/>
    <dgm:cxn modelId="{D90E3501-6898-654E-A885-A0808A32D303}" type="presParOf" srcId="{907AA533-415E-484A-A590-1D75EA3FC8D3}" destId="{E3CF244A-C2FE-D84D-AFBC-F9E42352408E}" srcOrd="0" destOrd="0" presId="urn:microsoft.com/office/officeart/2005/8/layout/list1"/>
    <dgm:cxn modelId="{A67C96BB-9B8A-A644-83B3-B0CD947EE5B1}" type="presParOf" srcId="{907AA533-415E-484A-A590-1D75EA3FC8D3}" destId="{5EBF77E1-84F3-474A-8A3E-D4EE60671496}" srcOrd="1" destOrd="0" presId="urn:microsoft.com/office/officeart/2005/8/layout/list1"/>
    <dgm:cxn modelId="{BBA6AFB5-122F-7347-BE4E-C1E4BDCCE048}" type="presParOf" srcId="{555534FE-BFDD-0B49-8697-475EB742197A}" destId="{87140DC9-DDD8-674A-B9D0-CA26ACA39B64}" srcOrd="1" destOrd="0" presId="urn:microsoft.com/office/officeart/2005/8/layout/list1"/>
    <dgm:cxn modelId="{EF7E8BE4-5A5A-8C41-9EF4-84A6814B7E5B}" type="presParOf" srcId="{555534FE-BFDD-0B49-8697-475EB742197A}" destId="{1D94B543-EF30-B347-8F11-991973672B70}" srcOrd="2" destOrd="0" presId="urn:microsoft.com/office/officeart/2005/8/layout/list1"/>
    <dgm:cxn modelId="{D2C3A249-3A4E-B843-8D63-E9CC4DCE0D53}" type="presParOf" srcId="{555534FE-BFDD-0B49-8697-475EB742197A}" destId="{2305B7C7-73F4-2640-B0C5-FC47885CFC28}" srcOrd="3" destOrd="0" presId="urn:microsoft.com/office/officeart/2005/8/layout/list1"/>
    <dgm:cxn modelId="{FA7AC125-5ED7-004B-A7A7-2D7DA61F7DCF}" type="presParOf" srcId="{555534FE-BFDD-0B49-8697-475EB742197A}" destId="{F8257B3F-C0A3-8848-9779-79095B1DA09D}" srcOrd="4" destOrd="0" presId="urn:microsoft.com/office/officeart/2005/8/layout/list1"/>
    <dgm:cxn modelId="{63AC9623-51F3-684A-B82A-7002A9BC07A5}" type="presParOf" srcId="{F8257B3F-C0A3-8848-9779-79095B1DA09D}" destId="{8E520FC9-C2E1-F84A-AE00-D8E36232E57A}" srcOrd="0" destOrd="0" presId="urn:microsoft.com/office/officeart/2005/8/layout/list1"/>
    <dgm:cxn modelId="{0CEACD32-B6D5-EB42-8882-BD7590BE132F}" type="presParOf" srcId="{F8257B3F-C0A3-8848-9779-79095B1DA09D}" destId="{4160163D-A4A1-3649-A923-E65A6FDA3E13}" srcOrd="1" destOrd="0" presId="urn:microsoft.com/office/officeart/2005/8/layout/list1"/>
    <dgm:cxn modelId="{F4BFADF2-A683-9449-B199-131C7E69CEF1}" type="presParOf" srcId="{555534FE-BFDD-0B49-8697-475EB742197A}" destId="{B1E70417-E67B-094B-9F9F-B4C797416C2E}" srcOrd="5" destOrd="0" presId="urn:microsoft.com/office/officeart/2005/8/layout/list1"/>
    <dgm:cxn modelId="{AE92217E-B87F-9649-AB82-E8A42DE349E4}" type="presParOf" srcId="{555534FE-BFDD-0B49-8697-475EB742197A}" destId="{56986B22-1F8B-1648-82C1-E2F13F6E134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EA28A10-8212-CC4B-ABD0-AE901AB49033}" type="doc">
      <dgm:prSet loTypeId="urn:microsoft.com/office/officeart/2005/8/layout/list1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A68D9B4C-988D-0F40-B171-4A1E29A93709}">
      <dgm:prSet phldrT="[文字]" custT="1"/>
      <dgm:spPr/>
      <dgm:t>
        <a:bodyPr/>
        <a:lstStyle/>
        <a:p>
          <a:r>
            <a:rPr lang="en-US" altLang="zh-TW" sz="2800" b="1" dirty="0"/>
            <a:t>3. </a:t>
          </a:r>
          <a:r>
            <a:rPr lang="zh-TW" altLang="en-US" sz="2800" b="1" dirty="0"/>
            <a:t>指定地點、自行申辦</a:t>
          </a:r>
        </a:p>
      </dgm:t>
    </dgm:pt>
    <dgm:pt modelId="{C04C516C-B758-D243-BFBD-B4AFF1069649}" type="parTrans" cxnId="{57EF271C-19DC-B94A-9B10-7174A242EE36}">
      <dgm:prSet/>
      <dgm:spPr/>
      <dgm:t>
        <a:bodyPr/>
        <a:lstStyle/>
        <a:p>
          <a:endParaRPr lang="zh-TW" altLang="en-US"/>
        </a:p>
      </dgm:t>
    </dgm:pt>
    <dgm:pt modelId="{5F4AB725-E04A-964B-8B59-7B41CFDDCD9B}" type="sibTrans" cxnId="{57EF271C-19DC-B94A-9B10-7174A242EE36}">
      <dgm:prSet/>
      <dgm:spPr/>
      <dgm:t>
        <a:bodyPr/>
        <a:lstStyle/>
        <a:p>
          <a:endParaRPr lang="zh-TW" altLang="en-US"/>
        </a:p>
      </dgm:t>
    </dgm:pt>
    <dgm:pt modelId="{653AFE55-4AFE-B144-B9B1-84F901069065}">
      <dgm:prSet phldrT="[文字]" custT="1"/>
      <dgm:spPr/>
      <dgm:t>
        <a:bodyPr/>
        <a:lstStyle/>
        <a:p>
          <a:r>
            <a:rPr lang="en-US" altLang="zh-TW" sz="2800" b="1" dirty="0"/>
            <a:t>4. </a:t>
          </a:r>
          <a:r>
            <a:rPr lang="zh-TW" altLang="en-US" sz="2800" b="1" dirty="0"/>
            <a:t>寄回資料、專人處理</a:t>
          </a:r>
        </a:p>
      </dgm:t>
    </dgm:pt>
    <dgm:pt modelId="{07EC3816-0DB4-FB46-B6C7-A4B529AC1FA8}" type="parTrans" cxnId="{C21D9ED9-13A3-1A40-BF00-08B5FB8C51C1}">
      <dgm:prSet/>
      <dgm:spPr/>
      <dgm:t>
        <a:bodyPr/>
        <a:lstStyle/>
        <a:p>
          <a:endParaRPr lang="zh-TW" altLang="en-US"/>
        </a:p>
      </dgm:t>
    </dgm:pt>
    <dgm:pt modelId="{F6B8097E-89C5-4D4F-BAE4-5E3C438D8B05}" type="sibTrans" cxnId="{C21D9ED9-13A3-1A40-BF00-08B5FB8C51C1}">
      <dgm:prSet/>
      <dgm:spPr/>
      <dgm:t>
        <a:bodyPr/>
        <a:lstStyle/>
        <a:p>
          <a:endParaRPr lang="zh-TW" altLang="en-US"/>
        </a:p>
      </dgm:t>
    </dgm:pt>
    <dgm:pt modelId="{87C4A123-F8CF-A147-A533-61E271DB6425}">
      <dgm:prSet phldrT="[文字]"/>
      <dgm:spPr/>
      <dgm:t>
        <a:bodyPr/>
        <a:lstStyle/>
        <a:p>
          <a:r>
            <a:rPr lang="zh-TW" altLang="en-US" dirty="0"/>
            <a:t>縣民可自行安排時間前往指定地點辦理，包括七美售票站、望安售票站</a:t>
          </a:r>
          <a:r>
            <a:rPr lang="zh-TW" altLang="en-US" dirty="0" smtClean="0"/>
            <a:t>、馬公候</a:t>
          </a:r>
          <a:r>
            <a:rPr lang="zh-TW" altLang="en-US" dirty="0"/>
            <a:t>船室及公車總站櫃台辦理，現場等候製卡，卡片完成後可當場領卡。</a:t>
          </a:r>
        </a:p>
      </dgm:t>
    </dgm:pt>
    <dgm:pt modelId="{61FE24B8-B56C-D943-BBAA-6B53E97D7D88}" type="parTrans" cxnId="{1B81AD4A-C524-214B-BC3C-B12905EC4560}">
      <dgm:prSet/>
      <dgm:spPr/>
      <dgm:t>
        <a:bodyPr/>
        <a:lstStyle/>
        <a:p>
          <a:endParaRPr lang="zh-TW" altLang="en-US"/>
        </a:p>
      </dgm:t>
    </dgm:pt>
    <dgm:pt modelId="{55D7FFF7-105E-C943-83A4-E54507AC6D5C}" type="sibTrans" cxnId="{1B81AD4A-C524-214B-BC3C-B12905EC4560}">
      <dgm:prSet/>
      <dgm:spPr/>
      <dgm:t>
        <a:bodyPr/>
        <a:lstStyle/>
        <a:p>
          <a:endParaRPr lang="zh-TW" altLang="en-US"/>
        </a:p>
      </dgm:t>
    </dgm:pt>
    <dgm:pt modelId="{C52EE304-8EB2-5746-824D-55E0D7071ECF}">
      <dgm:prSet phldrT="[文字]"/>
      <dgm:spPr/>
      <dgm:t>
        <a:bodyPr/>
        <a:lstStyle/>
        <a:p>
          <a:r>
            <a:rPr lang="zh-TW" altLang="en-US" dirty="0"/>
            <a:t>縣民可將相關資料以</a:t>
          </a:r>
          <a:r>
            <a:rPr lang="en-US" altLang="zh-TW" dirty="0"/>
            <a:t>E-mail </a:t>
          </a:r>
          <a:r>
            <a:rPr lang="zh-TW" altLang="en-US" dirty="0"/>
            <a:t>方式寄給車船處，統一由車船處製卡中心統一製卡後，再通知縣民領卡。</a:t>
          </a:r>
        </a:p>
      </dgm:t>
    </dgm:pt>
    <dgm:pt modelId="{A525800A-7FA7-1C4B-A8BD-07B531DE85BF}" type="parTrans" cxnId="{6D8E89D1-3306-E14A-B4B9-2E298CAD5754}">
      <dgm:prSet/>
      <dgm:spPr/>
      <dgm:t>
        <a:bodyPr/>
        <a:lstStyle/>
        <a:p>
          <a:endParaRPr lang="zh-TW" altLang="en-US"/>
        </a:p>
      </dgm:t>
    </dgm:pt>
    <dgm:pt modelId="{D6D29129-D180-2147-AA3D-07B51A41A99C}" type="sibTrans" cxnId="{6D8E89D1-3306-E14A-B4B9-2E298CAD5754}">
      <dgm:prSet/>
      <dgm:spPr/>
      <dgm:t>
        <a:bodyPr/>
        <a:lstStyle/>
        <a:p>
          <a:endParaRPr lang="zh-TW" altLang="en-US"/>
        </a:p>
      </dgm:t>
    </dgm:pt>
    <dgm:pt modelId="{555534FE-BFDD-0B49-8697-475EB742197A}" type="pres">
      <dgm:prSet presAssocID="{BEA28A10-8212-CC4B-ABD0-AE901AB4903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345E218C-3BAE-7E4E-AB86-14CED9CE03E2}" type="pres">
      <dgm:prSet presAssocID="{A68D9B4C-988D-0F40-B171-4A1E29A93709}" presName="parentLin" presStyleCnt="0"/>
      <dgm:spPr/>
    </dgm:pt>
    <dgm:pt modelId="{B6AB7F74-FE66-FC45-AD48-FDD334D8F481}" type="pres">
      <dgm:prSet presAssocID="{A68D9B4C-988D-0F40-B171-4A1E29A93709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E24AAE15-67B3-6243-A1F3-CED75CC953DF}" type="pres">
      <dgm:prSet presAssocID="{A68D9B4C-988D-0F40-B171-4A1E29A9370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3DDFAE8-BEBF-0045-8601-E518C9A425E1}" type="pres">
      <dgm:prSet presAssocID="{A68D9B4C-988D-0F40-B171-4A1E29A93709}" presName="negativeSpace" presStyleCnt="0"/>
      <dgm:spPr/>
    </dgm:pt>
    <dgm:pt modelId="{A540D363-02FB-2E40-A406-4C5689A8289A}" type="pres">
      <dgm:prSet presAssocID="{A68D9B4C-988D-0F40-B171-4A1E29A93709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2C2DAC5-AFD0-5442-A715-84F42780A9A9}" type="pres">
      <dgm:prSet presAssocID="{5F4AB725-E04A-964B-8B59-7B41CFDDCD9B}" presName="spaceBetweenRectangles" presStyleCnt="0"/>
      <dgm:spPr/>
    </dgm:pt>
    <dgm:pt modelId="{8F910E7A-4F61-5B49-A26C-CF48D9F5DE9E}" type="pres">
      <dgm:prSet presAssocID="{653AFE55-4AFE-B144-B9B1-84F901069065}" presName="parentLin" presStyleCnt="0"/>
      <dgm:spPr/>
    </dgm:pt>
    <dgm:pt modelId="{4942897F-C85E-C94B-A917-D05B733134D9}" type="pres">
      <dgm:prSet presAssocID="{653AFE55-4AFE-B144-B9B1-84F901069065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FBDF9913-396B-B641-BA59-B2FAC36A5A22}" type="pres">
      <dgm:prSet presAssocID="{653AFE55-4AFE-B144-B9B1-84F90106906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930C3A7-6AC9-A846-A1E4-4BC787C4BCBA}" type="pres">
      <dgm:prSet presAssocID="{653AFE55-4AFE-B144-B9B1-84F901069065}" presName="negativeSpace" presStyleCnt="0"/>
      <dgm:spPr/>
    </dgm:pt>
    <dgm:pt modelId="{64ECD106-FB5D-2946-98F3-75ABD46C89C8}" type="pres">
      <dgm:prSet presAssocID="{653AFE55-4AFE-B144-B9B1-84F90106906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21D9ED9-13A3-1A40-BF00-08B5FB8C51C1}" srcId="{BEA28A10-8212-CC4B-ABD0-AE901AB49033}" destId="{653AFE55-4AFE-B144-B9B1-84F901069065}" srcOrd="1" destOrd="0" parTransId="{07EC3816-0DB4-FB46-B6C7-A4B529AC1FA8}" sibTransId="{F6B8097E-89C5-4D4F-BAE4-5E3C438D8B05}"/>
    <dgm:cxn modelId="{6D8E89D1-3306-E14A-B4B9-2E298CAD5754}" srcId="{653AFE55-4AFE-B144-B9B1-84F901069065}" destId="{C52EE304-8EB2-5746-824D-55E0D7071ECF}" srcOrd="0" destOrd="0" parTransId="{A525800A-7FA7-1C4B-A8BD-07B531DE85BF}" sibTransId="{D6D29129-D180-2147-AA3D-07B51A41A99C}"/>
    <dgm:cxn modelId="{57EF271C-19DC-B94A-9B10-7174A242EE36}" srcId="{BEA28A10-8212-CC4B-ABD0-AE901AB49033}" destId="{A68D9B4C-988D-0F40-B171-4A1E29A93709}" srcOrd="0" destOrd="0" parTransId="{C04C516C-B758-D243-BFBD-B4AFF1069649}" sibTransId="{5F4AB725-E04A-964B-8B59-7B41CFDDCD9B}"/>
    <dgm:cxn modelId="{F4A0DD26-856F-024C-B659-64CF2594EE14}" type="presOf" srcId="{653AFE55-4AFE-B144-B9B1-84F901069065}" destId="{FBDF9913-396B-B641-BA59-B2FAC36A5A22}" srcOrd="1" destOrd="0" presId="urn:microsoft.com/office/officeart/2005/8/layout/list1"/>
    <dgm:cxn modelId="{1B81AD4A-C524-214B-BC3C-B12905EC4560}" srcId="{A68D9B4C-988D-0F40-B171-4A1E29A93709}" destId="{87C4A123-F8CF-A147-A533-61E271DB6425}" srcOrd="0" destOrd="0" parTransId="{61FE24B8-B56C-D943-BBAA-6B53E97D7D88}" sibTransId="{55D7FFF7-105E-C943-83A4-E54507AC6D5C}"/>
    <dgm:cxn modelId="{B4FFBC1E-5123-E643-A531-9EA24B15F0BC}" type="presOf" srcId="{C52EE304-8EB2-5746-824D-55E0D7071ECF}" destId="{64ECD106-FB5D-2946-98F3-75ABD46C89C8}" srcOrd="0" destOrd="0" presId="urn:microsoft.com/office/officeart/2005/8/layout/list1"/>
    <dgm:cxn modelId="{F97823D8-371A-7B44-85AB-78F127ADF4B8}" type="presOf" srcId="{87C4A123-F8CF-A147-A533-61E271DB6425}" destId="{A540D363-02FB-2E40-A406-4C5689A8289A}" srcOrd="0" destOrd="0" presId="urn:microsoft.com/office/officeart/2005/8/layout/list1"/>
    <dgm:cxn modelId="{93A0C5D7-9057-1149-8F56-CFBC4E6B7BA2}" type="presOf" srcId="{A68D9B4C-988D-0F40-B171-4A1E29A93709}" destId="{E24AAE15-67B3-6243-A1F3-CED75CC953DF}" srcOrd="1" destOrd="0" presId="urn:microsoft.com/office/officeart/2005/8/layout/list1"/>
    <dgm:cxn modelId="{8474C860-A495-CD4D-882F-A6BFE5F0D03D}" type="presOf" srcId="{A68D9B4C-988D-0F40-B171-4A1E29A93709}" destId="{B6AB7F74-FE66-FC45-AD48-FDD334D8F481}" srcOrd="0" destOrd="0" presId="urn:microsoft.com/office/officeart/2005/8/layout/list1"/>
    <dgm:cxn modelId="{453A7321-C5C9-EB4A-B47B-899D02629AD1}" type="presOf" srcId="{BEA28A10-8212-CC4B-ABD0-AE901AB49033}" destId="{555534FE-BFDD-0B49-8697-475EB742197A}" srcOrd="0" destOrd="0" presId="urn:microsoft.com/office/officeart/2005/8/layout/list1"/>
    <dgm:cxn modelId="{59DF5077-AC1B-B54D-828E-C76097D96898}" type="presOf" srcId="{653AFE55-4AFE-B144-B9B1-84F901069065}" destId="{4942897F-C85E-C94B-A917-D05B733134D9}" srcOrd="0" destOrd="0" presId="urn:microsoft.com/office/officeart/2005/8/layout/list1"/>
    <dgm:cxn modelId="{02BEBED5-5553-7F4B-8ED9-2EBDB3A5E167}" type="presParOf" srcId="{555534FE-BFDD-0B49-8697-475EB742197A}" destId="{345E218C-3BAE-7E4E-AB86-14CED9CE03E2}" srcOrd="0" destOrd="0" presId="urn:microsoft.com/office/officeart/2005/8/layout/list1"/>
    <dgm:cxn modelId="{F4FA42AD-E998-D044-81B9-734640D18BA8}" type="presParOf" srcId="{345E218C-3BAE-7E4E-AB86-14CED9CE03E2}" destId="{B6AB7F74-FE66-FC45-AD48-FDD334D8F481}" srcOrd="0" destOrd="0" presId="urn:microsoft.com/office/officeart/2005/8/layout/list1"/>
    <dgm:cxn modelId="{92035A7D-204D-314A-A797-CA69C25A1BEB}" type="presParOf" srcId="{345E218C-3BAE-7E4E-AB86-14CED9CE03E2}" destId="{E24AAE15-67B3-6243-A1F3-CED75CC953DF}" srcOrd="1" destOrd="0" presId="urn:microsoft.com/office/officeart/2005/8/layout/list1"/>
    <dgm:cxn modelId="{64F9BB8A-FD4D-2544-82A8-5C481E45DCF1}" type="presParOf" srcId="{555534FE-BFDD-0B49-8697-475EB742197A}" destId="{13DDFAE8-BEBF-0045-8601-E518C9A425E1}" srcOrd="1" destOrd="0" presId="urn:microsoft.com/office/officeart/2005/8/layout/list1"/>
    <dgm:cxn modelId="{4475A81D-9A2E-5F45-92D8-6CEA7907F972}" type="presParOf" srcId="{555534FE-BFDD-0B49-8697-475EB742197A}" destId="{A540D363-02FB-2E40-A406-4C5689A8289A}" srcOrd="2" destOrd="0" presId="urn:microsoft.com/office/officeart/2005/8/layout/list1"/>
    <dgm:cxn modelId="{52629309-8D3F-8D4A-AC94-2EF45B6F8E11}" type="presParOf" srcId="{555534FE-BFDD-0B49-8697-475EB742197A}" destId="{D2C2DAC5-AFD0-5442-A715-84F42780A9A9}" srcOrd="3" destOrd="0" presId="urn:microsoft.com/office/officeart/2005/8/layout/list1"/>
    <dgm:cxn modelId="{E91AA145-5D23-DF4E-9D86-BA05777ED28B}" type="presParOf" srcId="{555534FE-BFDD-0B49-8697-475EB742197A}" destId="{8F910E7A-4F61-5B49-A26C-CF48D9F5DE9E}" srcOrd="4" destOrd="0" presId="urn:microsoft.com/office/officeart/2005/8/layout/list1"/>
    <dgm:cxn modelId="{D82E3BE8-43BF-1F46-9FF5-9EF8D16AEBB1}" type="presParOf" srcId="{8F910E7A-4F61-5B49-A26C-CF48D9F5DE9E}" destId="{4942897F-C85E-C94B-A917-D05B733134D9}" srcOrd="0" destOrd="0" presId="urn:microsoft.com/office/officeart/2005/8/layout/list1"/>
    <dgm:cxn modelId="{CF4AF869-5912-A442-A143-C0B0FCF03579}" type="presParOf" srcId="{8F910E7A-4F61-5B49-A26C-CF48D9F5DE9E}" destId="{FBDF9913-396B-B641-BA59-B2FAC36A5A22}" srcOrd="1" destOrd="0" presId="urn:microsoft.com/office/officeart/2005/8/layout/list1"/>
    <dgm:cxn modelId="{7ADFD22B-EF6A-294F-800E-3C2C2D3D4D3F}" type="presParOf" srcId="{555534FE-BFDD-0B49-8697-475EB742197A}" destId="{C930C3A7-6AC9-A846-A1E4-4BC787C4BCBA}" srcOrd="5" destOrd="0" presId="urn:microsoft.com/office/officeart/2005/8/layout/list1"/>
    <dgm:cxn modelId="{8F946A29-0094-544A-9267-014E6B85AAAF}" type="presParOf" srcId="{555534FE-BFDD-0B49-8697-475EB742197A}" destId="{64ECD106-FB5D-2946-98F3-75ABD46C89C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10D9703-99A1-A94B-A38A-4DF749EF5426}" type="doc">
      <dgm:prSet loTypeId="urn:microsoft.com/office/officeart/2005/8/layout/list1" loCatId="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CC59A53F-846E-9347-88EE-64852E1F4726}">
      <dgm:prSet phldrT="[文字]"/>
      <dgm:spPr/>
      <dgm:t>
        <a:bodyPr/>
        <a:lstStyle/>
        <a:p>
          <a:r>
            <a:rPr lang="en-US" altLang="zh-TW" dirty="0"/>
            <a:t>1.</a:t>
          </a:r>
          <a:r>
            <a:rPr lang="zh-TW" altLang="en-US" dirty="0"/>
            <a:t>沒有申辦縣民車船卡是否就無法搭船？</a:t>
          </a:r>
        </a:p>
      </dgm:t>
    </dgm:pt>
    <dgm:pt modelId="{99D2269F-7B6A-4B44-86C1-EF33BD15B20B}" type="parTrans" cxnId="{E7F5C570-3D00-6D45-A1E5-F67B95651361}">
      <dgm:prSet/>
      <dgm:spPr/>
      <dgm:t>
        <a:bodyPr/>
        <a:lstStyle/>
        <a:p>
          <a:endParaRPr lang="zh-TW" altLang="en-US"/>
        </a:p>
      </dgm:t>
    </dgm:pt>
    <dgm:pt modelId="{ECCD8BB4-6FC1-8942-8B9B-59DF3A418C7A}" type="sibTrans" cxnId="{E7F5C570-3D00-6D45-A1E5-F67B95651361}">
      <dgm:prSet/>
      <dgm:spPr/>
      <dgm:t>
        <a:bodyPr/>
        <a:lstStyle/>
        <a:p>
          <a:endParaRPr lang="zh-TW" altLang="en-US"/>
        </a:p>
      </dgm:t>
    </dgm:pt>
    <dgm:pt modelId="{186F637E-6DF6-4748-9AF3-2EDE0DECA322}">
      <dgm:prSet phldrT="[文字]"/>
      <dgm:spPr/>
      <dgm:t>
        <a:bodyPr/>
        <a:lstStyle/>
        <a:p>
          <a:r>
            <a:rPr lang="en-US" altLang="zh-TW" dirty="0"/>
            <a:t>2.</a:t>
          </a:r>
          <a:r>
            <a:rPr lang="zh-TW" altLang="en-US" dirty="0"/>
            <a:t>縣民車船卡遺失，補辦是否需要費用？</a:t>
          </a:r>
        </a:p>
      </dgm:t>
    </dgm:pt>
    <dgm:pt modelId="{C9240E3F-E984-A64A-9521-3F9DF8662245}" type="parTrans" cxnId="{D6976BEC-4BFC-E443-8792-8D466D08F7D7}">
      <dgm:prSet/>
      <dgm:spPr/>
      <dgm:t>
        <a:bodyPr/>
        <a:lstStyle/>
        <a:p>
          <a:endParaRPr lang="zh-TW" altLang="en-US"/>
        </a:p>
      </dgm:t>
    </dgm:pt>
    <dgm:pt modelId="{1FF0B0BC-A4B3-1C4F-8A97-B0D6397C931E}" type="sibTrans" cxnId="{D6976BEC-4BFC-E443-8792-8D466D08F7D7}">
      <dgm:prSet/>
      <dgm:spPr/>
      <dgm:t>
        <a:bodyPr/>
        <a:lstStyle/>
        <a:p>
          <a:endParaRPr lang="zh-TW" altLang="en-US"/>
        </a:p>
      </dgm:t>
    </dgm:pt>
    <dgm:pt modelId="{A2C66571-C128-3747-A526-DFE4947C22EE}">
      <dgm:prSet phldrT="[文字]"/>
      <dgm:spPr/>
      <dgm:t>
        <a:bodyPr/>
        <a:lstStyle/>
        <a:p>
          <a:r>
            <a:rPr lang="zh-TW" altLang="en-US" dirty="0"/>
            <a:t>沒有申辦縣民車船卡不會影響鄉民權益，鄉民一樣可以持「</a:t>
          </a:r>
          <a:r>
            <a:rPr lang="zh-TW" altLang="en-US" dirty="0" smtClean="0"/>
            <a:t>身分證</a:t>
          </a:r>
          <a:r>
            <a:rPr lang="zh-TW" altLang="en-US" dirty="0"/>
            <a:t>」搭乘交通船</a:t>
          </a:r>
        </a:p>
      </dgm:t>
    </dgm:pt>
    <dgm:pt modelId="{DF82EC76-B0ED-504B-A986-7C816EE3BDFD}" type="parTrans" cxnId="{EB726AC0-5CA5-4B47-809C-3974AFE7BDA7}">
      <dgm:prSet/>
      <dgm:spPr/>
      <dgm:t>
        <a:bodyPr/>
        <a:lstStyle/>
        <a:p>
          <a:endParaRPr lang="zh-TW" altLang="en-US"/>
        </a:p>
      </dgm:t>
    </dgm:pt>
    <dgm:pt modelId="{F8A84D1A-4C19-394F-ABA8-8AFC9D4B6E60}" type="sibTrans" cxnId="{EB726AC0-5CA5-4B47-809C-3974AFE7BDA7}">
      <dgm:prSet/>
      <dgm:spPr/>
      <dgm:t>
        <a:bodyPr/>
        <a:lstStyle/>
        <a:p>
          <a:endParaRPr lang="zh-TW" altLang="en-US"/>
        </a:p>
      </dgm:t>
    </dgm:pt>
    <dgm:pt modelId="{2E7A0EE2-1757-4543-AEE9-D5F7BC1A123A}">
      <dgm:prSet phldrT="[文字]"/>
      <dgm:spPr/>
      <dgm:t>
        <a:bodyPr/>
        <a:lstStyle/>
        <a:p>
          <a:r>
            <a:rPr lang="zh-TW" altLang="en-US" dirty="0"/>
            <a:t>遺失卡片補辦的費用，由車船處負擔，鄉民無須付費；但是獎勵方案的資料無法延續，必須重新累計</a:t>
          </a:r>
        </a:p>
      </dgm:t>
    </dgm:pt>
    <dgm:pt modelId="{9AB52A98-5E1A-734E-944F-011D348CEE16}" type="parTrans" cxnId="{2029056F-C9C9-5642-8A54-1449232079F8}">
      <dgm:prSet/>
      <dgm:spPr/>
      <dgm:t>
        <a:bodyPr/>
        <a:lstStyle/>
        <a:p>
          <a:endParaRPr lang="zh-TW" altLang="en-US"/>
        </a:p>
      </dgm:t>
    </dgm:pt>
    <dgm:pt modelId="{AD6DD181-1F6E-6040-9A09-7126A3497302}" type="sibTrans" cxnId="{2029056F-C9C9-5642-8A54-1449232079F8}">
      <dgm:prSet/>
      <dgm:spPr/>
      <dgm:t>
        <a:bodyPr/>
        <a:lstStyle/>
        <a:p>
          <a:endParaRPr lang="zh-TW" altLang="en-US"/>
        </a:p>
      </dgm:t>
    </dgm:pt>
    <dgm:pt modelId="{C3C4D4C5-D35D-4943-AA6A-07334B58B3E6}" type="pres">
      <dgm:prSet presAssocID="{910D9703-99A1-A94B-A38A-4DF749EF542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AF1CD44-1056-A24C-B94E-CD3AB79DB3F4}" type="pres">
      <dgm:prSet presAssocID="{CC59A53F-846E-9347-88EE-64852E1F4726}" presName="parentLin" presStyleCnt="0"/>
      <dgm:spPr/>
    </dgm:pt>
    <dgm:pt modelId="{54028D60-2E1D-FA47-910C-05AA94596E37}" type="pres">
      <dgm:prSet presAssocID="{CC59A53F-846E-9347-88EE-64852E1F4726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FC00C90E-DFC3-D04F-BDA5-52A039361ADF}" type="pres">
      <dgm:prSet presAssocID="{CC59A53F-846E-9347-88EE-64852E1F472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F4017B3-36EB-7541-829E-77DE3B5BD218}" type="pres">
      <dgm:prSet presAssocID="{CC59A53F-846E-9347-88EE-64852E1F4726}" presName="negativeSpace" presStyleCnt="0"/>
      <dgm:spPr/>
    </dgm:pt>
    <dgm:pt modelId="{4E4FC0A9-93A6-6D41-B777-6DF0A4512D23}" type="pres">
      <dgm:prSet presAssocID="{CC59A53F-846E-9347-88EE-64852E1F4726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D89EC0F-FB88-454B-8E3F-4D4A4D035A74}" type="pres">
      <dgm:prSet presAssocID="{ECCD8BB4-6FC1-8942-8B9B-59DF3A418C7A}" presName="spaceBetweenRectangles" presStyleCnt="0"/>
      <dgm:spPr/>
    </dgm:pt>
    <dgm:pt modelId="{2E53147A-3244-3443-AE99-FFD113892F90}" type="pres">
      <dgm:prSet presAssocID="{186F637E-6DF6-4748-9AF3-2EDE0DECA322}" presName="parentLin" presStyleCnt="0"/>
      <dgm:spPr/>
    </dgm:pt>
    <dgm:pt modelId="{13E9D45F-3993-5F4D-8230-120677C70AFC}" type="pres">
      <dgm:prSet presAssocID="{186F637E-6DF6-4748-9AF3-2EDE0DECA322}" presName="parentLeftMargin" presStyleLbl="node1" presStyleIdx="0" presStyleCnt="2"/>
      <dgm:spPr/>
      <dgm:t>
        <a:bodyPr/>
        <a:lstStyle/>
        <a:p>
          <a:endParaRPr lang="zh-TW" altLang="en-US"/>
        </a:p>
      </dgm:t>
    </dgm:pt>
    <dgm:pt modelId="{DE7D5245-E701-D94E-83A9-633DB25B3DD8}" type="pres">
      <dgm:prSet presAssocID="{186F637E-6DF6-4748-9AF3-2EDE0DECA322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6787486-632E-A64F-BA49-530ED9AA1C7B}" type="pres">
      <dgm:prSet presAssocID="{186F637E-6DF6-4748-9AF3-2EDE0DECA322}" presName="negativeSpace" presStyleCnt="0"/>
      <dgm:spPr/>
    </dgm:pt>
    <dgm:pt modelId="{4742BC51-74AE-A547-A18D-2C3F2FD5298C}" type="pres">
      <dgm:prSet presAssocID="{186F637E-6DF6-4748-9AF3-2EDE0DECA322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029056F-C9C9-5642-8A54-1449232079F8}" srcId="{186F637E-6DF6-4748-9AF3-2EDE0DECA322}" destId="{2E7A0EE2-1757-4543-AEE9-D5F7BC1A123A}" srcOrd="0" destOrd="0" parTransId="{9AB52A98-5E1A-734E-944F-011D348CEE16}" sibTransId="{AD6DD181-1F6E-6040-9A09-7126A3497302}"/>
    <dgm:cxn modelId="{E7F5C570-3D00-6D45-A1E5-F67B95651361}" srcId="{910D9703-99A1-A94B-A38A-4DF749EF5426}" destId="{CC59A53F-846E-9347-88EE-64852E1F4726}" srcOrd="0" destOrd="0" parTransId="{99D2269F-7B6A-4B44-86C1-EF33BD15B20B}" sibTransId="{ECCD8BB4-6FC1-8942-8B9B-59DF3A418C7A}"/>
    <dgm:cxn modelId="{24DB2842-6211-9941-A9A2-02664C25E86F}" type="presOf" srcId="{2E7A0EE2-1757-4543-AEE9-D5F7BC1A123A}" destId="{4742BC51-74AE-A547-A18D-2C3F2FD5298C}" srcOrd="0" destOrd="0" presId="urn:microsoft.com/office/officeart/2005/8/layout/list1"/>
    <dgm:cxn modelId="{EB726AC0-5CA5-4B47-809C-3974AFE7BDA7}" srcId="{CC59A53F-846E-9347-88EE-64852E1F4726}" destId="{A2C66571-C128-3747-A526-DFE4947C22EE}" srcOrd="0" destOrd="0" parTransId="{DF82EC76-B0ED-504B-A986-7C816EE3BDFD}" sibTransId="{F8A84D1A-4C19-394F-ABA8-8AFC9D4B6E60}"/>
    <dgm:cxn modelId="{41F5837A-F9A0-BF42-88F9-000C3399B426}" type="presOf" srcId="{910D9703-99A1-A94B-A38A-4DF749EF5426}" destId="{C3C4D4C5-D35D-4943-AA6A-07334B58B3E6}" srcOrd="0" destOrd="0" presId="urn:microsoft.com/office/officeart/2005/8/layout/list1"/>
    <dgm:cxn modelId="{1AF148B8-1014-2E4F-A5C9-49D83F46AAB7}" type="presOf" srcId="{CC59A53F-846E-9347-88EE-64852E1F4726}" destId="{FC00C90E-DFC3-D04F-BDA5-52A039361ADF}" srcOrd="1" destOrd="0" presId="urn:microsoft.com/office/officeart/2005/8/layout/list1"/>
    <dgm:cxn modelId="{B773045C-35F9-B341-9E4E-AAEBAC75451E}" type="presOf" srcId="{CC59A53F-846E-9347-88EE-64852E1F4726}" destId="{54028D60-2E1D-FA47-910C-05AA94596E37}" srcOrd="0" destOrd="0" presId="urn:microsoft.com/office/officeart/2005/8/layout/list1"/>
    <dgm:cxn modelId="{753A753F-8847-6E47-B076-5450B2EF5F00}" type="presOf" srcId="{A2C66571-C128-3747-A526-DFE4947C22EE}" destId="{4E4FC0A9-93A6-6D41-B777-6DF0A4512D23}" srcOrd="0" destOrd="0" presId="urn:microsoft.com/office/officeart/2005/8/layout/list1"/>
    <dgm:cxn modelId="{D6976BEC-4BFC-E443-8792-8D466D08F7D7}" srcId="{910D9703-99A1-A94B-A38A-4DF749EF5426}" destId="{186F637E-6DF6-4748-9AF3-2EDE0DECA322}" srcOrd="1" destOrd="0" parTransId="{C9240E3F-E984-A64A-9521-3F9DF8662245}" sibTransId="{1FF0B0BC-A4B3-1C4F-8A97-B0D6397C931E}"/>
    <dgm:cxn modelId="{091D9A7E-8CA4-7A4B-9D7E-1CB628B4D480}" type="presOf" srcId="{186F637E-6DF6-4748-9AF3-2EDE0DECA322}" destId="{DE7D5245-E701-D94E-83A9-633DB25B3DD8}" srcOrd="1" destOrd="0" presId="urn:microsoft.com/office/officeart/2005/8/layout/list1"/>
    <dgm:cxn modelId="{6C454926-B47D-5D47-AE68-E908E0E9E04E}" type="presOf" srcId="{186F637E-6DF6-4748-9AF3-2EDE0DECA322}" destId="{13E9D45F-3993-5F4D-8230-120677C70AFC}" srcOrd="0" destOrd="0" presId="urn:microsoft.com/office/officeart/2005/8/layout/list1"/>
    <dgm:cxn modelId="{5A31FED0-215B-734D-AA3D-CD5870B36AF8}" type="presParOf" srcId="{C3C4D4C5-D35D-4943-AA6A-07334B58B3E6}" destId="{6AF1CD44-1056-A24C-B94E-CD3AB79DB3F4}" srcOrd="0" destOrd="0" presId="urn:microsoft.com/office/officeart/2005/8/layout/list1"/>
    <dgm:cxn modelId="{3267E6DA-7A92-D34D-8323-C56775B6980A}" type="presParOf" srcId="{6AF1CD44-1056-A24C-B94E-CD3AB79DB3F4}" destId="{54028D60-2E1D-FA47-910C-05AA94596E37}" srcOrd="0" destOrd="0" presId="urn:microsoft.com/office/officeart/2005/8/layout/list1"/>
    <dgm:cxn modelId="{67984FF2-C176-794D-A902-5AECE4C0E41A}" type="presParOf" srcId="{6AF1CD44-1056-A24C-B94E-CD3AB79DB3F4}" destId="{FC00C90E-DFC3-D04F-BDA5-52A039361ADF}" srcOrd="1" destOrd="0" presId="urn:microsoft.com/office/officeart/2005/8/layout/list1"/>
    <dgm:cxn modelId="{D3A77635-8846-0A4F-A711-3A30B72B68E7}" type="presParOf" srcId="{C3C4D4C5-D35D-4943-AA6A-07334B58B3E6}" destId="{DF4017B3-36EB-7541-829E-77DE3B5BD218}" srcOrd="1" destOrd="0" presId="urn:microsoft.com/office/officeart/2005/8/layout/list1"/>
    <dgm:cxn modelId="{B7367F31-9DF6-B54D-8011-F96DF806C386}" type="presParOf" srcId="{C3C4D4C5-D35D-4943-AA6A-07334B58B3E6}" destId="{4E4FC0A9-93A6-6D41-B777-6DF0A4512D23}" srcOrd="2" destOrd="0" presId="urn:microsoft.com/office/officeart/2005/8/layout/list1"/>
    <dgm:cxn modelId="{7122A9FC-7A47-1F4E-AA51-D2BBBAD54F6B}" type="presParOf" srcId="{C3C4D4C5-D35D-4943-AA6A-07334B58B3E6}" destId="{BD89EC0F-FB88-454B-8E3F-4D4A4D035A74}" srcOrd="3" destOrd="0" presId="urn:microsoft.com/office/officeart/2005/8/layout/list1"/>
    <dgm:cxn modelId="{039CEC6F-26F8-4540-961B-D4415D5959FC}" type="presParOf" srcId="{C3C4D4C5-D35D-4943-AA6A-07334B58B3E6}" destId="{2E53147A-3244-3443-AE99-FFD113892F90}" srcOrd="4" destOrd="0" presId="urn:microsoft.com/office/officeart/2005/8/layout/list1"/>
    <dgm:cxn modelId="{2E5D2F84-EC0C-5D4D-85B9-E5457D5DEEBD}" type="presParOf" srcId="{2E53147A-3244-3443-AE99-FFD113892F90}" destId="{13E9D45F-3993-5F4D-8230-120677C70AFC}" srcOrd="0" destOrd="0" presId="urn:microsoft.com/office/officeart/2005/8/layout/list1"/>
    <dgm:cxn modelId="{36EE7BDE-1627-3546-A2E3-FA7D2A7019C4}" type="presParOf" srcId="{2E53147A-3244-3443-AE99-FFD113892F90}" destId="{DE7D5245-E701-D94E-83A9-633DB25B3DD8}" srcOrd="1" destOrd="0" presId="urn:microsoft.com/office/officeart/2005/8/layout/list1"/>
    <dgm:cxn modelId="{34D4E2F8-AF24-1842-AE27-72E0CCF423F0}" type="presParOf" srcId="{C3C4D4C5-D35D-4943-AA6A-07334B58B3E6}" destId="{C6787486-632E-A64F-BA49-530ED9AA1C7B}" srcOrd="5" destOrd="0" presId="urn:microsoft.com/office/officeart/2005/8/layout/list1"/>
    <dgm:cxn modelId="{F5420E2E-E39D-5D43-B72A-AADB4DE808E0}" type="presParOf" srcId="{C3C4D4C5-D35D-4943-AA6A-07334B58B3E6}" destId="{4742BC51-74AE-A547-A18D-2C3F2FD5298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D1C914-2786-E04F-A6A7-ED49F86EF618}">
      <dsp:nvSpPr>
        <dsp:cNvPr id="0" name=""/>
        <dsp:cNvSpPr/>
      </dsp:nvSpPr>
      <dsp:spPr>
        <a:xfrm>
          <a:off x="0" y="419519"/>
          <a:ext cx="8128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21ECF-5F86-0745-8FCD-7F9AAC24D562}">
      <dsp:nvSpPr>
        <dsp:cNvPr id="0" name=""/>
        <dsp:cNvSpPr/>
      </dsp:nvSpPr>
      <dsp:spPr>
        <a:xfrm>
          <a:off x="406400" y="50518"/>
          <a:ext cx="5689600" cy="738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ea"/>
            <a:buNone/>
          </a:pPr>
          <a:r>
            <a:rPr lang="zh-TW" altLang="en-US" sz="2500" b="1" i="0" kern="1200" dirty="0">
              <a:latin typeface="Songti TC" panose="02010600040101010101" pitchFamily="2" charset="-120"/>
              <a:ea typeface="Songti TC" panose="02010600040101010101" pitchFamily="2" charset="-120"/>
            </a:rPr>
            <a:t>一、澎湖</a:t>
          </a:r>
          <a:r>
            <a:rPr lang="en-US" altLang="zh-TW" sz="2500" b="1" i="0" kern="1200" dirty="0">
              <a:latin typeface="Songti TC" panose="02010600040101010101" pitchFamily="2" charset="-120"/>
              <a:ea typeface="Songti TC" panose="02010600040101010101" pitchFamily="2" charset="-120"/>
            </a:rPr>
            <a:t>TPASS</a:t>
          </a:r>
          <a:r>
            <a:rPr lang="zh-TW" altLang="en-US" sz="2500" b="1" i="0" kern="1200" dirty="0">
              <a:latin typeface="Songti TC" panose="02010600040101010101" pitchFamily="2" charset="-120"/>
              <a:ea typeface="Songti TC" panose="02010600040101010101" pitchFamily="2" charset="-120"/>
            </a:rPr>
            <a:t>月票方案</a:t>
          </a:r>
        </a:p>
      </dsp:txBody>
      <dsp:txXfrm>
        <a:off x="442426" y="86544"/>
        <a:ext cx="5617548" cy="665948"/>
      </dsp:txXfrm>
    </dsp:sp>
    <dsp:sp modelId="{5F633D4E-97B9-B345-8DDC-B803D1D298C7}">
      <dsp:nvSpPr>
        <dsp:cNvPr id="0" name=""/>
        <dsp:cNvSpPr/>
      </dsp:nvSpPr>
      <dsp:spPr>
        <a:xfrm>
          <a:off x="0" y="1553519"/>
          <a:ext cx="8128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494775"/>
              <a:satOff val="1799"/>
              <a:lumOff val="-52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8AA759-16AB-0C4A-8E7D-B938ADB55BA1}">
      <dsp:nvSpPr>
        <dsp:cNvPr id="0" name=""/>
        <dsp:cNvSpPr/>
      </dsp:nvSpPr>
      <dsp:spPr>
        <a:xfrm>
          <a:off x="406400" y="1184519"/>
          <a:ext cx="5689600" cy="738000"/>
        </a:xfrm>
        <a:prstGeom prst="roundRect">
          <a:avLst/>
        </a:prstGeom>
        <a:solidFill>
          <a:schemeClr val="accent5">
            <a:hueOff val="494775"/>
            <a:satOff val="1799"/>
            <a:lumOff val="-5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i="0" kern="1200" dirty="0">
              <a:latin typeface="Songti TC" panose="02010600040101010101" pitchFamily="2" charset="-120"/>
              <a:ea typeface="Songti TC" panose="02010600040101010101" pitchFamily="2" charset="-120"/>
            </a:rPr>
            <a:t>二、縣民獎勵方案</a:t>
          </a:r>
        </a:p>
      </dsp:txBody>
      <dsp:txXfrm>
        <a:off x="442426" y="1220545"/>
        <a:ext cx="5617548" cy="665948"/>
      </dsp:txXfrm>
    </dsp:sp>
    <dsp:sp modelId="{DB59BDC9-BA51-C04D-A1F8-2495ED7C8097}">
      <dsp:nvSpPr>
        <dsp:cNvPr id="0" name=""/>
        <dsp:cNvSpPr/>
      </dsp:nvSpPr>
      <dsp:spPr>
        <a:xfrm>
          <a:off x="0" y="2687519"/>
          <a:ext cx="8128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989549"/>
              <a:satOff val="3597"/>
              <a:lumOff val="-10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BA76B3-A645-EC4D-9391-4F108989B1FB}">
      <dsp:nvSpPr>
        <dsp:cNvPr id="0" name=""/>
        <dsp:cNvSpPr/>
      </dsp:nvSpPr>
      <dsp:spPr>
        <a:xfrm>
          <a:off x="406400" y="2318519"/>
          <a:ext cx="5689600" cy="738000"/>
        </a:xfrm>
        <a:prstGeom prst="roundRect">
          <a:avLst/>
        </a:prstGeom>
        <a:solidFill>
          <a:schemeClr val="accent5">
            <a:hueOff val="989549"/>
            <a:satOff val="3597"/>
            <a:lumOff val="-10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i="0" kern="1200" dirty="0">
              <a:latin typeface="Songti TC" panose="02010600040101010101" pitchFamily="2" charset="-120"/>
              <a:ea typeface="Songti TC" panose="02010600040101010101" pitchFamily="2" charset="-120"/>
            </a:rPr>
            <a:t>三、發卡、領卡流程</a:t>
          </a:r>
        </a:p>
      </dsp:txBody>
      <dsp:txXfrm>
        <a:off x="442426" y="2354545"/>
        <a:ext cx="5617548" cy="665948"/>
      </dsp:txXfrm>
    </dsp:sp>
    <dsp:sp modelId="{EC93C3C3-2E20-B941-9D1B-3A123B5C93CE}">
      <dsp:nvSpPr>
        <dsp:cNvPr id="0" name=""/>
        <dsp:cNvSpPr/>
      </dsp:nvSpPr>
      <dsp:spPr>
        <a:xfrm>
          <a:off x="0" y="3821519"/>
          <a:ext cx="8128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1484324"/>
              <a:satOff val="5396"/>
              <a:lumOff val="-15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17B616-950D-8B40-B56F-D95AEE3B879B}">
      <dsp:nvSpPr>
        <dsp:cNvPr id="0" name=""/>
        <dsp:cNvSpPr/>
      </dsp:nvSpPr>
      <dsp:spPr>
        <a:xfrm>
          <a:off x="406400" y="3452519"/>
          <a:ext cx="5689600" cy="738000"/>
        </a:xfrm>
        <a:prstGeom prst="roundRect">
          <a:avLst/>
        </a:prstGeom>
        <a:solidFill>
          <a:schemeClr val="accent5">
            <a:hueOff val="1484324"/>
            <a:satOff val="5396"/>
            <a:lumOff val="-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500" b="1" i="0" kern="1200" dirty="0">
              <a:latin typeface="Songti TC" panose="02010600040101010101" pitchFamily="2" charset="-120"/>
              <a:ea typeface="Songti TC" panose="02010600040101010101" pitchFamily="2" charset="-120"/>
            </a:rPr>
            <a:t>四、問題討論</a:t>
          </a:r>
        </a:p>
      </dsp:txBody>
      <dsp:txXfrm>
        <a:off x="442426" y="3488545"/>
        <a:ext cx="5617548" cy="6659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116677-F007-234E-AFC9-87D8744836E9}">
      <dsp:nvSpPr>
        <dsp:cNvPr id="0" name=""/>
        <dsp:cNvSpPr/>
      </dsp:nvSpPr>
      <dsp:spPr>
        <a:xfrm>
          <a:off x="0" y="465764"/>
          <a:ext cx="8312198" cy="158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5119" tIns="374904" rIns="645119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1800" kern="1200" dirty="0">
              <a:latin typeface="Heiti TC Medium" pitchFamily="2" charset="-128"/>
              <a:ea typeface="Heiti TC Medium" pitchFamily="2" charset="-128"/>
            </a:rPr>
            <a:t>限定設籍澎湖縣居民申辦的交通月票，發行兩種月票方案分別為</a:t>
          </a:r>
          <a:r>
            <a:rPr lang="zh-TW" altLang="en-US" sz="1800" kern="1200" dirty="0" smtClean="0">
              <a:latin typeface="Heiti TC Medium" pitchFamily="2" charset="-128"/>
              <a:ea typeface="Heiti TC Medium" pitchFamily="2" charset="-128"/>
            </a:rPr>
            <a:t>「縣民公車卡</a:t>
          </a:r>
          <a:r>
            <a:rPr lang="zh-TW" altLang="en-US" sz="1800" kern="1200" dirty="0">
              <a:latin typeface="Heiti TC Medium" pitchFamily="2" charset="-128"/>
              <a:ea typeface="Heiti TC Medium" pitchFamily="2" charset="-128"/>
            </a:rPr>
            <a:t>」和</a:t>
          </a:r>
          <a:r>
            <a:rPr lang="zh-TW" altLang="en-US" sz="1800" kern="1200" dirty="0" smtClean="0">
              <a:latin typeface="Heiti TC Medium" pitchFamily="2" charset="-128"/>
              <a:ea typeface="Heiti TC Medium" pitchFamily="2" charset="-128"/>
            </a:rPr>
            <a:t>「縣民車船卡</a:t>
          </a:r>
          <a:r>
            <a:rPr lang="zh-TW" altLang="en-US" sz="1800" kern="1200" dirty="0">
              <a:latin typeface="Heiti TC Medium" pitchFamily="2" charset="-128"/>
              <a:ea typeface="Heiti TC Medium" pitchFamily="2" charset="-128"/>
            </a:rPr>
            <a:t>」</a:t>
          </a:r>
          <a:r>
            <a:rPr lang="en-US" altLang="zh-TW" sz="1800" kern="1200" dirty="0">
              <a:latin typeface="Heiti TC Medium" pitchFamily="2" charset="-128"/>
              <a:ea typeface="Heiti TC Medium" pitchFamily="2" charset="-128"/>
            </a:rPr>
            <a:t>(</a:t>
          </a:r>
          <a:r>
            <a:rPr lang="zh-TW" altLang="en-US" sz="1800" kern="1200" dirty="0">
              <a:latin typeface="Heiti TC Medium" pitchFamily="2" charset="-128"/>
              <a:ea typeface="Heiti TC Medium" pitchFamily="2" charset="-128"/>
            </a:rPr>
            <a:t>限定設籍於七美</a:t>
          </a:r>
          <a:r>
            <a:rPr lang="en-US" altLang="zh-TW" sz="1800" kern="1200" dirty="0">
              <a:latin typeface="Heiti TC Medium" pitchFamily="2" charset="-128"/>
              <a:ea typeface="Heiti TC Medium" pitchFamily="2" charset="-128"/>
            </a:rPr>
            <a:t>/</a:t>
          </a:r>
          <a:r>
            <a:rPr lang="zh-TW" altLang="en-US" sz="1800" kern="1200" dirty="0">
              <a:latin typeface="Heiti TC Medium" pitchFamily="2" charset="-128"/>
              <a:ea typeface="Heiti TC Medium" pitchFamily="2" charset="-128"/>
            </a:rPr>
            <a:t>望安居民申辦</a:t>
          </a:r>
          <a:r>
            <a:rPr lang="en-US" altLang="zh-TW" sz="1800" kern="1200" dirty="0">
              <a:latin typeface="Heiti TC Medium" pitchFamily="2" charset="-128"/>
              <a:ea typeface="Heiti TC Medium" pitchFamily="2" charset="-128"/>
            </a:rPr>
            <a:t>)</a:t>
          </a:r>
          <a:r>
            <a:rPr lang="zh-TW" altLang="en-US" sz="1800" kern="1200" dirty="0">
              <a:latin typeface="Heiti TC Medium" pitchFamily="2" charset="-128"/>
              <a:ea typeface="Heiti TC Medium" pitchFamily="2" charset="-128"/>
            </a:rPr>
            <a:t>，票價由澎湖縣政府全額補助，持卡人依不同方案別可不限里程、不限次數搭乘澎湖縣政府公共車船管理處經營之市區公車及交通</a:t>
          </a:r>
          <a:r>
            <a:rPr lang="zh-TW" altLang="en-US" sz="1800" kern="1200" dirty="0" smtClean="0">
              <a:latin typeface="Heiti TC Medium" pitchFamily="2" charset="-128"/>
              <a:ea typeface="Heiti TC Medium" pitchFamily="2" charset="-128"/>
            </a:rPr>
            <a:t>船</a:t>
          </a:r>
          <a:r>
            <a:rPr lang="en-US" altLang="zh-TW" sz="1800" kern="1200" dirty="0" smtClean="0">
              <a:latin typeface="Heiti TC Medium" pitchFamily="2" charset="-128"/>
              <a:ea typeface="Heiti TC Medium" pitchFamily="2" charset="-128"/>
            </a:rPr>
            <a:t>(</a:t>
          </a:r>
          <a:r>
            <a:rPr lang="zh-TW" altLang="en-US" sz="1800" kern="1200" dirty="0" smtClean="0">
              <a:latin typeface="Heiti TC Medium" pitchFamily="2" charset="-128"/>
              <a:ea typeface="Heiti TC Medium" pitchFamily="2" charset="-128"/>
            </a:rPr>
            <a:t>不含高雄</a:t>
          </a:r>
          <a:r>
            <a:rPr lang="en-US" altLang="zh-TW" sz="1800" kern="1200" dirty="0" smtClean="0">
              <a:latin typeface="Heiti TC Medium" pitchFamily="2" charset="-128"/>
              <a:ea typeface="Heiti TC Medium" pitchFamily="2" charset="-128"/>
            </a:rPr>
            <a:t>)</a:t>
          </a:r>
          <a:r>
            <a:rPr lang="zh-TW" altLang="en-US" sz="1800" kern="1200" dirty="0" smtClean="0">
              <a:latin typeface="Heiti TC Medium" pitchFamily="2" charset="-128"/>
              <a:ea typeface="Heiti TC Medium" pitchFamily="2" charset="-128"/>
            </a:rPr>
            <a:t>。 </a:t>
          </a:r>
          <a:endParaRPr lang="zh-TW" altLang="en-US" sz="1800" kern="1200" dirty="0">
            <a:latin typeface="Heiti TC Medium" pitchFamily="2" charset="-128"/>
            <a:ea typeface="Heiti TC Medium" pitchFamily="2" charset="-128"/>
          </a:endParaRPr>
        </a:p>
      </dsp:txBody>
      <dsp:txXfrm>
        <a:off x="0" y="465764"/>
        <a:ext cx="8312198" cy="1587600"/>
      </dsp:txXfrm>
    </dsp:sp>
    <dsp:sp modelId="{CBA48E4A-101B-CF41-A6F9-F762154713E8}">
      <dsp:nvSpPr>
        <dsp:cNvPr id="0" name=""/>
        <dsp:cNvSpPr/>
      </dsp:nvSpPr>
      <dsp:spPr>
        <a:xfrm>
          <a:off x="415609" y="200084"/>
          <a:ext cx="5818538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927" tIns="0" rIns="21992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000" b="1" kern="1200" dirty="0">
              <a:latin typeface="Heiti TC Medium" pitchFamily="2" charset="-128"/>
              <a:ea typeface="Heiti TC Medium" pitchFamily="2" charset="-128"/>
            </a:rPr>
            <a:t>縣民車船卡</a:t>
          </a:r>
        </a:p>
      </dsp:txBody>
      <dsp:txXfrm>
        <a:off x="441548" y="226023"/>
        <a:ext cx="5766660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02F54B-708F-7A46-9B0D-EDA2CB09E72E}">
      <dsp:nvSpPr>
        <dsp:cNvPr id="0" name=""/>
        <dsp:cNvSpPr/>
      </dsp:nvSpPr>
      <dsp:spPr>
        <a:xfrm>
          <a:off x="0" y="480486"/>
          <a:ext cx="9077158" cy="463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4488" tIns="666496" rIns="704488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kern="1200" dirty="0"/>
            <a:t>為鼓勵縣民搭乘公車或交通船使用「縣民車船卡」，特提出獎勵方案，包括「累計搭乘次數」、「累計搭乘金額」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b="1" kern="1200" dirty="0">
              <a:solidFill>
                <a:srgbClr val="0070C0"/>
              </a:solidFill>
            </a:rPr>
            <a:t>獎品有</a:t>
          </a:r>
          <a:r>
            <a:rPr lang="en-US" altLang="zh-TW" sz="3200" b="1" kern="1200" dirty="0">
              <a:solidFill>
                <a:srgbClr val="0070C0"/>
              </a:solidFill>
            </a:rPr>
            <a:t> 1,000</a:t>
          </a:r>
          <a:r>
            <a:rPr lang="zh-TW" altLang="en-US" sz="3200" b="1" kern="1200" dirty="0">
              <a:solidFill>
                <a:srgbClr val="0070C0"/>
              </a:solidFill>
            </a:rPr>
            <a:t>元及</a:t>
          </a:r>
          <a:r>
            <a:rPr lang="en-US" altLang="zh-TW" sz="3200" b="1" kern="1200" dirty="0">
              <a:solidFill>
                <a:srgbClr val="0070C0"/>
              </a:solidFill>
            </a:rPr>
            <a:t> 300</a:t>
          </a:r>
          <a:r>
            <a:rPr lang="zh-TW" altLang="en-US" sz="3200" b="1" kern="1200" dirty="0">
              <a:solidFill>
                <a:srgbClr val="0070C0"/>
              </a:solidFill>
            </a:rPr>
            <a:t>元超商禮券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kern="1200" dirty="0"/>
            <a:t>以每張縣民車船卡為單位，計算搭乘的記錄，每日統計每張卡累計的資料</a:t>
          </a:r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3200" kern="1200" dirty="0"/>
            <a:t>每日驗票機會將搭乘資料上傳至車船處，資料統計後於次日</a:t>
          </a:r>
          <a:r>
            <a:rPr lang="zh-TW" altLang="en-US" sz="3200" kern="1200" dirty="0" smtClean="0"/>
            <a:t>公布於</a:t>
          </a:r>
          <a:r>
            <a:rPr lang="en-US" altLang="zh-TW" sz="3200" kern="1200" dirty="0"/>
            <a:t>TPASS</a:t>
          </a:r>
          <a:r>
            <a:rPr lang="zh-TW" altLang="en-US" sz="3200" kern="1200" dirty="0"/>
            <a:t>網站</a:t>
          </a:r>
        </a:p>
      </dsp:txBody>
      <dsp:txXfrm>
        <a:off x="0" y="480486"/>
        <a:ext cx="9077158" cy="4636800"/>
      </dsp:txXfrm>
    </dsp:sp>
    <dsp:sp modelId="{75C2E1BD-407B-6247-8CAE-5A0D56FDE7F7}">
      <dsp:nvSpPr>
        <dsp:cNvPr id="0" name=""/>
        <dsp:cNvSpPr/>
      </dsp:nvSpPr>
      <dsp:spPr>
        <a:xfrm>
          <a:off x="453857" y="8166"/>
          <a:ext cx="6354010" cy="9446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166" tIns="0" rIns="240166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i="0" kern="1200" dirty="0">
              <a:latin typeface="Songti TC" panose="02010600040101010101" pitchFamily="2" charset="-120"/>
              <a:ea typeface="Songti TC" panose="02010600040101010101" pitchFamily="2" charset="-120"/>
            </a:rPr>
            <a:t>獎勵排行榜</a:t>
          </a:r>
          <a:endParaRPr lang="zh-TW" altLang="en-US" sz="2800" kern="1200" dirty="0"/>
        </a:p>
      </dsp:txBody>
      <dsp:txXfrm>
        <a:off x="499971" y="54280"/>
        <a:ext cx="6261782" cy="85241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4FC0A9-93A6-6D41-B777-6DF0A4512D23}">
      <dsp:nvSpPr>
        <dsp:cNvPr id="0" name=""/>
        <dsp:cNvSpPr/>
      </dsp:nvSpPr>
      <dsp:spPr>
        <a:xfrm>
          <a:off x="0" y="1132533"/>
          <a:ext cx="8128000" cy="1360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499872" rIns="63082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/>
            <a:t>沒有申辦縣民車船卡不會影響鄉民權益，鄉民一樣可以持「</a:t>
          </a:r>
          <a:r>
            <a:rPr lang="zh-TW" altLang="en-US" sz="2400" kern="1200" dirty="0" smtClean="0"/>
            <a:t>身分證</a:t>
          </a:r>
          <a:r>
            <a:rPr lang="zh-TW" altLang="en-US" sz="2400" kern="1200" dirty="0"/>
            <a:t>」搭乘交通船</a:t>
          </a:r>
        </a:p>
      </dsp:txBody>
      <dsp:txXfrm>
        <a:off x="0" y="1132533"/>
        <a:ext cx="8128000" cy="1360800"/>
      </dsp:txXfrm>
    </dsp:sp>
    <dsp:sp modelId="{FC00C90E-DFC3-D04F-BDA5-52A039361ADF}">
      <dsp:nvSpPr>
        <dsp:cNvPr id="0" name=""/>
        <dsp:cNvSpPr/>
      </dsp:nvSpPr>
      <dsp:spPr>
        <a:xfrm>
          <a:off x="406400" y="778293"/>
          <a:ext cx="5689600" cy="7084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kern="1200" dirty="0"/>
            <a:t>1.</a:t>
          </a:r>
          <a:r>
            <a:rPr lang="zh-TW" altLang="en-US" sz="2400" kern="1200" dirty="0"/>
            <a:t>沒有申辦縣民車船卡是否就無法搭船？</a:t>
          </a:r>
        </a:p>
      </dsp:txBody>
      <dsp:txXfrm>
        <a:off x="440985" y="812878"/>
        <a:ext cx="5620430" cy="639310"/>
      </dsp:txXfrm>
    </dsp:sp>
    <dsp:sp modelId="{4742BC51-74AE-A547-A18D-2C3F2FD5298C}">
      <dsp:nvSpPr>
        <dsp:cNvPr id="0" name=""/>
        <dsp:cNvSpPr/>
      </dsp:nvSpPr>
      <dsp:spPr>
        <a:xfrm>
          <a:off x="0" y="2977173"/>
          <a:ext cx="8128000" cy="166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1484324"/>
              <a:satOff val="5396"/>
              <a:lumOff val="-15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499872" rIns="630823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/>
            <a:t>遺失卡片補辦的費用，由車船處負擔，鄉民無須付費；但是獎勵方案的資料無法延續，必須重新累計</a:t>
          </a:r>
        </a:p>
      </dsp:txBody>
      <dsp:txXfrm>
        <a:off x="0" y="2977173"/>
        <a:ext cx="8128000" cy="1663200"/>
      </dsp:txXfrm>
    </dsp:sp>
    <dsp:sp modelId="{DE7D5245-E701-D94E-83A9-633DB25B3DD8}">
      <dsp:nvSpPr>
        <dsp:cNvPr id="0" name=""/>
        <dsp:cNvSpPr/>
      </dsp:nvSpPr>
      <dsp:spPr>
        <a:xfrm>
          <a:off x="406400" y="2622933"/>
          <a:ext cx="5689600" cy="708480"/>
        </a:xfrm>
        <a:prstGeom prst="roundRect">
          <a:avLst/>
        </a:prstGeom>
        <a:solidFill>
          <a:schemeClr val="accent5">
            <a:hueOff val="1484324"/>
            <a:satOff val="5396"/>
            <a:lumOff val="-15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kern="1200" dirty="0"/>
            <a:t>2.</a:t>
          </a:r>
          <a:r>
            <a:rPr lang="zh-TW" altLang="en-US" sz="2400" kern="1200" dirty="0"/>
            <a:t>縣民車船卡遺失，補辦是否需要費用？</a:t>
          </a:r>
        </a:p>
      </dsp:txBody>
      <dsp:txXfrm>
        <a:off x="440985" y="2657518"/>
        <a:ext cx="5620430" cy="639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927B14-AD10-8F42-B0C4-EF8E3EDD5188}" type="datetimeFigureOut">
              <a:rPr kumimoji="1" lang="zh-TW" altLang="en-US" smtClean="0"/>
              <a:t>2024/8/16</a:t>
            </a:fld>
            <a:endParaRPr kumimoji="1"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3CD45-E881-9344-B692-D0A39EA320E3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73972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3CD45-E881-9344-B692-D0A39EA320E3}" type="slidenum">
              <a:rPr kumimoji="1" lang="zh-TW" altLang="en-US" smtClean="0"/>
              <a:t>3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9819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=""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=""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=""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=""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=""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=""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=""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=""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=""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=""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=""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=""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=""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=""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=""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=""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=""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=""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=""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=""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=""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=""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=""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=""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=""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B7BCE24B-00B6-9A45-B67E-B99D8DBA6BE9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634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=""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=""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=""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=""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=""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C85C-C2A8-4640-963C-7CFDFE94BA23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485396"/>
            <a:ext cx="813816" cy="365125"/>
          </a:xfrm>
        </p:spPr>
        <p:txBody>
          <a:bodyPr/>
          <a:lstStyle>
            <a:lvl1pPr>
              <a:defRPr sz="1800" b="1"/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855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=""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=""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=""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=""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=""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=""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=""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=""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=""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=""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=""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=""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=""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=""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=""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=""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=""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=""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=""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=""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=""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=""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=""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=""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=""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0CC7D-B5A7-7748-9917-C025C2FEB634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060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=""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=""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238A2-24EB-4842-8169-C47F3243D60B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47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=""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=""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=""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B7316-042F-664C-BDDA-45B43B7047BE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400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=""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81AFC7-642D-EC43-B67A-2CF889BB7CB0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=""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9113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FD1A6-2660-FC4A-A906-29651517C35D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84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92047-FD64-1245-9844-7B8ED0821CB4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349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=""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=""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DECE-FFC4-5C46-B515-C7D164EE5D11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=""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98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=""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=""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=""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=""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=""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=""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=""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=""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=""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=""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=""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44DBC-5CBF-5D47-908B-BF30C207989D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1205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=""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=""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=""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=""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=""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46174-7581-E944-A313-34DC830C6C00}" type="datetime1">
              <a:rPr lang="zh-TW" altLang="en-US" smtClean="0"/>
              <a:t>2024/8/16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=""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68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2A7B5EF4-DBB2-C048-8E6E-30B6BCDB9348}" type="datetime1">
              <a:rPr lang="zh-TW" altLang="en-US" smtClean="0"/>
              <a:t>2024/8/16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79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3.jp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4.jp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="" xmlns:a16="http://schemas.microsoft.com/office/drawing/2014/main" id="{4EFE82FE-7465-AE46-88DF-34D347E83B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標題 1">
            <a:extLst>
              <a:ext uri="{FF2B5EF4-FFF2-40B4-BE49-F238E27FC236}">
                <a16:creationId xmlns="" xmlns:a16="http://schemas.microsoft.com/office/drawing/2014/main" id="{81FAEFFC-F19F-53C2-87A2-24171713F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1486" y="3247184"/>
            <a:ext cx="10885619" cy="1842155"/>
          </a:xfrm>
        </p:spPr>
        <p:txBody>
          <a:bodyPr anchor="b">
            <a:normAutofit/>
          </a:bodyPr>
          <a:lstStyle/>
          <a:p>
            <a:pPr algn="ctr"/>
            <a:r>
              <a:rPr lang="zh-TW" altLang="en-US" sz="4400" dirty="0">
                <a:latin typeface="Songti TC" panose="02010600040101010101" pitchFamily="2" charset="-120"/>
                <a:ea typeface="Songti TC" panose="02010600040101010101" pitchFamily="2" charset="-120"/>
              </a:rPr>
              <a:t>澎湖</a:t>
            </a:r>
            <a:r>
              <a:rPr lang="en-US" altLang="zh-TW" sz="4400" dirty="0">
                <a:latin typeface="Songti TC" panose="02010600040101010101" pitchFamily="2" charset="-120"/>
                <a:ea typeface="Songti TC" panose="02010600040101010101" pitchFamily="2" charset="-120"/>
              </a:rPr>
              <a:t> TPASS </a:t>
            </a:r>
            <a:r>
              <a:rPr lang="zh-TW" altLang="en-US" sz="4400" dirty="0">
                <a:latin typeface="Songti TC" panose="02010600040101010101" pitchFamily="2" charset="-120"/>
                <a:ea typeface="Songti TC" panose="02010600040101010101" pitchFamily="2" charset="-120"/>
              </a:rPr>
              <a:t>行政院通勤月票</a:t>
            </a:r>
            <a:r>
              <a:rPr lang="en-US" altLang="zh-TW" sz="4400" dirty="0">
                <a:latin typeface="Songti TC" panose="02010600040101010101" pitchFamily="2" charset="-120"/>
                <a:ea typeface="Songti TC" panose="02010600040101010101" pitchFamily="2" charset="-120"/>
              </a:rPr>
              <a:t/>
            </a:r>
            <a:br>
              <a:rPr lang="en-US" altLang="zh-TW" sz="4400" dirty="0">
                <a:latin typeface="Songti TC" panose="02010600040101010101" pitchFamily="2" charset="-120"/>
                <a:ea typeface="Songti TC" panose="02010600040101010101" pitchFamily="2" charset="-120"/>
              </a:rPr>
            </a:br>
            <a:r>
              <a:rPr lang="zh-TW" altLang="en-US" sz="4400" dirty="0">
                <a:latin typeface="Songti TC" panose="02010600040101010101" pitchFamily="2" charset="-120"/>
                <a:ea typeface="Songti TC" panose="02010600040101010101" pitchFamily="2" charset="-120"/>
              </a:rPr>
              <a:t>說明會</a:t>
            </a:r>
            <a:endParaRPr kumimoji="1" lang="zh-TW" altLang="en-US" sz="4400" u="sng" dirty="0">
              <a:solidFill>
                <a:schemeClr val="accent6">
                  <a:lumMod val="50000"/>
                </a:schemeClr>
              </a:solidFill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BCFFF971-DAC9-F44B-9F22-4B030B6B61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10290315" y="0"/>
            <a:ext cx="1901686" cy="4677439"/>
            <a:chOff x="10290315" y="0"/>
            <a:chExt cx="1901686" cy="4677439"/>
          </a:xfrm>
        </p:grpSpPr>
        <p:sp>
          <p:nvSpPr>
            <p:cNvPr id="28" name="Oval 27">
              <a:extLst>
                <a:ext uri="{FF2B5EF4-FFF2-40B4-BE49-F238E27FC236}">
                  <a16:creationId xmlns="" xmlns:a16="http://schemas.microsoft.com/office/drawing/2014/main" id="{AA637262-7483-9F43-A425-2A50FAE3103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39">
              <a:extLst>
                <a:ext uri="{FF2B5EF4-FFF2-40B4-BE49-F238E27FC236}">
                  <a16:creationId xmlns="" xmlns:a16="http://schemas.microsoft.com/office/drawing/2014/main" id="{2E3E7145-2B02-8142-A82F-FFCA717D614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41">
              <a:extLst>
                <a:ext uri="{FF2B5EF4-FFF2-40B4-BE49-F238E27FC236}">
                  <a16:creationId xmlns="" xmlns:a16="http://schemas.microsoft.com/office/drawing/2014/main" id="{33EA453D-E925-4C4C-A1E9-D54E82602D3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43">
              <a:extLst>
                <a:ext uri="{FF2B5EF4-FFF2-40B4-BE49-F238E27FC236}">
                  <a16:creationId xmlns="" xmlns:a16="http://schemas.microsoft.com/office/drawing/2014/main" id="{CBA4AF6C-8831-A34A-91A3-CC6ED3566B5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44">
              <a:extLst>
                <a:ext uri="{FF2B5EF4-FFF2-40B4-BE49-F238E27FC236}">
                  <a16:creationId xmlns="" xmlns:a16="http://schemas.microsoft.com/office/drawing/2014/main" id="{8B12A352-6C2B-B94E-82E0-45D881BB7C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6" name="圖片 5">
            <a:extLst>
              <a:ext uri="{FF2B5EF4-FFF2-40B4-BE49-F238E27FC236}">
                <a16:creationId xmlns="" xmlns:a16="http://schemas.microsoft.com/office/drawing/2014/main" id="{DC5DABC7-5A01-B5F7-75E8-C28C977FD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87" y="398910"/>
            <a:ext cx="10885620" cy="2857475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="" xmlns:a16="http://schemas.microsoft.com/office/drawing/2014/main" id="{F1B96028-BC88-E342-92F9-2077614638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圖片 6">
            <a:extLst>
              <a:ext uri="{FF2B5EF4-FFF2-40B4-BE49-F238E27FC236}">
                <a16:creationId xmlns="" xmlns:a16="http://schemas.microsoft.com/office/drawing/2014/main" id="{5D77FDE1-BA83-A2BF-F6A0-2870CE2721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894" y="5237396"/>
            <a:ext cx="4593051" cy="849714"/>
          </a:xfrm>
          <a:prstGeom prst="rect">
            <a:avLst/>
          </a:prstGeom>
        </p:spPr>
      </p:pic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145F50EC-F5BC-D8F2-0F26-488249093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1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="" xmlns:a16="http://schemas.microsoft.com/office/drawing/2014/main" id="{321D2192-D38E-A8A3-5575-8211303EC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239" y="277114"/>
            <a:ext cx="7335835" cy="1268984"/>
          </a:xfrm>
        </p:spPr>
        <p:txBody>
          <a:bodyPr/>
          <a:lstStyle/>
          <a:p>
            <a:pPr algn="ctr"/>
            <a:r>
              <a:rPr kumimoji="1" lang="zh-TW" alt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說明會議程</a:t>
            </a:r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ED5DA230-FBF4-5B3F-4441-9BDD9483D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5" name="資料庫圖表 4">
            <a:extLst>
              <a:ext uri="{FF2B5EF4-FFF2-40B4-BE49-F238E27FC236}">
                <a16:creationId xmlns="" xmlns:a16="http://schemas.microsoft.com/office/drawing/2014/main" id="{04BE23EB-311D-448D-39F1-1554871623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7759244"/>
              </p:ext>
            </p:extLst>
          </p:nvPr>
        </p:nvGraphicFramePr>
        <p:xfrm>
          <a:off x="1488239" y="1263316"/>
          <a:ext cx="8128000" cy="45020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795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="" xmlns:a16="http://schemas.microsoft.com/office/drawing/2014/main" id="{EF46F3D1-364A-B1D3-B3BA-479389A95F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6644064"/>
              </p:ext>
            </p:extLst>
          </p:nvPr>
        </p:nvGraphicFramePr>
        <p:xfrm>
          <a:off x="579136" y="3143787"/>
          <a:ext cx="8312198" cy="3269044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1273428">
                  <a:extLst>
                    <a:ext uri="{9D8B030D-6E8A-4147-A177-3AD203B41FA5}">
                      <a16:colId xmlns="" xmlns:a16="http://schemas.microsoft.com/office/drawing/2014/main" val="361300731"/>
                    </a:ext>
                  </a:extLst>
                </a:gridCol>
                <a:gridCol w="3123724">
                  <a:extLst>
                    <a:ext uri="{9D8B030D-6E8A-4147-A177-3AD203B41FA5}">
                      <a16:colId xmlns="" xmlns:a16="http://schemas.microsoft.com/office/drawing/2014/main" val="2716196026"/>
                    </a:ext>
                  </a:extLst>
                </a:gridCol>
                <a:gridCol w="3915046">
                  <a:extLst>
                    <a:ext uri="{9D8B030D-6E8A-4147-A177-3AD203B41FA5}">
                      <a16:colId xmlns="" xmlns:a16="http://schemas.microsoft.com/office/drawing/2014/main" val="1288516842"/>
                    </a:ext>
                  </a:extLst>
                </a:gridCol>
              </a:tblGrid>
              <a:tr h="595065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</a:pPr>
                      <a:r>
                        <a:rPr lang="zh-TW" sz="1800" b="0" kern="100" dirty="0">
                          <a:effectLst/>
                        </a:rPr>
                        <a:t>月票方案</a:t>
                      </a:r>
                      <a:endParaRPr lang="zh-TW" sz="1800" b="0" i="0" kern="100" dirty="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</a:pPr>
                      <a:r>
                        <a:rPr lang="zh-TW" sz="1800" b="1" kern="100" dirty="0" smtClean="0">
                          <a:effectLst/>
                        </a:rPr>
                        <a:t>縣民</a:t>
                      </a:r>
                      <a:r>
                        <a:rPr lang="zh-TW" altLang="en-US" sz="1800" b="1" kern="100" dirty="0" smtClean="0">
                          <a:effectLst/>
                        </a:rPr>
                        <a:t>公車</a:t>
                      </a:r>
                      <a:r>
                        <a:rPr lang="zh-TW" sz="1800" b="1" kern="100" dirty="0" smtClean="0">
                          <a:effectLst/>
                        </a:rPr>
                        <a:t>卡</a:t>
                      </a:r>
                      <a:endParaRPr lang="zh-TW" sz="1800" b="1" i="0" kern="100" dirty="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</a:pPr>
                      <a:r>
                        <a:rPr lang="zh-TW" sz="1800" b="1" kern="100" dirty="0" smtClean="0">
                          <a:effectLst/>
                        </a:rPr>
                        <a:t>縣民</a:t>
                      </a:r>
                      <a:r>
                        <a:rPr lang="zh-TW" altLang="en-US" sz="1800" b="1" kern="100" dirty="0" smtClean="0">
                          <a:effectLst/>
                        </a:rPr>
                        <a:t>車船</a:t>
                      </a:r>
                      <a:r>
                        <a:rPr lang="zh-TW" altLang="en-US" sz="1800" b="1" kern="100" dirty="0" smtClean="0">
                          <a:effectLst/>
                        </a:rPr>
                        <a:t>卡</a:t>
                      </a:r>
                      <a:endParaRPr lang="zh-TW" sz="1800" b="1" i="0" kern="100" dirty="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951772777"/>
                  </a:ext>
                </a:extLst>
              </a:tr>
              <a:tr h="395862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</a:pPr>
                      <a:r>
                        <a:rPr lang="zh-TW" sz="1800" b="0" kern="100">
                          <a:effectLst/>
                        </a:rPr>
                        <a:t>售價</a:t>
                      </a:r>
                      <a:endParaRPr lang="zh-TW" sz="1800" b="0" i="0" kern="10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</a:pPr>
                      <a:r>
                        <a:rPr lang="en-US" sz="1800" b="0" kern="100" dirty="0">
                          <a:effectLst/>
                        </a:rPr>
                        <a:t>210</a:t>
                      </a:r>
                      <a:r>
                        <a:rPr lang="zh-TW" sz="1800" b="0" kern="100" dirty="0">
                          <a:effectLst/>
                        </a:rPr>
                        <a:t>元（縣府全額補助）</a:t>
                      </a:r>
                      <a:endParaRPr lang="zh-TW" sz="1800" b="0" i="0" kern="100" dirty="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</a:pPr>
                      <a:r>
                        <a:rPr lang="en-US" sz="1800" b="0" kern="100">
                          <a:effectLst/>
                        </a:rPr>
                        <a:t>1,000</a:t>
                      </a:r>
                      <a:r>
                        <a:rPr lang="zh-TW" sz="1800" b="0" kern="100">
                          <a:effectLst/>
                        </a:rPr>
                        <a:t>元（縣府全額補助）</a:t>
                      </a:r>
                      <a:endParaRPr lang="zh-TW" sz="1800" b="0" i="0" kern="10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627890353"/>
                  </a:ext>
                </a:extLst>
              </a:tr>
              <a:tr h="573110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</a:pPr>
                      <a:r>
                        <a:rPr lang="zh-TW" sz="1800" b="0" kern="100">
                          <a:effectLst/>
                        </a:rPr>
                        <a:t>運具</a:t>
                      </a:r>
                      <a:endParaRPr lang="zh-TW" sz="1800" b="0" i="0" kern="10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</a:pPr>
                      <a:r>
                        <a:rPr lang="zh-TW" sz="1800" b="0" kern="100">
                          <a:effectLst/>
                        </a:rPr>
                        <a:t>澎湖地區所有市區公車</a:t>
                      </a:r>
                      <a:endParaRPr lang="zh-TW" sz="1800" b="0" i="0" kern="10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</a:pPr>
                      <a:r>
                        <a:rPr lang="zh-TW" sz="1800" b="0" kern="100">
                          <a:effectLst/>
                        </a:rPr>
                        <a:t>澎湖地區所有市區公車以及交通船</a:t>
                      </a:r>
                      <a:endParaRPr lang="zh-TW" sz="1800" b="0" i="0" kern="10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326008962"/>
                  </a:ext>
                </a:extLst>
              </a:tr>
              <a:tr h="1705007">
                <a:tc>
                  <a:txBody>
                    <a:bodyPr/>
                    <a:lstStyle/>
                    <a:p>
                      <a:pPr algn="ctr"/>
                      <a:r>
                        <a:rPr lang="zh-TW" sz="1800" b="0" kern="100">
                          <a:effectLst/>
                        </a:rPr>
                        <a:t>說明</a:t>
                      </a:r>
                      <a:endParaRPr lang="zh-TW" sz="1800" b="0" i="0" kern="10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342900" lvl="0" indent="-342900" algn="just">
                        <a:lnSpc>
                          <a:spcPts val="2400"/>
                        </a:lnSpc>
                        <a:buFont typeface="+mj-lt"/>
                        <a:buAutoNum type="arabicPeriod"/>
                      </a:pPr>
                      <a:r>
                        <a:rPr lang="zh-TW" sz="1800" b="0" kern="100" dirty="0">
                          <a:effectLst/>
                        </a:rPr>
                        <a:t>縣民卡票價由縣府全額補助，縣民無需自行購票，每次搭乘時驗票機不判斷效期。</a:t>
                      </a:r>
                    </a:p>
                    <a:p>
                      <a:pPr marL="342900" lvl="0" indent="-342900" algn="just">
                        <a:lnSpc>
                          <a:spcPts val="2400"/>
                        </a:lnSpc>
                        <a:buFont typeface="+mj-lt"/>
                        <a:buAutoNum type="arabicPeriod"/>
                      </a:pPr>
                      <a:r>
                        <a:rPr lang="zh-TW" sz="1800" b="0" kern="100" dirty="0">
                          <a:effectLst/>
                        </a:rPr>
                        <a:t>有效期限內可依不同方案別不限里程、不限次數搭乘「澎湖縣政府公共車船管理處」經營之市區公車及交通</a:t>
                      </a:r>
                      <a:r>
                        <a:rPr lang="zh-TW" sz="1800" b="0" kern="100" dirty="0" smtClean="0">
                          <a:effectLst/>
                        </a:rPr>
                        <a:t>船</a:t>
                      </a:r>
                      <a:r>
                        <a:rPr lang="en-US" altLang="zh-TW" sz="1800" b="0" kern="100" dirty="0" smtClean="0">
                          <a:effectLst/>
                        </a:rPr>
                        <a:t>(</a:t>
                      </a:r>
                      <a:r>
                        <a:rPr lang="zh-TW" altLang="en-US" sz="1800" b="0" kern="100" dirty="0" smtClean="0">
                          <a:effectLst/>
                        </a:rPr>
                        <a:t>不含至高雄</a:t>
                      </a:r>
                      <a:r>
                        <a:rPr lang="en-US" altLang="zh-TW" sz="1800" b="0" kern="100" dirty="0" smtClean="0">
                          <a:effectLst/>
                        </a:rPr>
                        <a:t>)</a:t>
                      </a:r>
                      <a:r>
                        <a:rPr lang="zh-TW" sz="1800" b="0" kern="100" dirty="0" smtClean="0">
                          <a:effectLst/>
                        </a:rPr>
                        <a:t>。</a:t>
                      </a:r>
                      <a:endParaRPr lang="zh-TW" sz="1800" b="0" kern="1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ts val="2400"/>
                        </a:lnSpc>
                        <a:buFont typeface="+mj-lt"/>
                        <a:buAutoNum type="arabicPeriod"/>
                      </a:pPr>
                      <a:r>
                        <a:rPr lang="zh-TW" sz="1800" b="0" kern="100" dirty="0">
                          <a:effectLst/>
                        </a:rPr>
                        <a:t>使用範圍不含台灣好行所有路線。</a:t>
                      </a:r>
                      <a:endParaRPr lang="zh-TW" sz="1800" b="0" i="0" kern="100" dirty="0">
                        <a:effectLst/>
                        <a:latin typeface="Heiti TC Medium" pitchFamily="2" charset="-128"/>
                        <a:ea typeface="Heiti TC Medium" pitchFamily="2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71906646"/>
                  </a:ext>
                </a:extLst>
              </a:tr>
            </a:tbl>
          </a:graphicData>
        </a:graphic>
      </p:graphicFrame>
      <p:pic>
        <p:nvPicPr>
          <p:cNvPr id="5" name="圖片 4" descr="一張含有 文字, 螢幕擷取畫面, 人的臉孔, 字型 的圖片&#10;&#10;自動產生的描述">
            <a:extLst>
              <a:ext uri="{FF2B5EF4-FFF2-40B4-BE49-F238E27FC236}">
                <a16:creationId xmlns="" xmlns:a16="http://schemas.microsoft.com/office/drawing/2014/main" id="{A8F895B4-E82D-B682-03BC-AB83CA6ACE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424" t="26394" r="4797" b="11590"/>
          <a:stretch/>
        </p:blipFill>
        <p:spPr>
          <a:xfrm>
            <a:off x="9051758" y="3946356"/>
            <a:ext cx="3140242" cy="1961148"/>
          </a:xfrm>
          <a:prstGeom prst="roundRect">
            <a:avLst>
              <a:gd name="adj" fmla="val 439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圖片 2" descr="一張含有 文字, 螢幕擷取畫面, 標誌, 設計 的圖片&#10;&#10;自動產生的描述">
            <a:extLst>
              <a:ext uri="{FF2B5EF4-FFF2-40B4-BE49-F238E27FC236}">
                <a16:creationId xmlns="" xmlns:a16="http://schemas.microsoft.com/office/drawing/2014/main" id="{2272D644-2C4F-7FD8-BB42-F73C6F048CA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55" t="27519" r="52886" b="10798"/>
          <a:stretch/>
        </p:blipFill>
        <p:spPr>
          <a:xfrm>
            <a:off x="9051758" y="1575408"/>
            <a:ext cx="3140242" cy="1950572"/>
          </a:xfrm>
          <a:prstGeom prst="roundRect">
            <a:avLst>
              <a:gd name="adj" fmla="val 4331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6" name="資料庫圖表 5">
            <a:extLst>
              <a:ext uri="{FF2B5EF4-FFF2-40B4-BE49-F238E27FC236}">
                <a16:creationId xmlns="" xmlns:a16="http://schemas.microsoft.com/office/drawing/2014/main" id="{14627425-C628-2483-C237-7BC88EB6F8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3891326"/>
              </p:ext>
            </p:extLst>
          </p:nvPr>
        </p:nvGraphicFramePr>
        <p:xfrm>
          <a:off x="579136" y="782053"/>
          <a:ext cx="8312198" cy="2253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1" name="標題 6">
            <a:extLst>
              <a:ext uri="{FF2B5EF4-FFF2-40B4-BE49-F238E27FC236}">
                <a16:creationId xmlns="" xmlns:a16="http://schemas.microsoft.com/office/drawing/2014/main" id="{D8467D2D-F56D-5AB9-391F-19AA78119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2169" y="39277"/>
            <a:ext cx="8881083" cy="1268984"/>
          </a:xfrm>
        </p:spPr>
        <p:txBody>
          <a:bodyPr>
            <a:normAutofit fontScale="90000"/>
          </a:bodyPr>
          <a:lstStyle/>
          <a:p>
            <a:r>
              <a:rPr lang="zh-TW" altLang="en-US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一、澎湖</a:t>
            </a:r>
            <a:r>
              <a:rPr lang="en-US" altLang="zh-TW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TPASS</a:t>
            </a:r>
            <a:r>
              <a:rPr lang="zh-TW" altLang="en-US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月票方案</a:t>
            </a:r>
            <a:r>
              <a:rPr lang="en-US" altLang="zh-TW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 - </a:t>
            </a:r>
            <a:r>
              <a:rPr lang="zh-TW" altLang="en-US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縣民車船卡</a:t>
            </a:r>
          </a:p>
        </p:txBody>
      </p:sp>
      <p:sp>
        <p:nvSpPr>
          <p:cNvPr id="12" name="投影片編號版面配置區 11">
            <a:extLst>
              <a:ext uri="{FF2B5EF4-FFF2-40B4-BE49-F238E27FC236}">
                <a16:creationId xmlns="" xmlns:a16="http://schemas.microsoft.com/office/drawing/2014/main" id="{FD6CF5AC-86AA-7268-FE2E-F8179E9A4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551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6">
            <a:extLst>
              <a:ext uri="{FF2B5EF4-FFF2-40B4-BE49-F238E27FC236}">
                <a16:creationId xmlns="" xmlns:a16="http://schemas.microsoft.com/office/drawing/2014/main" id="{D8467D2D-F56D-5AB9-391F-19AA78119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0159" y="96236"/>
            <a:ext cx="7335835" cy="1268984"/>
          </a:xfrm>
        </p:spPr>
        <p:txBody>
          <a:bodyPr>
            <a:normAutofit/>
          </a:bodyPr>
          <a:lstStyle/>
          <a:p>
            <a:r>
              <a:rPr lang="zh-TW" altLang="en-US" dirty="0">
                <a:latin typeface="Songti TC" panose="02010600040101010101" pitchFamily="2" charset="-120"/>
                <a:ea typeface="Songti TC" panose="02010600040101010101" pitchFamily="2" charset="-120"/>
              </a:rPr>
              <a:t>二</a:t>
            </a:r>
            <a:r>
              <a:rPr lang="zh-TW" altLang="en-US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、縣民獎勵方案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692C6FB6-63D9-918C-B982-DDA79625F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7" name="資料庫圖表 6">
            <a:extLst>
              <a:ext uri="{FF2B5EF4-FFF2-40B4-BE49-F238E27FC236}">
                <a16:creationId xmlns="" xmlns:a16="http://schemas.microsoft.com/office/drawing/2014/main" id="{D3394F78-F0CD-129D-DD07-BA56B4FD10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0834509"/>
              </p:ext>
            </p:extLst>
          </p:nvPr>
        </p:nvGraphicFramePr>
        <p:xfrm>
          <a:off x="1058779" y="962526"/>
          <a:ext cx="9077158" cy="5125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2266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6">
            <a:extLst>
              <a:ext uri="{FF2B5EF4-FFF2-40B4-BE49-F238E27FC236}">
                <a16:creationId xmlns="" xmlns:a16="http://schemas.microsoft.com/office/drawing/2014/main" id="{D8467D2D-F56D-5AB9-391F-19AA78119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0159" y="96236"/>
            <a:ext cx="7335835" cy="1268984"/>
          </a:xfrm>
        </p:spPr>
        <p:txBody>
          <a:bodyPr>
            <a:normAutofit/>
          </a:bodyPr>
          <a:lstStyle/>
          <a:p>
            <a:r>
              <a:rPr lang="zh-TW" altLang="en-US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三、發卡、領卡流程</a:t>
            </a:r>
            <a:r>
              <a:rPr lang="en-US" altLang="zh-TW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(1/2)</a:t>
            </a:r>
            <a:endParaRPr lang="zh-TW" altLang="en-US" b="1" i="0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="" xmlns:a16="http://schemas.microsoft.com/office/drawing/2014/main" id="{4D89434E-951E-E02B-8C0E-48BD015CA4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9786979"/>
              </p:ext>
            </p:extLst>
          </p:nvPr>
        </p:nvGraphicFramePr>
        <p:xfrm>
          <a:off x="732588" y="914400"/>
          <a:ext cx="9903327" cy="5089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A160AC1A-CB7A-8970-7F06-8F8D477A6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61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6">
            <a:extLst>
              <a:ext uri="{FF2B5EF4-FFF2-40B4-BE49-F238E27FC236}">
                <a16:creationId xmlns="" xmlns:a16="http://schemas.microsoft.com/office/drawing/2014/main" id="{D8467D2D-F56D-5AB9-391F-19AA78119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0159" y="96236"/>
            <a:ext cx="7335835" cy="1268984"/>
          </a:xfrm>
        </p:spPr>
        <p:txBody>
          <a:bodyPr>
            <a:normAutofit/>
          </a:bodyPr>
          <a:lstStyle/>
          <a:p>
            <a:r>
              <a:rPr lang="zh-TW" altLang="en-US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三、發卡、領卡流程</a:t>
            </a:r>
            <a:r>
              <a:rPr lang="en-US" altLang="zh-TW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(2/2)</a:t>
            </a:r>
            <a:endParaRPr lang="zh-TW" altLang="en-US" b="1" i="0" dirty="0">
              <a:latin typeface="Songti TC" panose="02010600040101010101" pitchFamily="2" charset="-120"/>
              <a:ea typeface="Songti TC" panose="02010600040101010101" pitchFamily="2" charset="-120"/>
            </a:endParaRPr>
          </a:p>
        </p:txBody>
      </p:sp>
      <p:graphicFrame>
        <p:nvGraphicFramePr>
          <p:cNvPr id="2" name="資料庫圖表 1">
            <a:extLst>
              <a:ext uri="{FF2B5EF4-FFF2-40B4-BE49-F238E27FC236}">
                <a16:creationId xmlns="" xmlns:a16="http://schemas.microsoft.com/office/drawing/2014/main" id="{4D89434E-951E-E02B-8C0E-48BD015CA45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4878729"/>
              </p:ext>
            </p:extLst>
          </p:nvPr>
        </p:nvGraphicFramePr>
        <p:xfrm>
          <a:off x="732588" y="914400"/>
          <a:ext cx="9903327" cy="50893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投影片編號版面配置區 2">
            <a:extLst>
              <a:ext uri="{FF2B5EF4-FFF2-40B4-BE49-F238E27FC236}">
                <a16:creationId xmlns="" xmlns:a16="http://schemas.microsoft.com/office/drawing/2014/main" id="{DAC34529-8405-CF23-CC56-226D919E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79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標題 6">
            <a:extLst>
              <a:ext uri="{FF2B5EF4-FFF2-40B4-BE49-F238E27FC236}">
                <a16:creationId xmlns="" xmlns:a16="http://schemas.microsoft.com/office/drawing/2014/main" id="{D8467D2D-F56D-5AB9-391F-19AA78119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0159" y="96236"/>
            <a:ext cx="7335835" cy="1268984"/>
          </a:xfrm>
        </p:spPr>
        <p:txBody>
          <a:bodyPr>
            <a:normAutofit/>
          </a:bodyPr>
          <a:lstStyle/>
          <a:p>
            <a:r>
              <a:rPr lang="zh-TW" altLang="en-US" b="1" i="0" dirty="0">
                <a:latin typeface="Songti TC" panose="02010600040101010101" pitchFamily="2" charset="-120"/>
                <a:ea typeface="Songti TC" panose="02010600040101010101" pitchFamily="2" charset="-120"/>
              </a:rPr>
              <a:t>四、問題討論</a:t>
            </a:r>
          </a:p>
        </p:txBody>
      </p:sp>
      <p:sp>
        <p:nvSpPr>
          <p:cNvPr id="2" name="投影片編號版面配置區 1">
            <a:extLst>
              <a:ext uri="{FF2B5EF4-FFF2-40B4-BE49-F238E27FC236}">
                <a16:creationId xmlns="" xmlns:a16="http://schemas.microsoft.com/office/drawing/2014/main" id="{BB765692-82C1-7C5B-AE11-510D36CDF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3" name="資料庫圖表 2">
            <a:extLst>
              <a:ext uri="{FF2B5EF4-FFF2-40B4-BE49-F238E27FC236}">
                <a16:creationId xmlns="" xmlns:a16="http://schemas.microsoft.com/office/drawing/2014/main" id="{C3BB56F4-69AB-84C1-F62B-3D44567236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9104287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564544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AnalogousFromLightSeedRightStep">
      <a:dk1>
        <a:srgbClr val="000000"/>
      </a:dk1>
      <a:lt1>
        <a:srgbClr val="FFFFFF"/>
      </a:lt1>
      <a:dk2>
        <a:srgbClr val="213B32"/>
      </a:dk2>
      <a:lt2>
        <a:srgbClr val="E2E6E8"/>
      </a:lt2>
      <a:accent1>
        <a:srgbClr val="C89786"/>
      </a:accent1>
      <a:accent2>
        <a:srgbClr val="B59F70"/>
      </a:accent2>
      <a:accent3>
        <a:srgbClr val="A3A776"/>
      </a:accent3>
      <a:accent4>
        <a:srgbClr val="8BAC6A"/>
      </a:accent4>
      <a:accent5>
        <a:srgbClr val="7DAF79"/>
      </a:accent5>
      <a:accent6>
        <a:srgbClr val="6EB285"/>
      </a:accent6>
      <a:hlink>
        <a:srgbClr val="5D8A9A"/>
      </a:hlink>
      <a:folHlink>
        <a:srgbClr val="7F7F7F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5526</TotalTime>
  <Words>642</Words>
  <Application>Microsoft Office PowerPoint</Application>
  <PresentationFormat>寬螢幕</PresentationFormat>
  <Paragraphs>51</Paragraphs>
  <Slides>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5" baseType="lpstr">
      <vt:lpstr>Aptos</vt:lpstr>
      <vt:lpstr>Heiti TC Medium</vt:lpstr>
      <vt:lpstr>Neue Haas Grotesk Text Pro</vt:lpstr>
      <vt:lpstr>Songti TC</vt:lpstr>
      <vt:lpstr>新細明體</vt:lpstr>
      <vt:lpstr>Arial</vt:lpstr>
      <vt:lpstr>Times New Roman</vt:lpstr>
      <vt:lpstr>PunchcardVTI</vt:lpstr>
      <vt:lpstr>澎湖 TPASS 行政院通勤月票 說明會</vt:lpstr>
      <vt:lpstr>說明會議程</vt:lpstr>
      <vt:lpstr>一、澎湖TPASS月票方案 - 縣民車船卡</vt:lpstr>
      <vt:lpstr>二、縣民獎勵方案</vt:lpstr>
      <vt:lpstr>三、發卡、領卡流程(1/2)</vt:lpstr>
      <vt:lpstr>三、發卡、領卡流程(2/2)</vt:lpstr>
      <vt:lpstr>四、問題討論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澎湖縣公共運輸通勤月票</dc:title>
  <dc:creator>sugar@sharingcube.com</dc:creator>
  <cp:lastModifiedBy>王婧嫙</cp:lastModifiedBy>
  <cp:revision>25</cp:revision>
  <dcterms:created xsi:type="dcterms:W3CDTF">2024-05-08T02:59:28Z</dcterms:created>
  <dcterms:modified xsi:type="dcterms:W3CDTF">2024-08-16T02:53:23Z</dcterms:modified>
</cp:coreProperties>
</file>