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7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96" y="240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2023/4/6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21" Type="http://schemas.openxmlformats.org/officeDocument/2006/relationships/image" Target="../media/image20.tmp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tm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6" r="3080" b="1045"/>
          <a:stretch/>
        </p:blipFill>
        <p:spPr bwMode="auto">
          <a:xfrm>
            <a:off x="2655063" y="840828"/>
            <a:ext cx="10109793" cy="7684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6163827"/>
              </p:ext>
            </p:extLst>
          </p:nvPr>
        </p:nvGraphicFramePr>
        <p:xfrm>
          <a:off x="0" y="0"/>
          <a:ext cx="12801600" cy="8242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2424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Jing'an</a:t>
                      </a:r>
                      <a:r>
                        <a:rPr lang="zh-TW" altLang="en-US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441051"/>
              </p:ext>
            </p:extLst>
          </p:nvPr>
        </p:nvGraphicFramePr>
        <p:xfrm>
          <a:off x="-4" y="830578"/>
          <a:ext cx="2644048" cy="8773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0987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8130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3200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25320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1542221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City Emergency Operation Center TEL:06-9272173 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Suogang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TEL:06-9951024</a:t>
                      </a:r>
                    </a:p>
                    <a:p>
                      <a:pPr marL="128588" marR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Pengnan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b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</a:t>
                      </a:r>
                      <a:r>
                        <a:rPr kumimoji="0"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6-9950119</a:t>
                      </a:r>
                      <a:endParaRPr lang="en-US" altLang="zh-TW" sz="1200" u="none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25320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358075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271965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48045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1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3,000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1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750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5539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fontAlgn="base">
                        <a:buNone/>
                      </a:pPr>
                      <a:r>
                        <a:rPr lang="en-US" altLang="zh-TW" sz="12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Jing'an</a:t>
                      </a:r>
                      <a:r>
                        <a:rPr lang="en-US" altLang="zh-TW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859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600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8597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+mn-cs"/>
                        </a:rPr>
                        <a:t>150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0087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17-2,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Jing'an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US" altLang="zh-TW" sz="12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859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base" latinLnBrk="0" hangingPunct="1">
                        <a:lnSpc>
                          <a:spcPct val="8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06-9953067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548860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Pengnan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Junior High School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71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710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713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175 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460365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41,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Wude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48597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</a:rPr>
                        <a:t>06-9951212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1270799"/>
                  </a:ext>
                </a:extLst>
              </a:tr>
              <a:tr h="46975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2023</a:t>
                      </a:r>
                      <a:r>
                        <a:rPr lang="en-US" altLang="zh-TW" sz="12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Magong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City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6041769" y="5014314"/>
            <a:ext cx="2265378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Jing'an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10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1348" y="5971629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27824" y="5966648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33" name="表格 132">
            <a:extLst>
              <a:ext uri="{FF2B5EF4-FFF2-40B4-BE49-F238E27FC236}">
                <a16:creationId xmlns:a16="http://schemas.microsoft.com/office/drawing/2014/main" id="{E8FD224C-9C61-4362-9085-53C723535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830523"/>
              </p:ext>
            </p:extLst>
          </p:nvPr>
        </p:nvGraphicFramePr>
        <p:xfrm>
          <a:off x="2644044" y="8529393"/>
          <a:ext cx="10157555" cy="1068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353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430762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9288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06900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7082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1246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55274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1461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83" name="文字方塊 60">
            <a:extLst>
              <a:ext uri="{FF2B5EF4-FFF2-40B4-BE49-F238E27FC236}">
                <a16:creationId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1890" y="8042288"/>
            <a:ext cx="4074821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fontAlgn="base">
              <a:buNone/>
            </a:pPr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Jing'an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Community Activity Center</a:t>
            </a:r>
          </a:p>
        </p:txBody>
      </p:sp>
      <p:sp>
        <p:nvSpPr>
          <p:cNvPr id="45" name="向右箭號 129">
            <a:extLst>
              <a:ext uri="{FF2B5EF4-FFF2-40B4-BE49-F238E27FC236}">
                <a16:creationId xmlns:a16="http://schemas.microsoft.com/office/drawing/2014/main" id="{B0AB72F0-CE08-4C9B-B930-C08B0D7C2421}"/>
              </a:ext>
            </a:extLst>
          </p:cNvPr>
          <p:cNvSpPr>
            <a:spLocks noChangeAspect="1"/>
          </p:cNvSpPr>
          <p:nvPr/>
        </p:nvSpPr>
        <p:spPr bwMode="auto">
          <a:xfrm>
            <a:off x="3014334" y="886136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>
            <a:extLst>
              <a:ext uri="{FF2B5EF4-FFF2-40B4-BE49-F238E27FC236}">
                <a16:creationId xmlns:a16="http://schemas.microsoft.com/office/drawing/2014/main" id="{AD51EE44-CB0E-4349-B40A-6E7969CA7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46387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>
            <a:extLst>
              <a:ext uri="{FF2B5EF4-FFF2-40B4-BE49-F238E27FC236}">
                <a16:creationId xmlns:a16="http://schemas.microsoft.com/office/drawing/2014/main" id="{846AC4C2-3B56-4154-8173-6F162F662354}"/>
              </a:ext>
            </a:extLst>
          </p:cNvPr>
          <p:cNvSpPr>
            <a:spLocks noChangeShapeType="1"/>
          </p:cNvSpPr>
          <p:nvPr/>
        </p:nvSpPr>
        <p:spPr bwMode="auto">
          <a:xfrm>
            <a:off x="3002443" y="918703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8" name="圖片 16" descr="圖示-直升機">
            <a:extLst>
              <a:ext uri="{FF2B5EF4-FFF2-40B4-BE49-F238E27FC236}">
                <a16:creationId xmlns:a16="http://schemas.microsoft.com/office/drawing/2014/main" id="{03701BD1-B0D6-45FD-AB1C-16A1CE7EA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79636" y="938532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圖片 48">
            <a:extLst>
              <a:ext uri="{FF2B5EF4-FFF2-40B4-BE49-F238E27FC236}">
                <a16:creationId xmlns:a16="http://schemas.microsoft.com/office/drawing/2014/main" id="{FF62470F-7CE0-430B-AD5A-F7E7431206DD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117" y="9102554"/>
            <a:ext cx="216000" cy="180000"/>
          </a:xfrm>
          <a:prstGeom prst="rect">
            <a:avLst/>
          </a:prstGeom>
        </p:spPr>
      </p:pic>
      <p:pic>
        <p:nvPicPr>
          <p:cNvPr id="50" name="圖片 49">
            <a:extLst>
              <a:ext uri="{FF2B5EF4-FFF2-40B4-BE49-F238E27FC236}">
                <a16:creationId xmlns:a16="http://schemas.microsoft.com/office/drawing/2014/main" id="{5FEC9F44-152B-4431-974D-8BE5B46F4097}"/>
              </a:ext>
            </a:extLst>
          </p:cNvPr>
          <p:cNvPicPr>
            <a:picLocks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1976" y="9368203"/>
            <a:ext cx="216000" cy="180000"/>
          </a:xfrm>
          <a:prstGeom prst="rect">
            <a:avLst/>
          </a:prstGeom>
        </p:spPr>
      </p:pic>
      <p:pic>
        <p:nvPicPr>
          <p:cNvPr id="51" name="Picture 2">
            <a:extLst>
              <a:ext uri="{FF2B5EF4-FFF2-40B4-BE49-F238E27FC236}">
                <a16:creationId xmlns:a16="http://schemas.microsoft.com/office/drawing/2014/main" id="{A45DD9B7-A315-46E7-BBB0-AEB922571720}"/>
              </a:ext>
            </a:extLst>
          </p:cNvPr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12413" y="881201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" name="Picture 2" descr="C:\Users\tiit\Desktop\公園2.jpg">
            <a:extLst>
              <a:ext uri="{FF2B5EF4-FFF2-40B4-BE49-F238E27FC236}">
                <a16:creationId xmlns:a16="http://schemas.microsoft.com/office/drawing/2014/main" id="{FCF4FA67-C848-402E-AC50-E7482EF43236}"/>
              </a:ext>
            </a:extLst>
          </p:cNvPr>
          <p:cNvPicPr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739" y="881401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4" descr="C:\Users\user\Desktop\防災圖示-室內.jpg">
            <a:extLst>
              <a:ext uri="{FF2B5EF4-FFF2-40B4-BE49-F238E27FC236}">
                <a16:creationId xmlns:a16="http://schemas.microsoft.com/office/drawing/2014/main" id="{B2253B47-8983-4873-B68D-EC60381A1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437" y="882823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14">
            <a:extLst>
              <a:ext uri="{FF2B5EF4-FFF2-40B4-BE49-F238E27FC236}">
                <a16:creationId xmlns:a16="http://schemas.microsoft.com/office/drawing/2014/main" id="{AB10ECA9-891E-4C84-B6B3-D3F1BF0E85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30323" y="909761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5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2B2AABC1-20FA-4A76-9C98-2D987A50F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882981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19E4CBA7-0574-4FF1-A1B7-0F23DFE00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4293" y="910059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422377FE-15F8-4943-923C-B2E7C02A6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96024" y="936538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文字方塊 60">
            <a:extLst>
              <a:ext uri="{FF2B5EF4-FFF2-40B4-BE49-F238E27FC236}">
                <a16:creationId xmlns:a16="http://schemas.microsoft.com/office/drawing/2014/main" id="{13B847A5-C0A4-4FBA-BD2C-E922906BEE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8811" y="5136660"/>
            <a:ext cx="1224265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fontAlgn="base"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39" name="Picture 6">
            <a:extLst>
              <a:ext uri="{FF2B5EF4-FFF2-40B4-BE49-F238E27FC236}">
                <a16:creationId xmlns:a16="http://schemas.microsoft.com/office/drawing/2014/main" id="{809DB01A-387B-48EC-980E-B304BCC13C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4547" y="7554388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96144" y="4692479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8392" y="7662006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BF7B131C-1710-4A2E-AE14-B82756468E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4868" y="7662006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E8E2DB67-FF31-4203-A4F3-CB57311AF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71344" y="7657025"/>
            <a:ext cx="216131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91348" y="4900023"/>
            <a:ext cx="211975" cy="216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6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48157" y="762088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00712" y="762088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" name="文字方塊 76"/>
          <p:cNvSpPr txBox="1"/>
          <p:nvPr/>
        </p:nvSpPr>
        <p:spPr>
          <a:xfrm>
            <a:off x="9364939" y="3215299"/>
            <a:ext cx="336235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eaLnBrk="0" fontAlgn="base" hangingPunct="0">
              <a:spcBef>
                <a:spcPct val="20000"/>
              </a:spcBef>
            </a:pPr>
            <a:r>
              <a:rPr kumimoji="1"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Pengnan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</a:p>
        </p:txBody>
      </p:sp>
      <p:pic>
        <p:nvPicPr>
          <p:cNvPr id="7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0729" y="2710149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D23FD9B8-F6AC-4750-A7BE-3B011B80E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935597" y="2816330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id="{5050A5CE-26F2-493F-BC54-1B55BD89B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88151" y="2816330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id="{85303D42-A976-47B2-92C5-4545792A5F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40706" y="2816330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3" descr="1021室外"/>
          <p:cNvPicPr preferRelativeResize="0"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7344" y="4630859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圖片 65" descr="澎湖456.jpg"/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24852" y="926321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圖片 2" descr="畫面剪輯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396037" y="4767258"/>
            <a:ext cx="9526" cy="66684"/>
          </a:xfrm>
          <a:prstGeom prst="rect">
            <a:avLst/>
          </a:prstGeom>
        </p:spPr>
      </p:pic>
      <p:pic>
        <p:nvPicPr>
          <p:cNvPr id="6" name="圖片 5" descr="畫面剪輯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458" y="4757731"/>
            <a:ext cx="66684" cy="8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606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349</TotalTime>
  <Words>206</Words>
  <Application>Microsoft Office PowerPoint</Application>
  <PresentationFormat>A3 紙張 (297x420 公釐)</PresentationFormat>
  <Paragraphs>59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love05282000@gmail.com</cp:lastModifiedBy>
  <cp:revision>49</cp:revision>
  <dcterms:created xsi:type="dcterms:W3CDTF">2017-01-19T19:49:07Z</dcterms:created>
  <dcterms:modified xsi:type="dcterms:W3CDTF">2023-04-06T14:48:25Z</dcterms:modified>
</cp:coreProperties>
</file>