
<file path=[Content_Types].xml><?xml version="1.0" encoding="utf-8"?>
<Types xmlns="http://schemas.openxmlformats.org/package/2006/content-types">
  <Default ContentType="image/vnd.ms-photo" Extension="wdp"/>
  <Default ContentType="image/png" Extension="tmp"/>
  <Default ContentType="application/xml" Extension="xml"/>
  <Default ContentType="image/png" Extension="png"/>
  <Default ContentType="application/vnd.openxmlformats-package.relationships+xml" Extension="rels"/>
  <Override ContentType="application/vnd.openxmlformats-officedocument.presentationml.tableStyles+xml" PartName="/ppt/tableStyles1.xml"/>
  <Override ContentType="application/vnd.openxmlformats-officedocument.drawingml.diagramData+xml" PartName="/ppt/diagrams/data8.xml"/>
  <Override ContentType="application/vnd.openxmlformats-officedocument.drawingml.diagramData+xml" PartName="/ppt/diagrams/data3.xml"/>
  <Override ContentType="application/vnd.openxmlformats-officedocument.drawingml.diagramData+xml" PartName="/ppt/diagrams/data2.xml"/>
  <Override ContentType="application/vnd.openxmlformats-officedocument.drawingml.diagramData+xml" PartName="/ppt/diagrams/data1.xml"/>
  <Override ContentType="application/vnd.openxmlformats-officedocument.drawingml.diagramData+xml" PartName="/ppt/diagrams/data5.xml"/>
  <Override ContentType="application/vnd.openxmlformats-officedocument.drawingml.diagramData+xml" PartName="/ppt/diagrams/data4.xml"/>
  <Override ContentType="application/vnd.openxmlformats-officedocument.drawingml.diagramData+xml" PartName="/ppt/diagrams/data7.xml"/>
  <Override ContentType="application/vnd.openxmlformats-officedocument.drawingml.diagramData+xml" PartName="/ppt/diagrams/data6.xml"/>
  <Override ContentType="application/vnd.openxmlformats-officedocument.presentationml.slideMaster+xml" PartName="/ppt/slideMasters/slideMaster1.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35.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34.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33.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9.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32.xml"/>
  <Override ContentType="application/vnd.openxmlformats-officedocument.presentationml.slide+xml" PartName="/ppt/slides/slide1.xml"/>
  <Override ContentType="application/vnd.openxmlformats-officedocument.presentationml.slide+xml" PartName="/ppt/slides/slide28.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31.xml"/>
  <Override ContentType="application/vnd.openxmlformats-officedocument.presentationml.slide+xml" PartName="/ppt/slides/slide23.xml"/>
  <Override ContentType="application/vnd.openxmlformats-officedocument.presentationml.slide+xml" PartName="/ppt/slides/slide2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presentation.main+xml" PartName="/ppt/presentation.xml"/>
  <Override ContentType="application/vnd.ms-office.drawingml.diagramDrawing+xml" PartName="/ppt/diagrams/drawing2.xml"/>
  <Override ContentType="application/vnd.ms-office.drawingml.diagramDrawing+xml" PartName="/ppt/diagrams/drawing7.xml"/>
  <Override ContentType="application/vnd.ms-office.drawingml.diagramDrawing+xml" PartName="/ppt/diagrams/drawing8.xml"/>
  <Override ContentType="application/vnd.ms-office.drawingml.diagramDrawing+xml" PartName="/ppt/diagrams/drawing1.xml"/>
  <Override ContentType="application/vnd.ms-office.drawingml.diagramDrawing+xml" PartName="/ppt/diagrams/drawing6.xml"/>
  <Override ContentType="application/vnd.ms-office.drawingml.diagramDrawing+xml" PartName="/ppt/diagrams/drawing3.xml"/>
  <Override ContentType="application/vnd.ms-office.drawingml.diagramDrawing+xml" PartName="/ppt/diagrams/drawing4.xml"/>
  <Override ContentType="application/vnd.ms-office.drawingml.diagramDrawing+xml" PartName="/ppt/diagrams/drawing5.xml"/>
  <Override ContentType="application/vnd.openxmlformats-officedocument.theme+xml" PartName="/ppt/theme/theme1.xml"/>
  <Override ContentType="application/vnd.openxmlformats-officedocument.theme+xml" PartName="/ppt/theme/theme2.xml"/>
  <Override ContentType="application/vnd.openxmlformats-officedocument.presentationml.notesSlide+xml" PartName="/ppt/notesSlides/notesSlide6.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7.xml"/>
  <Override ContentType="application/vnd.openxmlformats-officedocument.presentationml.notesSlide+xml" PartName="/ppt/notesSlides/notesSlide2.xml"/>
  <Override ContentType="application/vnd.openxmlformats-officedocument.presentationml.notesSlide+xml" PartName="/ppt/notesSlides/notesSlide5.xml"/>
  <Override ContentType="application/vnd.openxmlformats-officedocument.presentationml.notesSlide+xml" PartName="/ppt/notesSlides/notesSlide4.xml"/>
  <Override ContentType="application/vnd.openxmlformats-officedocument.drawingml.diagramLayout+xml" PartName="/ppt/diagrams/layout4.xml"/>
  <Override ContentType="application/vnd.openxmlformats-officedocument.drawingml.diagramLayout+xml" PartName="/ppt/diagrams/layout5.xml"/>
  <Override ContentType="application/vnd.openxmlformats-officedocument.drawingml.diagramLayout+xml" PartName="/ppt/diagrams/layout3.xml"/>
  <Override ContentType="application/vnd.openxmlformats-officedocument.drawingml.diagramLayout+xml" PartName="/ppt/diagrams/layout1.xml"/>
  <Override ContentType="application/vnd.openxmlformats-officedocument.drawingml.diagramLayout+xml" PartName="/ppt/diagrams/layout2.xml"/>
  <Override ContentType="application/vnd.openxmlformats-officedocument.drawingml.diagramLayout+xml" PartName="/ppt/diagrams/layout7.xml"/>
  <Override ContentType="application/vnd.openxmlformats-officedocument.drawingml.diagramLayout+xml" PartName="/ppt/diagrams/layout6.xml"/>
  <Override ContentType="application/vnd.openxmlformats-officedocument.drawingml.diagramLayout+xml" PartName="/ppt/diagrams/layout8.xml"/>
  <Override ContentType="application/vnd.openxmlformats-officedocument.drawingml.diagramStyle+xml" PartName="/ppt/diagrams/quickStyle5.xml"/>
  <Override ContentType="application/vnd.openxmlformats-officedocument.drawingml.diagramStyle+xml" PartName="/ppt/diagrams/quickStyle4.xml"/>
  <Override ContentType="application/vnd.openxmlformats-officedocument.drawingml.diagramStyle+xml" PartName="/ppt/diagrams/quickStyle2.xml"/>
  <Override ContentType="application/vnd.openxmlformats-officedocument.drawingml.diagramStyle+xml" PartName="/ppt/diagrams/quickStyle1.xml"/>
  <Override ContentType="application/vnd.openxmlformats-officedocument.drawingml.diagramStyle+xml" PartName="/ppt/diagrams/quickStyle3.xml"/>
  <Override ContentType="application/vnd.openxmlformats-officedocument.drawingml.diagramStyle+xml" PartName="/ppt/diagrams/quickStyle6.xml"/>
  <Override ContentType="application/vnd.openxmlformats-officedocument.drawingml.diagramStyle+xml" PartName="/ppt/diagrams/quickStyle8.xml"/>
  <Override ContentType="application/vnd.openxmlformats-officedocument.drawingml.diagramStyle+xml" PartName="/ppt/diagrams/quickStyle7.xml"/>
  <Override ContentType="application/vnd.openxmlformats-officedocument.presentationml.notesMaster+xml" PartName="/ppt/notesMasters/notesMaster1.xml"/>
  <Override ContentType="application/vnd.openxmlformats-officedocument.presentationml.presProps+xml" PartName="/ppt/presProps1.xml"/>
  <Override ContentType="application/vnd.openxmlformats-officedocument.drawingml.diagramColors+xml" PartName="/ppt/diagrams/colors6.xml"/>
  <Override ContentType="application/vnd.openxmlformats-officedocument.drawingml.diagramColors+xml" PartName="/ppt/diagrams/colors5.xml"/>
  <Override ContentType="application/vnd.openxmlformats-officedocument.drawingml.diagramColors+xml" PartName="/ppt/diagrams/colors7.xml"/>
  <Override ContentType="application/vnd.openxmlformats-officedocument.drawingml.diagramColors+xml" PartName="/ppt/diagrams/colors8.xml"/>
  <Override ContentType="application/vnd.openxmlformats-officedocument.drawingml.diagramColors+xml" PartName="/ppt/diagrams/colors3.xml"/>
  <Override ContentType="application/vnd.openxmlformats-officedocument.drawingml.diagramColors+xml" PartName="/ppt/diagrams/colors2.xml"/>
  <Override ContentType="application/vnd.openxmlformats-officedocument.drawingml.diagramColors+xml" PartName="/ppt/diagrams/colors4.xml"/>
  <Override ContentType="application/vnd.openxmlformats-officedocument.drawingml.diagramColors+xml" PartName="/ppt/diagrams/colors1.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48"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 id="277" r:id="rId27"/>
    <p:sldId id="278" r:id="rId28"/>
    <p:sldId id="279" r:id="rId29"/>
    <p:sldId id="280" r:id="rId30"/>
    <p:sldId id="281" r:id="rId31"/>
    <p:sldId id="282" r:id="rId32"/>
    <p:sldId id="283" r:id="rId33"/>
    <p:sldId id="284" r:id="rId34"/>
    <p:sldId id="285" r:id="rId35"/>
    <p:sldId id="286" r:id="rId36"/>
    <p:sldId id="287" r:id="rId37"/>
    <p:sldId id="288" r:id="rId38"/>
    <p:sldId id="289" r:id="rId39"/>
    <p:sldId id="290" r:id="rId40"/>
  </p:sldIdLst>
  <p:sldSz cy="6858000" cx="12192000"/>
  <p:notesSz cx="6858000" cy="9144000"/>
  <p:defaultTextStyle>
    <a:defPPr lvl="0">
      <a:defRPr lang="zh-TW"/>
    </a:defPPr>
    <a:lvl1pPr defTabSz="914400" eaLnBrk="1" hangingPunct="1" latinLnBrk="0" lvl="0" marL="0" rtl="0" algn="l">
      <a:defRPr kern="1200" sz="1800">
        <a:solidFill>
          <a:schemeClr val="tx1"/>
        </a:solidFill>
        <a:latin typeface="+mn-lt"/>
        <a:ea typeface="+mn-ea"/>
        <a:cs typeface="+mn-cs"/>
      </a:defRPr>
    </a:lvl1pPr>
    <a:lvl2pPr defTabSz="914400" eaLnBrk="1" hangingPunct="1" latinLnBrk="0" lvl="1" marL="457200" rtl="0" algn="l">
      <a:defRPr kern="1200" sz="1800">
        <a:solidFill>
          <a:schemeClr val="tx1"/>
        </a:solidFill>
        <a:latin typeface="+mn-lt"/>
        <a:ea typeface="+mn-ea"/>
        <a:cs typeface="+mn-cs"/>
      </a:defRPr>
    </a:lvl2pPr>
    <a:lvl3pPr defTabSz="914400" eaLnBrk="1" hangingPunct="1" latinLnBrk="0" lvl="2" marL="914400" rtl="0" algn="l">
      <a:defRPr kern="1200" sz="1800">
        <a:solidFill>
          <a:schemeClr val="tx1"/>
        </a:solidFill>
        <a:latin typeface="+mn-lt"/>
        <a:ea typeface="+mn-ea"/>
        <a:cs typeface="+mn-cs"/>
      </a:defRPr>
    </a:lvl3pPr>
    <a:lvl4pPr defTabSz="914400" eaLnBrk="1" hangingPunct="1" latinLnBrk="0" lvl="3" marL="1371600" rtl="0" algn="l">
      <a:defRPr kern="1200" sz="1800">
        <a:solidFill>
          <a:schemeClr val="tx1"/>
        </a:solidFill>
        <a:latin typeface="+mn-lt"/>
        <a:ea typeface="+mn-ea"/>
        <a:cs typeface="+mn-cs"/>
      </a:defRPr>
    </a:lvl4pPr>
    <a:lvl5pPr defTabSz="914400" eaLnBrk="1" hangingPunct="1" latinLnBrk="0" lvl="4" marL="1828800" rtl="0" algn="l">
      <a:defRPr kern="1200" sz="1800">
        <a:solidFill>
          <a:schemeClr val="tx1"/>
        </a:solidFill>
        <a:latin typeface="+mn-lt"/>
        <a:ea typeface="+mn-ea"/>
        <a:cs typeface="+mn-cs"/>
      </a:defRPr>
    </a:lvl5pPr>
    <a:lvl6pPr defTabSz="914400" eaLnBrk="1" hangingPunct="1" latinLnBrk="0" lvl="5" marL="2286000" rtl="0" algn="l">
      <a:defRPr kern="1200" sz="1800">
        <a:solidFill>
          <a:schemeClr val="tx1"/>
        </a:solidFill>
        <a:latin typeface="+mn-lt"/>
        <a:ea typeface="+mn-ea"/>
        <a:cs typeface="+mn-cs"/>
      </a:defRPr>
    </a:lvl6pPr>
    <a:lvl7pPr defTabSz="914400" eaLnBrk="1" hangingPunct="1" latinLnBrk="0" lvl="6" marL="2743200" rtl="0" algn="l">
      <a:defRPr kern="1200" sz="1800">
        <a:solidFill>
          <a:schemeClr val="tx1"/>
        </a:solidFill>
        <a:latin typeface="+mn-lt"/>
        <a:ea typeface="+mn-ea"/>
        <a:cs typeface="+mn-cs"/>
      </a:defRPr>
    </a:lvl7pPr>
    <a:lvl8pPr defTabSz="914400" eaLnBrk="1" hangingPunct="1" latinLnBrk="0" lvl="7" marL="3200400" rtl="0" algn="l">
      <a:defRPr kern="1200" sz="1800">
        <a:solidFill>
          <a:schemeClr val="tx1"/>
        </a:solidFill>
        <a:latin typeface="+mn-lt"/>
        <a:ea typeface="+mn-ea"/>
        <a:cs typeface="+mn-cs"/>
      </a:defRPr>
    </a:lvl8pPr>
    <a:lvl9pPr defTabSz="914400" eaLnBrk="1" hangingPunct="1" latinLnBrk="0" lvl="8" marL="3657600" rtl="0" algn="l">
      <a:defRPr kern="1200" sz="1800">
        <a:solidFill>
          <a:schemeClr val="tx1"/>
        </a:solidFill>
        <a:latin typeface="+mn-lt"/>
        <a:ea typeface="+mn-ea"/>
        <a:cs typeface="+mn-cs"/>
      </a:defRPr>
    </a:lvl9pPr>
  </p:defaultTextStyle>
</p:presentation>
</file>

<file path=ppt/presProps1.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1.xml><?xml version="1.0" encoding="utf-8"?>
<a:tblStyleLst xmlns:a="http://schemas.openxmlformats.org/drawingml/2006/main" xmlns:r="http://schemas.openxmlformats.org/officeDocument/2006/relationships" def="{90651C3A-4460-11DB-9652-00E08161165F}">
  <a:tblStyle styleId="{5C22544A-7EE6-4342-B048-85BDC9FD1C3A}" styleName="中等深淺樣式 2 - 輔色 1">
    <a:wholeTbl>
      <a:tcTxStyle>
        <a:fontRef idx="minor">
          <a:prstClr val="black"/>
        </a:fontRef>
        <a:schemeClr val="dk1"/>
      </a:tcTxStyle>
      <a:tcStyle>
        <a:tcBdr>
          <a:left>
            <a:ln cmpd="sng" w="12700">
              <a:solidFill>
                <a:schemeClr val="lt1"/>
              </a:solidFill>
            </a:ln>
          </a:left>
          <a:right>
            <a:ln cmpd="sng" w="12700">
              <a:solidFill>
                <a:schemeClr val="lt1"/>
              </a:solidFill>
            </a:ln>
          </a:right>
          <a:top>
            <a:ln cmpd="sng" w="12700">
              <a:solidFill>
                <a:schemeClr val="lt1"/>
              </a:solidFill>
            </a:ln>
          </a:top>
          <a:bottom>
            <a:ln cmpd="sng" w="12700">
              <a:solidFill>
                <a:schemeClr val="lt1"/>
              </a:solidFill>
            </a:ln>
          </a:bottom>
          <a:insideH>
            <a:ln cmpd="sng" w="12700">
              <a:solidFill>
                <a:schemeClr val="lt1"/>
              </a:solidFill>
            </a:ln>
          </a:insideH>
          <a:insideV>
            <a:ln cmpd="sng" w="12700">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cmpd="sng" w="38100">
              <a:solidFill>
                <a:schemeClr val="lt1"/>
              </a:solidFill>
            </a:ln>
          </a:top>
        </a:tcBdr>
        <a:fill>
          <a:solidFill>
            <a:schemeClr val="accent1"/>
          </a:solidFill>
        </a:fill>
      </a:tcStyle>
    </a:lastRow>
    <a:firstRow>
      <a:tcTxStyle b="on">
        <a:fontRef idx="minor">
          <a:prstClr val="black"/>
        </a:fontRef>
        <a:schemeClr val="lt1"/>
      </a:tcTxStyle>
      <a:tcStyle>
        <a:tcBdr>
          <a:bottom>
            <a:ln cmpd="sng" w="38100">
              <a:solidFill>
                <a:schemeClr val="lt1"/>
              </a:solidFill>
            </a:ln>
          </a:bottom>
        </a:tcBdr>
        <a:fill>
          <a:solidFill>
            <a:schemeClr val="accent1"/>
          </a:solidFill>
        </a:fill>
      </a:tcStyle>
    </a:firstRow>
  </a:tblStyle>
  <a:tblStyle styleId="{21E4AEA4-8DFA-4A89-87EB-49C32662AFE0}" styleName="中等深淺樣式 2 - 輔色 2">
    <a:wholeTbl>
      <a:tcTxStyle>
        <a:fontRef idx="minor">
          <a:prstClr val="black"/>
        </a:fontRef>
        <a:schemeClr val="dk1"/>
      </a:tcTxStyle>
      <a:tcStyle>
        <a:tcBdr>
          <a:left>
            <a:ln cmpd="sng" w="12700">
              <a:solidFill>
                <a:schemeClr val="lt1"/>
              </a:solidFill>
            </a:ln>
          </a:left>
          <a:right>
            <a:ln cmpd="sng" w="12700">
              <a:solidFill>
                <a:schemeClr val="lt1"/>
              </a:solidFill>
            </a:ln>
          </a:right>
          <a:top>
            <a:ln cmpd="sng" w="12700">
              <a:solidFill>
                <a:schemeClr val="lt1"/>
              </a:solidFill>
            </a:ln>
          </a:top>
          <a:bottom>
            <a:ln cmpd="sng" w="12700">
              <a:solidFill>
                <a:schemeClr val="lt1"/>
              </a:solidFill>
            </a:ln>
          </a:bottom>
          <a:insideH>
            <a:ln cmpd="sng" w="12700">
              <a:solidFill>
                <a:schemeClr val="lt1"/>
              </a:solidFill>
            </a:ln>
          </a:insideH>
          <a:insideV>
            <a:ln cmpd="sng" w="12700">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cmpd="sng" w="38100">
              <a:solidFill>
                <a:schemeClr val="lt1"/>
              </a:solidFill>
            </a:ln>
          </a:top>
        </a:tcBdr>
        <a:fill>
          <a:solidFill>
            <a:schemeClr val="accent2"/>
          </a:solidFill>
        </a:fill>
      </a:tcStyle>
    </a:lastRow>
    <a:firstRow>
      <a:tcTxStyle b="on">
        <a:fontRef idx="minor">
          <a:prstClr val="black"/>
        </a:fontRef>
        <a:schemeClr val="lt1"/>
      </a:tcTxStyle>
      <a:tcStyle>
        <a:tcBdr>
          <a:bottom>
            <a:ln cmpd="sng" w="38100">
              <a:solidFill>
                <a:schemeClr val="lt1"/>
              </a:solidFill>
            </a:ln>
          </a:bottom>
        </a:tcBdr>
        <a:fill>
          <a:solidFill>
            <a:schemeClr val="accent2"/>
          </a:solidFill>
        </a:fill>
      </a:tcStyle>
    </a:firstRow>
  </a:tblStyle>
  <a:tblStyle styleId="{7DF18680-E054-41AD-8BC1-D1AEF772440D}" styleName="中等深淺樣式 2 - 輔色 5">
    <a:wholeTbl>
      <a:tcTxStyle>
        <a:fontRef idx="minor">
          <a:prstClr val="black"/>
        </a:fontRef>
        <a:schemeClr val="dk1"/>
      </a:tcTxStyle>
      <a:tcStyle>
        <a:tcBdr>
          <a:left>
            <a:ln cmpd="sng" w="12700">
              <a:solidFill>
                <a:schemeClr val="lt1"/>
              </a:solidFill>
            </a:ln>
          </a:left>
          <a:right>
            <a:ln cmpd="sng" w="12700">
              <a:solidFill>
                <a:schemeClr val="lt1"/>
              </a:solidFill>
            </a:ln>
          </a:right>
          <a:top>
            <a:ln cmpd="sng" w="12700">
              <a:solidFill>
                <a:schemeClr val="lt1"/>
              </a:solidFill>
            </a:ln>
          </a:top>
          <a:bottom>
            <a:ln cmpd="sng" w="12700">
              <a:solidFill>
                <a:schemeClr val="lt1"/>
              </a:solidFill>
            </a:ln>
          </a:bottom>
          <a:insideH>
            <a:ln cmpd="sng" w="12700">
              <a:solidFill>
                <a:schemeClr val="lt1"/>
              </a:solidFill>
            </a:ln>
          </a:insideH>
          <a:insideV>
            <a:ln cmpd="sng" w="12700">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cmpd="sng" w="38100">
              <a:solidFill>
                <a:schemeClr val="lt1"/>
              </a:solidFill>
            </a:ln>
          </a:top>
        </a:tcBdr>
        <a:fill>
          <a:solidFill>
            <a:schemeClr val="accent5"/>
          </a:solidFill>
        </a:fill>
      </a:tcStyle>
    </a:lastRow>
    <a:firstRow>
      <a:tcTxStyle b="on">
        <a:fontRef idx="minor">
          <a:prstClr val="black"/>
        </a:fontRef>
        <a:schemeClr val="lt1"/>
      </a:tcTxStyle>
      <a:tcStyle>
        <a:tcBdr>
          <a:bottom>
            <a:ln cmpd="sng" w="38100">
              <a:solidFill>
                <a:schemeClr val="lt1"/>
              </a:solidFill>
            </a:ln>
          </a:bottom>
        </a:tcBdr>
        <a:fill>
          <a:solidFill>
            <a:schemeClr val="accent5"/>
          </a:solidFill>
        </a:fill>
      </a:tcStyle>
    </a:firstRow>
  </a:tblStyle>
  <a:tblStyle styleId="{F5AB1C69-6EDB-4FF4-983F-18BD219EF322}" styleName="中等深淺樣式 2 - 輔色 3">
    <a:wholeTbl>
      <a:tcTxStyle>
        <a:fontRef idx="minor">
          <a:prstClr val="black"/>
        </a:fontRef>
        <a:schemeClr val="dk1"/>
      </a:tcTxStyle>
      <a:tcStyle>
        <a:tcBdr>
          <a:left>
            <a:ln cmpd="sng" w="12700">
              <a:solidFill>
                <a:schemeClr val="lt1"/>
              </a:solidFill>
            </a:ln>
          </a:left>
          <a:right>
            <a:ln cmpd="sng" w="12700">
              <a:solidFill>
                <a:schemeClr val="lt1"/>
              </a:solidFill>
            </a:ln>
          </a:right>
          <a:top>
            <a:ln cmpd="sng" w="12700">
              <a:solidFill>
                <a:schemeClr val="lt1"/>
              </a:solidFill>
            </a:ln>
          </a:top>
          <a:bottom>
            <a:ln cmpd="sng" w="12700">
              <a:solidFill>
                <a:schemeClr val="lt1"/>
              </a:solidFill>
            </a:ln>
          </a:bottom>
          <a:insideH>
            <a:ln cmpd="sng" w="12700">
              <a:solidFill>
                <a:schemeClr val="lt1"/>
              </a:solidFill>
            </a:ln>
          </a:insideH>
          <a:insideV>
            <a:ln cmpd="sng" w="12700">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cmpd="sng" w="38100">
              <a:solidFill>
                <a:schemeClr val="lt1"/>
              </a:solidFill>
            </a:ln>
          </a:top>
        </a:tcBdr>
        <a:fill>
          <a:solidFill>
            <a:schemeClr val="accent3"/>
          </a:solidFill>
        </a:fill>
      </a:tcStyle>
    </a:lastRow>
    <a:firstRow>
      <a:tcTxStyle b="on">
        <a:fontRef idx="minor">
          <a:prstClr val="black"/>
        </a:fontRef>
        <a:schemeClr val="lt1"/>
      </a:tcTxStyle>
      <a:tcStyle>
        <a:tcBdr>
          <a:bottom>
            <a:ln cmpd="sng" w="38100">
              <a:solidFill>
                <a:schemeClr val="lt1"/>
              </a:solidFill>
            </a:ln>
          </a:bottom>
        </a:tcBdr>
        <a:fill>
          <a:solidFill>
            <a:schemeClr val="accent3"/>
          </a:solidFill>
        </a:fill>
      </a:tcStyle>
    </a:firstRow>
  </a:tblStyle>
</a:tblStyleLst>
</file>

<file path=ppt/_rels/presentation.xml.rels><?xml version="1.0" encoding="UTF-8" standalone="yes"?><Relationships xmlns="http://schemas.openxmlformats.org/package/2006/relationships"><Relationship Id="rId40" Type="http://schemas.openxmlformats.org/officeDocument/2006/relationships/slide" Target="slides/slide35.xml"/><Relationship Id="rId20" Type="http://schemas.openxmlformats.org/officeDocument/2006/relationships/slide" Target="slides/slide15.xml"/><Relationship Id="rId22" Type="http://schemas.openxmlformats.org/officeDocument/2006/relationships/slide" Target="slides/slide17.xml"/><Relationship Id="rId21" Type="http://schemas.openxmlformats.org/officeDocument/2006/relationships/slide" Target="slides/slide16.xml"/><Relationship Id="rId24" Type="http://schemas.openxmlformats.org/officeDocument/2006/relationships/slide" Target="slides/slide19.xml"/><Relationship Id="rId23" Type="http://schemas.openxmlformats.org/officeDocument/2006/relationships/slide" Target="slides/slide18.xml"/><Relationship Id="rId1" Type="http://schemas.openxmlformats.org/officeDocument/2006/relationships/theme" Target="theme/theme1.xml"/><Relationship Id="rId2" Type="http://schemas.openxmlformats.org/officeDocument/2006/relationships/presProps" Target="presProps1.xml"/><Relationship Id="rId3" Type="http://schemas.openxmlformats.org/officeDocument/2006/relationships/tableStyles" Target="tableStyles1.xml"/><Relationship Id="rId4" Type="http://schemas.openxmlformats.org/officeDocument/2006/relationships/slideMaster" Target="slideMasters/slideMaster1.xml"/><Relationship Id="rId9" Type="http://schemas.openxmlformats.org/officeDocument/2006/relationships/slide" Target="slides/slide4.xml"/><Relationship Id="rId26" Type="http://schemas.openxmlformats.org/officeDocument/2006/relationships/slide" Target="slides/slide21.xml"/><Relationship Id="rId25" Type="http://schemas.openxmlformats.org/officeDocument/2006/relationships/slide" Target="slides/slide20.xml"/><Relationship Id="rId28" Type="http://schemas.openxmlformats.org/officeDocument/2006/relationships/slide" Target="slides/slide23.xml"/><Relationship Id="rId27" Type="http://schemas.openxmlformats.org/officeDocument/2006/relationships/slide" Target="slides/slide22.xml"/><Relationship Id="rId5" Type="http://schemas.openxmlformats.org/officeDocument/2006/relationships/notesMaster" Target="notesMasters/notesMaster1.xml"/><Relationship Id="rId6" Type="http://schemas.openxmlformats.org/officeDocument/2006/relationships/slide" Target="slides/slide1.xml"/><Relationship Id="rId29" Type="http://schemas.openxmlformats.org/officeDocument/2006/relationships/slide" Target="slides/slide24.xml"/><Relationship Id="rId7" Type="http://schemas.openxmlformats.org/officeDocument/2006/relationships/slide" Target="slides/slide2.xml"/><Relationship Id="rId8" Type="http://schemas.openxmlformats.org/officeDocument/2006/relationships/slide" Target="slides/slide3.xml"/><Relationship Id="rId31" Type="http://schemas.openxmlformats.org/officeDocument/2006/relationships/slide" Target="slides/slide26.xml"/><Relationship Id="rId30" Type="http://schemas.openxmlformats.org/officeDocument/2006/relationships/slide" Target="slides/slide25.xml"/><Relationship Id="rId11" Type="http://schemas.openxmlformats.org/officeDocument/2006/relationships/slide" Target="slides/slide6.xml"/><Relationship Id="rId33" Type="http://schemas.openxmlformats.org/officeDocument/2006/relationships/slide" Target="slides/slide28.xml"/><Relationship Id="rId10" Type="http://schemas.openxmlformats.org/officeDocument/2006/relationships/slide" Target="slides/slide5.xml"/><Relationship Id="rId32" Type="http://schemas.openxmlformats.org/officeDocument/2006/relationships/slide" Target="slides/slide27.xml"/><Relationship Id="rId13" Type="http://schemas.openxmlformats.org/officeDocument/2006/relationships/slide" Target="slides/slide8.xml"/><Relationship Id="rId35" Type="http://schemas.openxmlformats.org/officeDocument/2006/relationships/slide" Target="slides/slide30.xml"/><Relationship Id="rId12" Type="http://schemas.openxmlformats.org/officeDocument/2006/relationships/slide" Target="slides/slide7.xml"/><Relationship Id="rId34" Type="http://schemas.openxmlformats.org/officeDocument/2006/relationships/slide" Target="slides/slide29.xml"/><Relationship Id="rId15" Type="http://schemas.openxmlformats.org/officeDocument/2006/relationships/slide" Target="slides/slide10.xml"/><Relationship Id="rId37" Type="http://schemas.openxmlformats.org/officeDocument/2006/relationships/slide" Target="slides/slide32.xml"/><Relationship Id="rId14" Type="http://schemas.openxmlformats.org/officeDocument/2006/relationships/slide" Target="slides/slide9.xml"/><Relationship Id="rId36" Type="http://schemas.openxmlformats.org/officeDocument/2006/relationships/slide" Target="slides/slide31.xml"/><Relationship Id="rId17" Type="http://schemas.openxmlformats.org/officeDocument/2006/relationships/slide" Target="slides/slide12.xml"/><Relationship Id="rId39" Type="http://schemas.openxmlformats.org/officeDocument/2006/relationships/slide" Target="slides/slide34.xml"/><Relationship Id="rId16" Type="http://schemas.openxmlformats.org/officeDocument/2006/relationships/slide" Target="slides/slide11.xml"/><Relationship Id="rId38" Type="http://schemas.openxmlformats.org/officeDocument/2006/relationships/slide" Target="slides/slide33.xml"/><Relationship Id="rId19" Type="http://schemas.openxmlformats.org/officeDocument/2006/relationships/slide" Target="slides/slide14.xml"/><Relationship Id="rId18" Type="http://schemas.openxmlformats.org/officeDocument/2006/relationships/slide" Target="slides/slide13.xml"/></Relationships>
</file>

<file path=ppt/diagrams/colors1.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3_2">
  <dgm:title val=""/>
  <dgm:desc val=""/>
  <dgm:catLst>
    <dgm:cat type="accent3" pri="11200"/>
  </dgm:catLst>
  <dgm:styleLbl name="node0">
    <dgm:fillClrLst meth="repeat">
      <a:schemeClr val="accent3"/>
    </dgm:fillClrLst>
    <dgm:linClrLst meth="repeat">
      <a:schemeClr val="lt1"/>
    </dgm:linClrLst>
    <dgm:effectClrLst/>
    <dgm:txLinClrLst/>
    <dgm:txFillClrLst/>
    <dgm:txEffectClrLst/>
  </dgm:styleLbl>
  <dgm:styleLbl name="node1">
    <dgm:fillClrLst meth="repeat">
      <a:schemeClr val="accent3"/>
    </dgm:fillClrLst>
    <dgm:linClrLst meth="repeat">
      <a:schemeClr val="lt1"/>
    </dgm:linClrLst>
    <dgm:effectClrLst/>
    <dgm:txLinClrLst/>
    <dgm:txFillClrLst/>
    <dgm:txEffectClrLst/>
  </dgm:styleLbl>
  <dgm:styleLbl name="alignNode1">
    <dgm:fillClrLst meth="repeat">
      <a:schemeClr val="accent3"/>
    </dgm:fillClrLst>
    <dgm:linClrLst meth="repeat">
      <a:schemeClr val="accent3"/>
    </dgm:linClrLst>
    <dgm:effectClrLst/>
    <dgm:txLinClrLst/>
    <dgm:txFillClrLst/>
    <dgm:txEffectClrLst/>
  </dgm:styleLbl>
  <dgm:styleLbl name="lnNode1">
    <dgm:fillClrLst meth="repeat">
      <a:schemeClr val="accent3"/>
    </dgm:fillClrLst>
    <dgm:linClrLst meth="repeat">
      <a:schemeClr val="lt1"/>
    </dgm:linClrLst>
    <dgm:effectClrLst/>
    <dgm:txLinClrLst/>
    <dgm:txFillClrLst/>
    <dgm:txEffectClrLst/>
  </dgm:styleLbl>
  <dgm:styleLbl name="vennNode1">
    <dgm:fillClrLst meth="repeat">
      <a:schemeClr val="accent3">
        <a:alpha val="50000"/>
      </a:schemeClr>
    </dgm:fillClrLst>
    <dgm:linClrLst meth="repeat">
      <a:schemeClr val="lt1"/>
    </dgm:linClrLst>
    <dgm:effectClrLst/>
    <dgm:txLinClrLst/>
    <dgm:txFillClrLst/>
    <dgm:txEffectClrLst/>
  </dgm:styleLbl>
  <dgm:styleLbl name="node2">
    <dgm:fillClrLst meth="repeat">
      <a:schemeClr val="accent3"/>
    </dgm:fillClrLst>
    <dgm:linClrLst meth="repeat">
      <a:schemeClr val="lt1"/>
    </dgm:linClrLst>
    <dgm:effectClrLst/>
    <dgm:txLinClrLst/>
    <dgm:txFillClrLst/>
    <dgm:txEffectClrLst/>
  </dgm:styleLbl>
  <dgm:styleLbl name="node3">
    <dgm:fillClrLst meth="repeat">
      <a:schemeClr val="accent3"/>
    </dgm:fillClrLst>
    <dgm:linClrLst meth="repeat">
      <a:schemeClr val="lt1"/>
    </dgm:linClrLst>
    <dgm:effectClrLst/>
    <dgm:txLinClrLst/>
    <dgm:txFillClrLst/>
    <dgm:txEffectClrLst/>
  </dgm:styleLbl>
  <dgm:styleLbl name="node4">
    <dgm:fillClrLst meth="repeat">
      <a:schemeClr val="accent3"/>
    </dgm:fillClrLst>
    <dgm:linClrLst meth="repeat">
      <a:schemeClr val="lt1"/>
    </dgm:linClrLst>
    <dgm:effectClrLst/>
    <dgm:txLinClrLst/>
    <dgm:txFillClrLst/>
    <dgm:txEffectClrLst/>
  </dgm:styleLbl>
  <dgm:styleLbl name="f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dgm:linClrLst>
    <dgm:effectClrLst/>
    <dgm:txLinClrLst/>
    <dgm:txFillClrLst/>
    <dgm:txEffectClrLst/>
  </dgm:styleLbl>
  <dgm:styleLbl name="asst1">
    <dgm:fillClrLst meth="repeat">
      <a:schemeClr val="accent3"/>
    </dgm:fillClrLst>
    <dgm:linClrLst meth="repeat">
      <a:schemeClr val="lt1"/>
    </dgm:linClrLst>
    <dgm:effectClrLst/>
    <dgm:txLinClrLst/>
    <dgm:txFillClrLst/>
    <dgm:txEffectClrLst/>
  </dgm:styleLbl>
  <dgm:styleLbl name="asst2">
    <dgm:fillClrLst meth="repeat">
      <a:schemeClr val="accent3"/>
    </dgm:fillClrLst>
    <dgm:linClrLst meth="repeat">
      <a:schemeClr val="lt1"/>
    </dgm:linClrLst>
    <dgm:effectClrLst/>
    <dgm:txLinClrLst/>
    <dgm:txFillClrLst/>
    <dgm:txEffectClrLst/>
  </dgm:styleLbl>
  <dgm:styleLbl name="asst3">
    <dgm:fillClrLst meth="repeat">
      <a:schemeClr val="accent3"/>
    </dgm:fillClrLst>
    <dgm:linClrLst meth="repeat">
      <a:schemeClr val="lt1"/>
    </dgm:linClrLst>
    <dgm:effectClrLst/>
    <dgm:txLinClrLst/>
    <dgm:txFillClrLst/>
    <dgm:txEffectClrLst/>
  </dgm:styleLbl>
  <dgm:styleLbl name="asst4">
    <dgm:fillClrLst meth="repeat">
      <a:schemeClr val="accent3"/>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meth="repeat">
      <a:schemeClr val="lt1"/>
    </dgm:txFillClrLst>
    <dgm:txEffectClrLst/>
  </dgm:styleLbl>
  <dgm:styleLbl name="parChTrans2D2">
    <dgm:fillClrLst meth="repeat">
      <a:schemeClr val="accent3"/>
    </dgm:fillClrLst>
    <dgm:linClrLst meth="repeat">
      <a:schemeClr val="accent3"/>
    </dgm:linClrLst>
    <dgm:effectClrLst/>
    <dgm:txLinClrLst/>
    <dgm:txFillClrLst meth="repeat">
      <a:schemeClr val="lt1"/>
    </dgm:txFillClrLst>
    <dgm:txEffectClrLst/>
  </dgm:styleLbl>
  <dgm:styleLbl name="parChTrans2D3">
    <dgm:fillClrLst meth="repeat">
      <a:schemeClr val="accent3"/>
    </dgm:fillClrLst>
    <dgm:linClrLst meth="repeat">
      <a:schemeClr val="accent3"/>
    </dgm:linClrLst>
    <dgm:effectClrLst/>
    <dgm:txLinClrLst/>
    <dgm:txFillClrLst meth="repeat">
      <a:schemeClr val="lt1"/>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9B38F1CC-88A5-40BB-A49A-9EBBB6686AA4}" type="doc">
      <dgm:prSet loTypeId="urn:microsoft.com/office/officeart/2005/8/layout/lProcess2" loCatId="list" qsTypeId="urn:microsoft.com/office/officeart/2005/8/quickstyle/simple1" qsCatId="simple" csTypeId="urn:microsoft.com/office/officeart/2005/8/colors/accent2_2" csCatId="accent2" phldr="1"/>
      <dgm:spPr/>
      <dgm:t>
        <a:bodyPr/>
        <a:lstStyle/>
        <a:p>
          <a:endParaRPr lang="zh-TW" altLang="en-US"/>
        </a:p>
      </dgm:t>
    </dgm:pt>
    <dgm:pt modelId="{0F76F49C-0958-4DC9-96E7-A0B113B74057}">
      <dgm:prSet phldrT="[文字]"/>
      <dgm:spPr/>
      <dgm:t>
        <a:bodyPr/>
        <a:lstStyle/>
        <a:p>
          <a:r>
            <a:rPr lang="zh-TW" altLang="en-US" dirty="0">
              <a:latin typeface="+mj-ea"/>
              <a:ea typeface="+mj-ea"/>
            </a:rPr>
            <a:t> </a:t>
          </a:r>
          <a:r>
            <a:rPr lang="zh-TW" dirty="0">
              <a:latin typeface="+mj-ea"/>
              <a:ea typeface="+mj-ea"/>
            </a:rPr>
            <a:t>辦理外國學校、師生來訪</a:t>
          </a:r>
          <a:endParaRPr lang="zh-TW" altLang="en-US" dirty="0">
            <a:latin typeface="+mj-ea"/>
            <a:ea typeface="+mj-ea"/>
          </a:endParaRPr>
        </a:p>
      </dgm:t>
    </dgm:pt>
    <dgm:pt modelId="{37188B42-6BFB-48F9-B05A-DEBF346AC67E}" type="parTrans" cxnId="{40BBD175-990E-46B3-B09F-B60DBF441080}">
      <dgm:prSet/>
      <dgm:spPr/>
      <dgm:t>
        <a:bodyPr/>
        <a:lstStyle/>
        <a:p>
          <a:endParaRPr lang="zh-TW" altLang="en-US">
            <a:solidFill>
              <a:schemeClr val="tx1"/>
            </a:solidFill>
            <a:latin typeface="+mj-ea"/>
            <a:ea typeface="+mj-ea"/>
          </a:endParaRPr>
        </a:p>
      </dgm:t>
    </dgm:pt>
    <dgm:pt modelId="{89E389FE-A5D3-466A-9236-B8AC27F24C09}" type="sibTrans" cxnId="{40BBD175-990E-46B3-B09F-B60DBF441080}">
      <dgm:prSet/>
      <dgm:spPr/>
      <dgm:t>
        <a:bodyPr/>
        <a:lstStyle/>
        <a:p>
          <a:endParaRPr lang="zh-TW" altLang="en-US">
            <a:solidFill>
              <a:schemeClr val="tx1"/>
            </a:solidFill>
            <a:latin typeface="+mj-ea"/>
            <a:ea typeface="+mj-ea"/>
          </a:endParaRPr>
        </a:p>
      </dgm:t>
    </dgm:pt>
    <dgm:pt modelId="{90845626-6BDA-4F0C-AF2C-BEE5DE772C6E}">
      <dgm:prSet phldrT="[文字]" custT="1"/>
      <dgm:spPr/>
      <dgm:t>
        <a:bodyPr/>
        <a:lstStyle/>
        <a:p>
          <a:r>
            <a:rPr lang="zh-TW" altLang="en-US" sz="2000" dirty="0">
              <a:solidFill>
                <a:schemeClr val="tx2"/>
              </a:solidFill>
              <a:latin typeface="+mj-ea"/>
              <a:ea typeface="+mj-ea"/>
            </a:rPr>
            <a:t>專業技能交流</a:t>
          </a:r>
        </a:p>
      </dgm:t>
    </dgm:pt>
    <dgm:pt modelId="{572376EC-EE5D-471C-836F-168706F7D0E6}" type="parTrans" cxnId="{2C44634A-4173-432F-B9F6-8B0829F22848}">
      <dgm:prSet/>
      <dgm:spPr/>
      <dgm:t>
        <a:bodyPr/>
        <a:lstStyle/>
        <a:p>
          <a:endParaRPr lang="zh-TW" altLang="en-US">
            <a:solidFill>
              <a:schemeClr val="tx1"/>
            </a:solidFill>
            <a:latin typeface="+mj-ea"/>
            <a:ea typeface="+mj-ea"/>
          </a:endParaRPr>
        </a:p>
      </dgm:t>
    </dgm:pt>
    <dgm:pt modelId="{9E373265-4017-4ACB-9870-D7B631111519}" type="sibTrans" cxnId="{2C44634A-4173-432F-B9F6-8B0829F22848}">
      <dgm:prSet/>
      <dgm:spPr/>
      <dgm:t>
        <a:bodyPr/>
        <a:lstStyle/>
        <a:p>
          <a:endParaRPr lang="zh-TW" altLang="en-US">
            <a:solidFill>
              <a:schemeClr val="tx1"/>
            </a:solidFill>
            <a:latin typeface="+mj-ea"/>
            <a:ea typeface="+mj-ea"/>
          </a:endParaRPr>
        </a:p>
      </dgm:t>
    </dgm:pt>
    <dgm:pt modelId="{590650FB-4AA6-416E-AC5C-1BB7D0315AEC}">
      <dgm:prSet phldrT="[文字]" custT="1"/>
      <dgm:spPr/>
      <dgm:t>
        <a:bodyPr/>
        <a:lstStyle/>
        <a:p>
          <a:r>
            <a:rPr lang="zh-TW" altLang="en-US" sz="2000">
              <a:solidFill>
                <a:schemeClr val="tx2"/>
              </a:solidFill>
              <a:latin typeface="+mj-ea"/>
              <a:ea typeface="+mj-ea"/>
            </a:rPr>
            <a:t>其他</a:t>
          </a:r>
          <a:endParaRPr lang="zh-TW" altLang="en-US" sz="2000" dirty="0">
            <a:solidFill>
              <a:schemeClr val="tx2"/>
            </a:solidFill>
            <a:latin typeface="+mj-ea"/>
            <a:ea typeface="+mj-ea"/>
          </a:endParaRPr>
        </a:p>
      </dgm:t>
    </dgm:pt>
    <dgm:pt modelId="{376036DA-493A-4D59-BDCE-3812A45D8D27}" type="parTrans" cxnId="{7C8E0EBB-E7E6-4D43-82B8-05BC339C9CA4}">
      <dgm:prSet/>
      <dgm:spPr/>
      <dgm:t>
        <a:bodyPr/>
        <a:lstStyle/>
        <a:p>
          <a:endParaRPr lang="zh-TW" altLang="en-US">
            <a:solidFill>
              <a:schemeClr val="tx1"/>
            </a:solidFill>
            <a:latin typeface="+mj-ea"/>
            <a:ea typeface="+mj-ea"/>
          </a:endParaRPr>
        </a:p>
      </dgm:t>
    </dgm:pt>
    <dgm:pt modelId="{26ADBAC0-0038-438E-8489-2E6DB249DCDF}" type="sibTrans" cxnId="{7C8E0EBB-E7E6-4D43-82B8-05BC339C9CA4}">
      <dgm:prSet/>
      <dgm:spPr/>
      <dgm:t>
        <a:bodyPr/>
        <a:lstStyle/>
        <a:p>
          <a:endParaRPr lang="zh-TW" altLang="en-US">
            <a:solidFill>
              <a:schemeClr val="tx1"/>
            </a:solidFill>
            <a:latin typeface="+mj-ea"/>
            <a:ea typeface="+mj-ea"/>
          </a:endParaRPr>
        </a:p>
      </dgm:t>
    </dgm:pt>
    <dgm:pt modelId="{D856E4BE-2C1A-451C-AAF9-436031D3EB8B}">
      <dgm:prSet phldrT="[文字]"/>
      <dgm:spPr/>
      <dgm:t>
        <a:bodyPr/>
        <a:lstStyle/>
        <a:p>
          <a:r>
            <a:rPr lang="zh-TW" dirty="0">
              <a:latin typeface="+mj-ea"/>
              <a:ea typeface="+mj-ea"/>
            </a:rPr>
            <a:t>參與國際會議及競賽</a:t>
          </a:r>
          <a:endParaRPr lang="zh-TW" altLang="en-US" dirty="0">
            <a:latin typeface="+mj-ea"/>
            <a:ea typeface="+mj-ea"/>
          </a:endParaRPr>
        </a:p>
      </dgm:t>
    </dgm:pt>
    <dgm:pt modelId="{3B94F554-E82A-4649-BFBA-A7E68EAAFAAE}" type="parTrans" cxnId="{47FB9552-1C0B-45B6-8540-BD97FD16C351}">
      <dgm:prSet/>
      <dgm:spPr/>
      <dgm:t>
        <a:bodyPr/>
        <a:lstStyle/>
        <a:p>
          <a:endParaRPr lang="zh-TW" altLang="en-US">
            <a:solidFill>
              <a:schemeClr val="tx1"/>
            </a:solidFill>
            <a:latin typeface="+mj-ea"/>
            <a:ea typeface="+mj-ea"/>
          </a:endParaRPr>
        </a:p>
      </dgm:t>
    </dgm:pt>
    <dgm:pt modelId="{9B4262E8-5B90-47C3-8943-1AE184995C94}" type="sibTrans" cxnId="{47FB9552-1C0B-45B6-8540-BD97FD16C351}">
      <dgm:prSet/>
      <dgm:spPr/>
      <dgm:t>
        <a:bodyPr/>
        <a:lstStyle/>
        <a:p>
          <a:endParaRPr lang="zh-TW" altLang="en-US">
            <a:solidFill>
              <a:schemeClr val="tx1"/>
            </a:solidFill>
            <a:latin typeface="+mj-ea"/>
            <a:ea typeface="+mj-ea"/>
          </a:endParaRPr>
        </a:p>
      </dgm:t>
    </dgm:pt>
    <dgm:pt modelId="{D5FB8636-A24F-4477-A119-61C675CB4251}">
      <dgm:prSet phldrT="[文字]" custT="1"/>
      <dgm:spPr/>
      <dgm:t>
        <a:bodyPr/>
        <a:lstStyle/>
        <a:p>
          <a:r>
            <a:rPr lang="zh-TW" altLang="en-US" sz="1800">
              <a:solidFill>
                <a:schemeClr val="tx2"/>
              </a:solidFill>
              <a:latin typeface="+mj-ea"/>
              <a:ea typeface="+mj-ea"/>
            </a:rPr>
            <a:t>本國中小學校辦理國際會議或競賽</a:t>
          </a:r>
          <a:endParaRPr lang="zh-TW" altLang="en-US" sz="1800" dirty="0">
            <a:solidFill>
              <a:schemeClr val="tx2"/>
            </a:solidFill>
            <a:latin typeface="+mj-ea"/>
            <a:ea typeface="+mj-ea"/>
          </a:endParaRPr>
        </a:p>
      </dgm:t>
    </dgm:pt>
    <dgm:pt modelId="{6C2C3C02-AB19-4DD4-8021-87582E0D5FB1}" type="parTrans" cxnId="{41CE8532-4A9D-4D8D-A15C-25C277DBC74B}">
      <dgm:prSet/>
      <dgm:spPr/>
      <dgm:t>
        <a:bodyPr/>
        <a:lstStyle/>
        <a:p>
          <a:endParaRPr lang="zh-TW" altLang="en-US">
            <a:solidFill>
              <a:schemeClr val="tx1"/>
            </a:solidFill>
            <a:latin typeface="+mj-ea"/>
            <a:ea typeface="+mj-ea"/>
          </a:endParaRPr>
        </a:p>
      </dgm:t>
    </dgm:pt>
    <dgm:pt modelId="{D198CC5A-6FF2-4913-880A-9E3515FFC996}" type="sibTrans" cxnId="{41CE8532-4A9D-4D8D-A15C-25C277DBC74B}">
      <dgm:prSet/>
      <dgm:spPr/>
      <dgm:t>
        <a:bodyPr/>
        <a:lstStyle/>
        <a:p>
          <a:endParaRPr lang="zh-TW" altLang="en-US">
            <a:solidFill>
              <a:schemeClr val="tx1"/>
            </a:solidFill>
            <a:latin typeface="+mj-ea"/>
            <a:ea typeface="+mj-ea"/>
          </a:endParaRPr>
        </a:p>
      </dgm:t>
    </dgm:pt>
    <dgm:pt modelId="{C2B9FFF9-4477-43C4-8559-F2B5A117C398}">
      <dgm:prSet phldrT="[文字]" custT="1"/>
      <dgm:spPr/>
      <dgm:t>
        <a:bodyPr/>
        <a:lstStyle/>
        <a:p>
          <a:r>
            <a:rPr lang="zh-TW" altLang="en-US" sz="1200">
              <a:solidFill>
                <a:schemeClr val="tx2"/>
              </a:solidFill>
              <a:latin typeface="+mj-ea"/>
              <a:ea typeface="+mj-ea"/>
            </a:rPr>
            <a:t>包含國際高峰會、國際論壇、國際專案學習交流活動及國際競賽等。</a:t>
          </a:r>
          <a:endParaRPr lang="zh-TW" altLang="en-US" sz="1200" dirty="0">
            <a:solidFill>
              <a:schemeClr val="tx2"/>
            </a:solidFill>
            <a:latin typeface="+mj-ea"/>
            <a:ea typeface="+mj-ea"/>
          </a:endParaRPr>
        </a:p>
      </dgm:t>
    </dgm:pt>
    <dgm:pt modelId="{18EF32AD-0451-4979-9645-9849D9384FF8}" type="parTrans" cxnId="{7A14DB72-9718-4C18-9A50-F41ABEDE6BEF}">
      <dgm:prSet/>
      <dgm:spPr/>
      <dgm:t>
        <a:bodyPr/>
        <a:lstStyle/>
        <a:p>
          <a:endParaRPr lang="zh-TW" altLang="en-US">
            <a:solidFill>
              <a:schemeClr val="tx1"/>
            </a:solidFill>
            <a:latin typeface="+mj-ea"/>
            <a:ea typeface="+mj-ea"/>
          </a:endParaRPr>
        </a:p>
      </dgm:t>
    </dgm:pt>
    <dgm:pt modelId="{649C336D-980F-45E2-8246-BF26062CBDEC}" type="sibTrans" cxnId="{7A14DB72-9718-4C18-9A50-F41ABEDE6BEF}">
      <dgm:prSet/>
      <dgm:spPr/>
      <dgm:t>
        <a:bodyPr/>
        <a:lstStyle/>
        <a:p>
          <a:endParaRPr lang="zh-TW" altLang="en-US">
            <a:solidFill>
              <a:schemeClr val="tx1"/>
            </a:solidFill>
            <a:latin typeface="+mj-ea"/>
            <a:ea typeface="+mj-ea"/>
          </a:endParaRPr>
        </a:p>
      </dgm:t>
    </dgm:pt>
    <dgm:pt modelId="{5DE0C39F-C7EE-4886-88B8-7A7F8466C473}">
      <dgm:prSet phldrT="[文字]"/>
      <dgm:spPr/>
      <dgm:t>
        <a:bodyPr/>
        <a:lstStyle/>
        <a:p>
          <a:r>
            <a:rPr lang="zh-TW" dirty="0">
              <a:latin typeface="+mj-ea"/>
              <a:ea typeface="+mj-ea"/>
            </a:rPr>
            <a:t>辦理外籍人士入校志工服務方案</a:t>
          </a:r>
          <a:endParaRPr lang="zh-TW" altLang="en-US" dirty="0">
            <a:latin typeface="+mj-ea"/>
            <a:ea typeface="+mj-ea"/>
          </a:endParaRPr>
        </a:p>
      </dgm:t>
    </dgm:pt>
    <dgm:pt modelId="{6AC5CA01-3A6B-4ECE-BF4C-5759E00180BF}" type="parTrans" cxnId="{A1CF7210-CC48-4B8F-ADFA-CD2C1D01F4E2}">
      <dgm:prSet/>
      <dgm:spPr/>
      <dgm:t>
        <a:bodyPr/>
        <a:lstStyle/>
        <a:p>
          <a:endParaRPr lang="zh-TW" altLang="en-US">
            <a:solidFill>
              <a:schemeClr val="tx1"/>
            </a:solidFill>
            <a:latin typeface="+mj-ea"/>
            <a:ea typeface="+mj-ea"/>
          </a:endParaRPr>
        </a:p>
      </dgm:t>
    </dgm:pt>
    <dgm:pt modelId="{7D230CFF-EBE1-44D8-9A53-E8328A28AEE5}" type="sibTrans" cxnId="{A1CF7210-CC48-4B8F-ADFA-CD2C1D01F4E2}">
      <dgm:prSet/>
      <dgm:spPr/>
      <dgm:t>
        <a:bodyPr/>
        <a:lstStyle/>
        <a:p>
          <a:endParaRPr lang="zh-TW" altLang="en-US">
            <a:solidFill>
              <a:schemeClr val="tx1"/>
            </a:solidFill>
            <a:latin typeface="+mj-ea"/>
            <a:ea typeface="+mj-ea"/>
          </a:endParaRPr>
        </a:p>
      </dgm:t>
    </dgm:pt>
    <dgm:pt modelId="{02695FEC-AD18-401B-8025-F0FEAF777C6C}">
      <dgm:prSet phldrT="[文字]"/>
      <dgm:spPr/>
      <dgm:t>
        <a:bodyPr/>
        <a:lstStyle/>
        <a:p>
          <a:r>
            <a:rPr lang="zh-TW" altLang="en-US" dirty="0">
              <a:solidFill>
                <a:schemeClr val="tx2"/>
              </a:solidFill>
              <a:latin typeface="+mj-ea"/>
              <a:ea typeface="+mj-ea"/>
            </a:rPr>
            <a:t>文化活動</a:t>
          </a:r>
        </a:p>
      </dgm:t>
    </dgm:pt>
    <dgm:pt modelId="{E9125D51-F219-404E-B733-093ED544C153}" type="parTrans" cxnId="{F9C78F6B-C10E-4FF6-A703-5578F97F9707}">
      <dgm:prSet/>
      <dgm:spPr/>
      <dgm:t>
        <a:bodyPr/>
        <a:lstStyle/>
        <a:p>
          <a:endParaRPr lang="zh-TW" altLang="en-US">
            <a:solidFill>
              <a:schemeClr val="tx1"/>
            </a:solidFill>
            <a:latin typeface="+mj-ea"/>
            <a:ea typeface="+mj-ea"/>
          </a:endParaRPr>
        </a:p>
      </dgm:t>
    </dgm:pt>
    <dgm:pt modelId="{837A8BCB-CD4D-4886-BC0C-825021AFC24A}" type="sibTrans" cxnId="{F9C78F6B-C10E-4FF6-A703-5578F97F9707}">
      <dgm:prSet/>
      <dgm:spPr/>
      <dgm:t>
        <a:bodyPr/>
        <a:lstStyle/>
        <a:p>
          <a:endParaRPr lang="zh-TW" altLang="en-US">
            <a:solidFill>
              <a:schemeClr val="tx1"/>
            </a:solidFill>
            <a:latin typeface="+mj-ea"/>
            <a:ea typeface="+mj-ea"/>
          </a:endParaRPr>
        </a:p>
      </dgm:t>
    </dgm:pt>
    <dgm:pt modelId="{84FA86BA-EEDC-4B71-97C9-C4835630DAAC}">
      <dgm:prSet phldrT="[文字]"/>
      <dgm:spPr/>
      <dgm:t>
        <a:bodyPr/>
        <a:lstStyle/>
        <a:p>
          <a:r>
            <a:rPr lang="zh-TW" altLang="en-US">
              <a:solidFill>
                <a:schemeClr val="tx2"/>
              </a:solidFill>
              <a:latin typeface="+mj-ea"/>
              <a:ea typeface="+mj-ea"/>
            </a:rPr>
            <a:t>社團及營隊</a:t>
          </a:r>
          <a:endParaRPr lang="zh-TW" altLang="en-US" dirty="0">
            <a:solidFill>
              <a:schemeClr val="tx2"/>
            </a:solidFill>
            <a:latin typeface="+mj-ea"/>
            <a:ea typeface="+mj-ea"/>
          </a:endParaRPr>
        </a:p>
      </dgm:t>
    </dgm:pt>
    <dgm:pt modelId="{C74716B1-F104-4CA8-9A0C-027D075BCCB0}" type="parTrans" cxnId="{B1F391CB-9816-4DD7-B916-F01020D76662}">
      <dgm:prSet/>
      <dgm:spPr/>
      <dgm:t>
        <a:bodyPr/>
        <a:lstStyle/>
        <a:p>
          <a:endParaRPr lang="zh-TW" altLang="en-US">
            <a:solidFill>
              <a:schemeClr val="tx1"/>
            </a:solidFill>
            <a:latin typeface="+mj-ea"/>
            <a:ea typeface="+mj-ea"/>
          </a:endParaRPr>
        </a:p>
      </dgm:t>
    </dgm:pt>
    <dgm:pt modelId="{2FB48EF7-EFFF-4CDE-BCAF-2DA11652DD0C}" type="sibTrans" cxnId="{B1F391CB-9816-4DD7-B916-F01020D76662}">
      <dgm:prSet/>
      <dgm:spPr/>
      <dgm:t>
        <a:bodyPr/>
        <a:lstStyle/>
        <a:p>
          <a:endParaRPr lang="zh-TW" altLang="en-US">
            <a:solidFill>
              <a:schemeClr val="tx1"/>
            </a:solidFill>
            <a:latin typeface="+mj-ea"/>
            <a:ea typeface="+mj-ea"/>
          </a:endParaRPr>
        </a:p>
      </dgm:t>
    </dgm:pt>
    <dgm:pt modelId="{D5E1AEF2-AB42-4135-8CC8-4BF679C959A0}">
      <dgm:prSet custT="1"/>
      <dgm:spPr/>
      <dgm:t>
        <a:bodyPr/>
        <a:lstStyle/>
        <a:p>
          <a:r>
            <a:rPr lang="zh-TW" altLang="en-US" sz="1400">
              <a:solidFill>
                <a:schemeClr val="tx2"/>
              </a:solidFill>
              <a:latin typeface="+mj-ea"/>
              <a:ea typeface="+mj-ea"/>
            </a:rPr>
            <a:t>藝術及體育交流</a:t>
          </a:r>
          <a:endParaRPr lang="zh-TW" altLang="en-US" sz="1400" dirty="0">
            <a:solidFill>
              <a:schemeClr val="tx2"/>
            </a:solidFill>
            <a:latin typeface="+mj-ea"/>
            <a:ea typeface="+mj-ea"/>
          </a:endParaRPr>
        </a:p>
      </dgm:t>
    </dgm:pt>
    <dgm:pt modelId="{AB447299-99B5-4A8E-81D8-9DD54541B9AA}" type="parTrans" cxnId="{DBF6CBE7-C055-4F53-BFD1-D8D7583A0552}">
      <dgm:prSet/>
      <dgm:spPr/>
      <dgm:t>
        <a:bodyPr/>
        <a:lstStyle/>
        <a:p>
          <a:endParaRPr lang="zh-TW" altLang="en-US">
            <a:solidFill>
              <a:schemeClr val="tx1"/>
            </a:solidFill>
            <a:latin typeface="+mj-ea"/>
            <a:ea typeface="+mj-ea"/>
          </a:endParaRPr>
        </a:p>
      </dgm:t>
    </dgm:pt>
    <dgm:pt modelId="{C38E6C03-CBB0-443B-BA71-A6A18CD390A1}" type="sibTrans" cxnId="{DBF6CBE7-C055-4F53-BFD1-D8D7583A0552}">
      <dgm:prSet/>
      <dgm:spPr/>
      <dgm:t>
        <a:bodyPr/>
        <a:lstStyle/>
        <a:p>
          <a:endParaRPr lang="zh-TW" altLang="en-US">
            <a:solidFill>
              <a:schemeClr val="tx1"/>
            </a:solidFill>
            <a:latin typeface="+mj-ea"/>
            <a:ea typeface="+mj-ea"/>
          </a:endParaRPr>
        </a:p>
      </dgm:t>
    </dgm:pt>
    <dgm:pt modelId="{E19B757E-21E2-4755-BCEF-EA212DA184A4}">
      <dgm:prSet custT="1"/>
      <dgm:spPr/>
      <dgm:t>
        <a:bodyPr/>
        <a:lstStyle/>
        <a:p>
          <a:r>
            <a:rPr lang="zh-TW" altLang="en-US" sz="2000">
              <a:solidFill>
                <a:schemeClr val="tx2"/>
              </a:solidFill>
              <a:latin typeface="+mj-ea"/>
              <a:ea typeface="+mj-ea"/>
            </a:rPr>
            <a:t>數位雲端國際夥伴學校方案</a:t>
          </a:r>
          <a:endParaRPr lang="zh-TW" altLang="en-US" sz="2000" dirty="0">
            <a:solidFill>
              <a:schemeClr val="tx2"/>
            </a:solidFill>
            <a:latin typeface="+mj-ea"/>
            <a:ea typeface="+mj-ea"/>
          </a:endParaRPr>
        </a:p>
      </dgm:t>
    </dgm:pt>
    <dgm:pt modelId="{9AD9BBF3-7B16-48AA-9261-2BFA59CB4E50}" type="parTrans" cxnId="{83AC120D-FF65-4A1F-BDEA-1C7A91B508ED}">
      <dgm:prSet/>
      <dgm:spPr/>
      <dgm:t>
        <a:bodyPr/>
        <a:lstStyle/>
        <a:p>
          <a:endParaRPr lang="zh-TW" altLang="en-US">
            <a:solidFill>
              <a:schemeClr val="tx1"/>
            </a:solidFill>
            <a:latin typeface="+mj-ea"/>
            <a:ea typeface="+mj-ea"/>
          </a:endParaRPr>
        </a:p>
      </dgm:t>
    </dgm:pt>
    <dgm:pt modelId="{60D45379-B856-4937-AF71-27DA5ECA7668}" type="sibTrans" cxnId="{83AC120D-FF65-4A1F-BDEA-1C7A91B508ED}">
      <dgm:prSet/>
      <dgm:spPr/>
      <dgm:t>
        <a:bodyPr/>
        <a:lstStyle/>
        <a:p>
          <a:endParaRPr lang="zh-TW" altLang="en-US">
            <a:solidFill>
              <a:schemeClr val="tx1"/>
            </a:solidFill>
            <a:latin typeface="+mj-ea"/>
            <a:ea typeface="+mj-ea"/>
          </a:endParaRPr>
        </a:p>
      </dgm:t>
    </dgm:pt>
    <dgm:pt modelId="{F5452660-5E38-4DDC-BBD4-957BA2F3048B}">
      <dgm:prSet/>
      <dgm:spPr/>
      <dgm:t>
        <a:bodyPr/>
        <a:lstStyle/>
        <a:p>
          <a:r>
            <a:rPr lang="zh-TW" dirty="0">
              <a:latin typeface="+mj-ea"/>
              <a:ea typeface="+mj-ea"/>
            </a:rPr>
            <a:t>辦理國際網路交流方案</a:t>
          </a:r>
          <a:endParaRPr lang="zh-TW" altLang="en-US" dirty="0">
            <a:latin typeface="+mj-ea"/>
            <a:ea typeface="+mj-ea"/>
          </a:endParaRPr>
        </a:p>
      </dgm:t>
    </dgm:pt>
    <dgm:pt modelId="{5544414C-4DA2-42CD-BBA3-5FEFDAD6BF27}" type="parTrans" cxnId="{50A1ED66-0442-4987-A3F6-8D734C294C07}">
      <dgm:prSet/>
      <dgm:spPr/>
      <dgm:t>
        <a:bodyPr/>
        <a:lstStyle/>
        <a:p>
          <a:endParaRPr lang="zh-TW" altLang="en-US">
            <a:solidFill>
              <a:schemeClr val="tx1"/>
            </a:solidFill>
            <a:latin typeface="+mj-ea"/>
            <a:ea typeface="+mj-ea"/>
          </a:endParaRPr>
        </a:p>
      </dgm:t>
    </dgm:pt>
    <dgm:pt modelId="{B3FD75A2-D57C-451B-9CA8-90E1706967E7}" type="sibTrans" cxnId="{50A1ED66-0442-4987-A3F6-8D734C294C07}">
      <dgm:prSet/>
      <dgm:spPr/>
      <dgm:t>
        <a:bodyPr/>
        <a:lstStyle/>
        <a:p>
          <a:endParaRPr lang="zh-TW" altLang="en-US">
            <a:solidFill>
              <a:schemeClr val="tx1"/>
            </a:solidFill>
            <a:latin typeface="+mj-ea"/>
            <a:ea typeface="+mj-ea"/>
          </a:endParaRPr>
        </a:p>
      </dgm:t>
    </dgm:pt>
    <dgm:pt modelId="{9284B172-ABFD-4622-B4DE-3531FAFC3D80}">
      <dgm:prSet custT="1"/>
      <dgm:spPr/>
      <dgm:t>
        <a:bodyPr/>
        <a:lstStyle/>
        <a:p>
          <a:r>
            <a:rPr lang="en-US" sz="2000">
              <a:solidFill>
                <a:schemeClr val="tx2"/>
              </a:solidFill>
              <a:latin typeface="Times New Roman" panose="02020603050405020304" pitchFamily="18" charset="0"/>
              <a:ea typeface="+mj-ea"/>
              <a:cs typeface="Times New Roman" panose="02020603050405020304" pitchFamily="18" charset="0"/>
            </a:rPr>
            <a:t>E</a:t>
          </a:r>
          <a:r>
            <a:rPr lang="zh-TW" sz="2000">
              <a:solidFill>
                <a:schemeClr val="tx2"/>
              </a:solidFill>
              <a:latin typeface="+mj-ea"/>
              <a:ea typeface="+mj-ea"/>
            </a:rPr>
            <a:t>化互動式語言交換學習方案</a:t>
          </a:r>
          <a:endParaRPr lang="zh-TW" altLang="en-US" sz="2000" dirty="0">
            <a:solidFill>
              <a:schemeClr val="tx2"/>
            </a:solidFill>
            <a:latin typeface="+mj-ea"/>
            <a:ea typeface="+mj-ea"/>
          </a:endParaRPr>
        </a:p>
      </dgm:t>
    </dgm:pt>
    <dgm:pt modelId="{395C1C77-E262-49C0-ABEC-EB35A8496430}" type="parTrans" cxnId="{7F4EF7F3-FC71-4C7D-885C-E768E06D470F}">
      <dgm:prSet/>
      <dgm:spPr/>
      <dgm:t>
        <a:bodyPr/>
        <a:lstStyle/>
        <a:p>
          <a:endParaRPr lang="zh-TW" altLang="en-US">
            <a:solidFill>
              <a:schemeClr val="tx1"/>
            </a:solidFill>
            <a:latin typeface="+mj-ea"/>
            <a:ea typeface="+mj-ea"/>
          </a:endParaRPr>
        </a:p>
      </dgm:t>
    </dgm:pt>
    <dgm:pt modelId="{5B0C4CC7-148D-4A13-8335-F770E227D6FD}" type="sibTrans" cxnId="{7F4EF7F3-FC71-4C7D-885C-E768E06D470F}">
      <dgm:prSet/>
      <dgm:spPr/>
      <dgm:t>
        <a:bodyPr/>
        <a:lstStyle/>
        <a:p>
          <a:endParaRPr lang="zh-TW" altLang="en-US">
            <a:solidFill>
              <a:schemeClr val="tx1"/>
            </a:solidFill>
            <a:latin typeface="+mj-ea"/>
            <a:ea typeface="+mj-ea"/>
          </a:endParaRPr>
        </a:p>
      </dgm:t>
    </dgm:pt>
    <dgm:pt modelId="{DF60E27A-DDA1-4662-A5A6-590FD0892935}">
      <dgm:prSet/>
      <dgm:spPr/>
      <dgm:t>
        <a:bodyPr/>
        <a:lstStyle/>
        <a:p>
          <a:r>
            <a:rPr lang="zh-TW" altLang="en-US" dirty="0">
              <a:latin typeface="+mj-ea"/>
              <a:ea typeface="+mj-ea"/>
            </a:rPr>
            <a:t> </a:t>
          </a:r>
          <a:r>
            <a:rPr lang="zh-TW" dirty="0">
              <a:latin typeface="+mj-ea"/>
              <a:ea typeface="+mj-ea"/>
            </a:rPr>
            <a:t>辦理本國學校、師生出訪</a:t>
          </a:r>
          <a:endParaRPr lang="zh-TW" altLang="en-US" dirty="0">
            <a:latin typeface="+mj-ea"/>
            <a:ea typeface="+mj-ea"/>
          </a:endParaRPr>
        </a:p>
      </dgm:t>
    </dgm:pt>
    <dgm:pt modelId="{AE039527-3179-49FB-B17E-5CC257A0D3B7}" type="parTrans" cxnId="{DBACC615-A4DD-4B04-8DD0-B991B74EA236}">
      <dgm:prSet/>
      <dgm:spPr/>
      <dgm:t>
        <a:bodyPr/>
        <a:lstStyle/>
        <a:p>
          <a:endParaRPr lang="zh-TW" altLang="en-US">
            <a:solidFill>
              <a:schemeClr val="tx1"/>
            </a:solidFill>
            <a:latin typeface="+mj-ea"/>
            <a:ea typeface="+mj-ea"/>
          </a:endParaRPr>
        </a:p>
      </dgm:t>
    </dgm:pt>
    <dgm:pt modelId="{837933AE-9C30-4854-A59C-651F1086067B}" type="sibTrans" cxnId="{DBACC615-A4DD-4B04-8DD0-B991B74EA236}">
      <dgm:prSet/>
      <dgm:spPr/>
      <dgm:t>
        <a:bodyPr/>
        <a:lstStyle/>
        <a:p>
          <a:endParaRPr lang="zh-TW" altLang="en-US">
            <a:solidFill>
              <a:schemeClr val="tx1"/>
            </a:solidFill>
            <a:latin typeface="+mj-ea"/>
            <a:ea typeface="+mj-ea"/>
          </a:endParaRPr>
        </a:p>
      </dgm:t>
    </dgm:pt>
    <dgm:pt modelId="{F9C2BB31-AF54-4FE7-BE05-5F8E451005EF}">
      <dgm:prSet custT="1"/>
      <dgm:spPr/>
      <dgm:t>
        <a:bodyPr/>
        <a:lstStyle/>
        <a:p>
          <a:r>
            <a:rPr lang="zh-TW" altLang="en-US" sz="1800">
              <a:solidFill>
                <a:schemeClr val="tx2"/>
              </a:solidFill>
              <a:latin typeface="+mj-ea"/>
              <a:ea typeface="+mj-ea"/>
            </a:rPr>
            <a:t>其他</a:t>
          </a:r>
          <a:endParaRPr lang="zh-TW" altLang="en-US" sz="1800" dirty="0">
            <a:solidFill>
              <a:schemeClr val="tx2"/>
            </a:solidFill>
            <a:latin typeface="+mj-ea"/>
            <a:ea typeface="+mj-ea"/>
          </a:endParaRPr>
        </a:p>
      </dgm:t>
    </dgm:pt>
    <dgm:pt modelId="{43712CC4-F3C1-4BD8-98A6-C46C988EDBA8}" type="parTrans" cxnId="{F4AAA081-938C-47F0-9FCE-24D0120E717A}">
      <dgm:prSet/>
      <dgm:spPr/>
      <dgm:t>
        <a:bodyPr/>
        <a:lstStyle/>
        <a:p>
          <a:endParaRPr lang="zh-TW" altLang="en-US">
            <a:solidFill>
              <a:schemeClr val="tx1"/>
            </a:solidFill>
            <a:latin typeface="+mj-ea"/>
            <a:ea typeface="+mj-ea"/>
          </a:endParaRPr>
        </a:p>
      </dgm:t>
    </dgm:pt>
    <dgm:pt modelId="{10ED682B-EFEB-47D4-8067-0DAAC8575C4A}" type="sibTrans" cxnId="{F4AAA081-938C-47F0-9FCE-24D0120E717A}">
      <dgm:prSet/>
      <dgm:spPr/>
      <dgm:t>
        <a:bodyPr/>
        <a:lstStyle/>
        <a:p>
          <a:endParaRPr lang="zh-TW" altLang="en-US">
            <a:solidFill>
              <a:schemeClr val="tx1"/>
            </a:solidFill>
            <a:latin typeface="+mj-ea"/>
            <a:ea typeface="+mj-ea"/>
          </a:endParaRPr>
        </a:p>
      </dgm:t>
    </dgm:pt>
    <dgm:pt modelId="{B7007E55-AEB1-42C0-AF5B-191F8D5F77C5}">
      <dgm:prSet custT="1"/>
      <dgm:spPr/>
      <dgm:t>
        <a:bodyPr/>
        <a:lstStyle/>
        <a:p>
          <a:r>
            <a:rPr lang="zh-TW" altLang="en-US" sz="2000" dirty="0">
              <a:solidFill>
                <a:schemeClr val="tx2"/>
              </a:solidFill>
              <a:latin typeface="+mj-ea"/>
              <a:ea typeface="+mj-ea"/>
            </a:rPr>
            <a:t>華語及文化體驗</a:t>
          </a:r>
        </a:p>
      </dgm:t>
    </dgm:pt>
    <dgm:pt modelId="{D6610C57-0300-4317-8828-1ACB2C331EFB}" type="parTrans" cxnId="{1159071A-652C-45B5-BFE7-78B5A0DB1DC7}">
      <dgm:prSet/>
      <dgm:spPr/>
      <dgm:t>
        <a:bodyPr/>
        <a:lstStyle/>
        <a:p>
          <a:endParaRPr lang="zh-TW" altLang="en-US">
            <a:solidFill>
              <a:schemeClr val="tx1"/>
            </a:solidFill>
            <a:latin typeface="+mj-ea"/>
            <a:ea typeface="+mj-ea"/>
          </a:endParaRPr>
        </a:p>
      </dgm:t>
    </dgm:pt>
    <dgm:pt modelId="{E7B3829F-103D-496E-AE85-19B121CACD2A}" type="sibTrans" cxnId="{1159071A-652C-45B5-BFE7-78B5A0DB1DC7}">
      <dgm:prSet/>
      <dgm:spPr/>
      <dgm:t>
        <a:bodyPr/>
        <a:lstStyle/>
        <a:p>
          <a:endParaRPr lang="zh-TW" altLang="en-US">
            <a:solidFill>
              <a:schemeClr val="tx1"/>
            </a:solidFill>
            <a:latin typeface="+mj-ea"/>
            <a:ea typeface="+mj-ea"/>
          </a:endParaRPr>
        </a:p>
      </dgm:t>
    </dgm:pt>
    <dgm:pt modelId="{405E9EFE-6108-4755-B42B-CEEC0C3A5B80}">
      <dgm:prSet custT="1"/>
      <dgm:spPr/>
      <dgm:t>
        <a:bodyPr/>
        <a:lstStyle/>
        <a:p>
          <a:r>
            <a:rPr lang="zh-TW" altLang="en-US" sz="2000" dirty="0">
              <a:solidFill>
                <a:schemeClr val="tx2"/>
              </a:solidFill>
              <a:latin typeface="+mj-ea"/>
              <a:ea typeface="+mj-ea"/>
            </a:rPr>
            <a:t>專題研習營</a:t>
          </a:r>
        </a:p>
      </dgm:t>
    </dgm:pt>
    <dgm:pt modelId="{59F4EC62-EE7B-4E74-A4B4-18D95F2BBD10}" type="parTrans" cxnId="{2A68BC77-0F8F-4A58-A4C6-EB44B990DEF1}">
      <dgm:prSet/>
      <dgm:spPr/>
      <dgm:t>
        <a:bodyPr/>
        <a:lstStyle/>
        <a:p>
          <a:endParaRPr lang="zh-TW" altLang="en-US">
            <a:solidFill>
              <a:schemeClr val="tx1"/>
            </a:solidFill>
            <a:latin typeface="+mj-ea"/>
            <a:ea typeface="+mj-ea"/>
          </a:endParaRPr>
        </a:p>
      </dgm:t>
    </dgm:pt>
    <dgm:pt modelId="{13E0E778-2352-47F3-9354-54995CA46C8D}" type="sibTrans" cxnId="{2A68BC77-0F8F-4A58-A4C6-EB44B990DEF1}">
      <dgm:prSet/>
      <dgm:spPr/>
      <dgm:t>
        <a:bodyPr/>
        <a:lstStyle/>
        <a:p>
          <a:endParaRPr lang="zh-TW" altLang="en-US">
            <a:solidFill>
              <a:schemeClr val="tx1"/>
            </a:solidFill>
            <a:latin typeface="+mj-ea"/>
            <a:ea typeface="+mj-ea"/>
          </a:endParaRPr>
        </a:p>
      </dgm:t>
    </dgm:pt>
    <dgm:pt modelId="{5D998A7F-463B-424B-8D54-E9B872EB42D2}">
      <dgm:prSet custT="1"/>
      <dgm:spPr/>
      <dgm:t>
        <a:bodyPr/>
        <a:lstStyle/>
        <a:p>
          <a:r>
            <a:rPr lang="zh-TW" altLang="en-US" sz="1800">
              <a:solidFill>
                <a:schemeClr val="tx2"/>
              </a:solidFill>
              <a:latin typeface="+mj-ea"/>
              <a:ea typeface="+mj-ea"/>
            </a:rPr>
            <a:t>海外體驗學習</a:t>
          </a:r>
          <a:endParaRPr lang="zh-TW" altLang="en-US" sz="1800" dirty="0">
            <a:solidFill>
              <a:schemeClr val="tx2"/>
            </a:solidFill>
            <a:latin typeface="+mj-ea"/>
            <a:ea typeface="+mj-ea"/>
          </a:endParaRPr>
        </a:p>
      </dgm:t>
    </dgm:pt>
    <dgm:pt modelId="{2CC71319-DE0C-4567-9A6F-D60D662DDD66}" type="parTrans" cxnId="{65A029F9-144A-446A-9D40-28B38EF03457}">
      <dgm:prSet/>
      <dgm:spPr/>
      <dgm:t>
        <a:bodyPr/>
        <a:lstStyle/>
        <a:p>
          <a:endParaRPr lang="zh-TW" altLang="en-US">
            <a:solidFill>
              <a:schemeClr val="tx1"/>
            </a:solidFill>
            <a:latin typeface="+mj-ea"/>
            <a:ea typeface="+mj-ea"/>
          </a:endParaRPr>
        </a:p>
      </dgm:t>
    </dgm:pt>
    <dgm:pt modelId="{88034351-2BB5-4721-86E4-E1BEBCA4EAD4}" type="sibTrans" cxnId="{65A029F9-144A-446A-9D40-28B38EF03457}">
      <dgm:prSet/>
      <dgm:spPr/>
      <dgm:t>
        <a:bodyPr/>
        <a:lstStyle/>
        <a:p>
          <a:endParaRPr lang="zh-TW" altLang="en-US">
            <a:solidFill>
              <a:schemeClr val="tx1"/>
            </a:solidFill>
            <a:latin typeface="+mj-ea"/>
            <a:ea typeface="+mj-ea"/>
          </a:endParaRPr>
        </a:p>
      </dgm:t>
    </dgm:pt>
    <dgm:pt modelId="{74EE4659-254A-4B99-95FA-CF38B8E52711}">
      <dgm:prSet custT="1"/>
      <dgm:spPr/>
      <dgm:t>
        <a:bodyPr/>
        <a:lstStyle/>
        <a:p>
          <a:r>
            <a:rPr lang="zh-TW" altLang="en-US" sz="1800">
              <a:solidFill>
                <a:schemeClr val="tx2"/>
              </a:solidFill>
              <a:latin typeface="+mj-ea"/>
              <a:ea typeface="+mj-ea"/>
            </a:rPr>
            <a:t>海外技能實習</a:t>
          </a:r>
          <a:endParaRPr lang="zh-TW" altLang="en-US" sz="1800" dirty="0">
            <a:solidFill>
              <a:schemeClr val="tx2"/>
            </a:solidFill>
            <a:latin typeface="+mj-ea"/>
            <a:ea typeface="+mj-ea"/>
          </a:endParaRPr>
        </a:p>
      </dgm:t>
    </dgm:pt>
    <dgm:pt modelId="{5F1F72A9-82F8-4CE8-9F40-D03596F91ECA}" type="parTrans" cxnId="{F4E9C36A-CF16-468D-A780-C31BC1D968CE}">
      <dgm:prSet/>
      <dgm:spPr/>
      <dgm:t>
        <a:bodyPr/>
        <a:lstStyle/>
        <a:p>
          <a:endParaRPr lang="zh-TW" altLang="en-US">
            <a:solidFill>
              <a:schemeClr val="tx1"/>
            </a:solidFill>
            <a:latin typeface="+mj-ea"/>
            <a:ea typeface="+mj-ea"/>
          </a:endParaRPr>
        </a:p>
      </dgm:t>
    </dgm:pt>
    <dgm:pt modelId="{326910FA-63D3-42DB-BD9C-26D535F187B5}" type="sibTrans" cxnId="{F4E9C36A-CF16-468D-A780-C31BC1D968CE}">
      <dgm:prSet/>
      <dgm:spPr/>
      <dgm:t>
        <a:bodyPr/>
        <a:lstStyle/>
        <a:p>
          <a:endParaRPr lang="zh-TW" altLang="en-US">
            <a:solidFill>
              <a:schemeClr val="tx1"/>
            </a:solidFill>
            <a:latin typeface="+mj-ea"/>
            <a:ea typeface="+mj-ea"/>
          </a:endParaRPr>
        </a:p>
      </dgm:t>
    </dgm:pt>
    <dgm:pt modelId="{6D9D9C98-A9F9-4E0E-B842-D5D3317E0450}">
      <dgm:prSet custT="1"/>
      <dgm:spPr/>
      <dgm:t>
        <a:bodyPr/>
        <a:lstStyle/>
        <a:p>
          <a:r>
            <a:rPr lang="zh-TW" altLang="en-US" sz="1800">
              <a:solidFill>
                <a:schemeClr val="tx2"/>
              </a:solidFill>
              <a:latin typeface="+mj-ea"/>
              <a:ea typeface="+mj-ea"/>
            </a:rPr>
            <a:t>國際志工服務</a:t>
          </a:r>
          <a:endParaRPr lang="zh-TW" altLang="en-US" sz="1800" dirty="0">
            <a:solidFill>
              <a:schemeClr val="tx2"/>
            </a:solidFill>
            <a:latin typeface="+mj-ea"/>
            <a:ea typeface="+mj-ea"/>
          </a:endParaRPr>
        </a:p>
      </dgm:t>
    </dgm:pt>
    <dgm:pt modelId="{5AB58809-739D-43FF-9747-3CEA13294124}" type="parTrans" cxnId="{4B634A94-070F-4F01-B292-073CDC666641}">
      <dgm:prSet/>
      <dgm:spPr/>
      <dgm:t>
        <a:bodyPr/>
        <a:lstStyle/>
        <a:p>
          <a:endParaRPr lang="zh-TW" altLang="en-US">
            <a:solidFill>
              <a:schemeClr val="tx1"/>
            </a:solidFill>
            <a:latin typeface="+mj-ea"/>
            <a:ea typeface="+mj-ea"/>
          </a:endParaRPr>
        </a:p>
      </dgm:t>
    </dgm:pt>
    <dgm:pt modelId="{BA94FD3E-9EFD-4104-8542-596672645365}" type="sibTrans" cxnId="{4B634A94-070F-4F01-B292-073CDC666641}">
      <dgm:prSet/>
      <dgm:spPr/>
      <dgm:t>
        <a:bodyPr/>
        <a:lstStyle/>
        <a:p>
          <a:endParaRPr lang="zh-TW" altLang="en-US">
            <a:solidFill>
              <a:schemeClr val="tx1"/>
            </a:solidFill>
            <a:latin typeface="+mj-ea"/>
            <a:ea typeface="+mj-ea"/>
          </a:endParaRPr>
        </a:p>
      </dgm:t>
    </dgm:pt>
    <dgm:pt modelId="{231FC7BB-79B2-4722-B2FE-70080B7D1D9D}">
      <dgm:prSet custT="1"/>
      <dgm:spPr/>
      <dgm:t>
        <a:bodyPr/>
        <a:lstStyle/>
        <a:p>
          <a:r>
            <a:rPr lang="zh-TW" altLang="en-US" sz="1800">
              <a:solidFill>
                <a:schemeClr val="tx2"/>
              </a:solidFill>
              <a:latin typeface="+mj-ea"/>
              <a:ea typeface="+mj-ea"/>
            </a:rPr>
            <a:t>姊妹校交流</a:t>
          </a:r>
          <a:endParaRPr lang="zh-TW" altLang="en-US" sz="1800" dirty="0">
            <a:solidFill>
              <a:schemeClr val="tx2"/>
            </a:solidFill>
            <a:latin typeface="+mj-ea"/>
            <a:ea typeface="+mj-ea"/>
          </a:endParaRPr>
        </a:p>
      </dgm:t>
    </dgm:pt>
    <dgm:pt modelId="{BD2CF53D-45EF-4A13-B994-4F8819EA9996}" type="parTrans" cxnId="{067FFE7C-C38C-4704-BCAA-C579BF66C71F}">
      <dgm:prSet/>
      <dgm:spPr/>
      <dgm:t>
        <a:bodyPr/>
        <a:lstStyle/>
        <a:p>
          <a:endParaRPr lang="zh-TW" altLang="en-US">
            <a:solidFill>
              <a:schemeClr val="tx1"/>
            </a:solidFill>
            <a:latin typeface="+mj-ea"/>
            <a:ea typeface="+mj-ea"/>
          </a:endParaRPr>
        </a:p>
      </dgm:t>
    </dgm:pt>
    <dgm:pt modelId="{85DFA2F1-86DD-4F1F-99E7-99BA5ED2BDD8}" type="sibTrans" cxnId="{067FFE7C-C38C-4704-BCAA-C579BF66C71F}">
      <dgm:prSet/>
      <dgm:spPr/>
      <dgm:t>
        <a:bodyPr/>
        <a:lstStyle/>
        <a:p>
          <a:endParaRPr lang="zh-TW" altLang="en-US">
            <a:solidFill>
              <a:schemeClr val="tx1"/>
            </a:solidFill>
            <a:latin typeface="+mj-ea"/>
            <a:ea typeface="+mj-ea"/>
          </a:endParaRPr>
        </a:p>
      </dgm:t>
    </dgm:pt>
    <dgm:pt modelId="{635F308A-53A4-4EEA-BB86-7C8FB5686032}">
      <dgm:prSet custT="1"/>
      <dgm:spPr/>
      <dgm:t>
        <a:bodyPr/>
        <a:lstStyle/>
        <a:p>
          <a:r>
            <a:rPr lang="zh-TW" altLang="en-US" sz="1800">
              <a:solidFill>
                <a:schemeClr val="tx2"/>
              </a:solidFill>
              <a:latin typeface="+mj-ea"/>
              <a:ea typeface="+mj-ea"/>
            </a:rPr>
            <a:t>教育專題交流</a:t>
          </a:r>
          <a:endParaRPr lang="zh-TW" altLang="en-US" sz="1800" dirty="0">
            <a:solidFill>
              <a:schemeClr val="tx2"/>
            </a:solidFill>
            <a:latin typeface="+mj-ea"/>
            <a:ea typeface="+mj-ea"/>
          </a:endParaRPr>
        </a:p>
      </dgm:t>
    </dgm:pt>
    <dgm:pt modelId="{838870ED-A29D-44CC-AD51-AADF05740732}" type="parTrans" cxnId="{3BBED4F6-AE73-4FCB-AEEA-D42ED3BE1B3B}">
      <dgm:prSet/>
      <dgm:spPr/>
      <dgm:t>
        <a:bodyPr/>
        <a:lstStyle/>
        <a:p>
          <a:endParaRPr lang="zh-TW" altLang="en-US">
            <a:solidFill>
              <a:schemeClr val="tx1"/>
            </a:solidFill>
            <a:latin typeface="+mj-ea"/>
            <a:ea typeface="+mj-ea"/>
          </a:endParaRPr>
        </a:p>
      </dgm:t>
    </dgm:pt>
    <dgm:pt modelId="{40085205-5CF0-4CD3-9028-503D1BA11F2D}" type="sibTrans" cxnId="{3BBED4F6-AE73-4FCB-AEEA-D42ED3BE1B3B}">
      <dgm:prSet/>
      <dgm:spPr/>
      <dgm:t>
        <a:bodyPr/>
        <a:lstStyle/>
        <a:p>
          <a:endParaRPr lang="zh-TW" altLang="en-US">
            <a:solidFill>
              <a:schemeClr val="tx1"/>
            </a:solidFill>
            <a:latin typeface="+mj-ea"/>
            <a:ea typeface="+mj-ea"/>
          </a:endParaRPr>
        </a:p>
      </dgm:t>
    </dgm:pt>
    <dgm:pt modelId="{F00A74FA-64CB-4C81-BA3F-F2FBB778BF7F}">
      <dgm:prSet custT="1"/>
      <dgm:spPr/>
      <dgm:t>
        <a:bodyPr/>
        <a:lstStyle/>
        <a:p>
          <a:r>
            <a:rPr lang="zh-TW" altLang="en-US" sz="1800">
              <a:solidFill>
                <a:schemeClr val="tx2"/>
              </a:solidFill>
              <a:latin typeface="+mj-ea"/>
              <a:ea typeface="+mj-ea"/>
            </a:rPr>
            <a:t>國際師生交換</a:t>
          </a:r>
          <a:endParaRPr lang="zh-TW" altLang="en-US" sz="1800" dirty="0">
            <a:solidFill>
              <a:schemeClr val="tx2"/>
            </a:solidFill>
            <a:latin typeface="+mj-ea"/>
            <a:ea typeface="+mj-ea"/>
          </a:endParaRPr>
        </a:p>
      </dgm:t>
    </dgm:pt>
    <dgm:pt modelId="{106E09A0-3F25-4DAD-B997-951AE166F532}" type="parTrans" cxnId="{D168BA6B-71BC-49CC-ABDC-C4C03DCC7C65}">
      <dgm:prSet/>
      <dgm:spPr/>
      <dgm:t>
        <a:bodyPr/>
        <a:lstStyle/>
        <a:p>
          <a:endParaRPr lang="zh-TW" altLang="en-US">
            <a:solidFill>
              <a:schemeClr val="tx1"/>
            </a:solidFill>
            <a:latin typeface="+mj-ea"/>
            <a:ea typeface="+mj-ea"/>
          </a:endParaRPr>
        </a:p>
      </dgm:t>
    </dgm:pt>
    <dgm:pt modelId="{DE327A5D-C823-43B0-8038-3D1FAB030028}" type="sibTrans" cxnId="{D168BA6B-71BC-49CC-ABDC-C4C03DCC7C65}">
      <dgm:prSet/>
      <dgm:spPr/>
      <dgm:t>
        <a:bodyPr/>
        <a:lstStyle/>
        <a:p>
          <a:endParaRPr lang="zh-TW" altLang="en-US">
            <a:solidFill>
              <a:schemeClr val="tx1"/>
            </a:solidFill>
            <a:latin typeface="+mj-ea"/>
            <a:ea typeface="+mj-ea"/>
          </a:endParaRPr>
        </a:p>
      </dgm:t>
    </dgm:pt>
    <dgm:pt modelId="{1C875E13-D5B1-4BDE-BA38-2E8C36C30E03}">
      <dgm:prSet custT="1"/>
      <dgm:spPr/>
      <dgm:t>
        <a:bodyPr/>
        <a:lstStyle/>
        <a:p>
          <a:r>
            <a:rPr lang="zh-TW" altLang="en-US" sz="1800">
              <a:solidFill>
                <a:schemeClr val="tx2"/>
              </a:solidFill>
              <a:latin typeface="+mj-ea"/>
              <a:ea typeface="+mj-ea"/>
            </a:rPr>
            <a:t>本國中小學生參與國際會議或競賽</a:t>
          </a:r>
          <a:endParaRPr lang="zh-TW" altLang="en-US" sz="1800" dirty="0">
            <a:solidFill>
              <a:schemeClr val="tx2"/>
            </a:solidFill>
            <a:latin typeface="+mj-ea"/>
            <a:ea typeface="+mj-ea"/>
          </a:endParaRPr>
        </a:p>
      </dgm:t>
    </dgm:pt>
    <dgm:pt modelId="{FF061344-A6BD-4D6B-A8EB-4ACAF5DA8338}" type="parTrans" cxnId="{65BA5284-2D43-4E32-80F5-25FEF6107F1B}">
      <dgm:prSet/>
      <dgm:spPr/>
      <dgm:t>
        <a:bodyPr/>
        <a:lstStyle/>
        <a:p>
          <a:endParaRPr lang="zh-TW" altLang="en-US">
            <a:solidFill>
              <a:schemeClr val="tx1"/>
            </a:solidFill>
            <a:latin typeface="+mj-ea"/>
            <a:ea typeface="+mj-ea"/>
          </a:endParaRPr>
        </a:p>
      </dgm:t>
    </dgm:pt>
    <dgm:pt modelId="{D031F9CB-F9E1-499C-90AE-EA1D261BF35D}" type="sibTrans" cxnId="{65BA5284-2D43-4E32-80F5-25FEF6107F1B}">
      <dgm:prSet/>
      <dgm:spPr/>
      <dgm:t>
        <a:bodyPr/>
        <a:lstStyle/>
        <a:p>
          <a:endParaRPr lang="zh-TW" altLang="en-US">
            <a:solidFill>
              <a:schemeClr val="tx1"/>
            </a:solidFill>
            <a:latin typeface="+mj-ea"/>
            <a:ea typeface="+mj-ea"/>
          </a:endParaRPr>
        </a:p>
      </dgm:t>
    </dgm:pt>
    <dgm:pt modelId="{369F3A11-3DAC-4AC0-A21F-03E477B98AF7}">
      <dgm:prSet/>
      <dgm:spPr/>
      <dgm:t>
        <a:bodyPr/>
        <a:lstStyle/>
        <a:p>
          <a:r>
            <a:rPr lang="zh-TW" altLang="en-US">
              <a:solidFill>
                <a:schemeClr val="tx2"/>
              </a:solidFill>
              <a:latin typeface="+mj-ea"/>
              <a:ea typeface="+mj-ea"/>
            </a:rPr>
            <a:t>教學參與</a:t>
          </a:r>
          <a:endParaRPr lang="zh-TW" altLang="en-US" dirty="0">
            <a:solidFill>
              <a:schemeClr val="tx2"/>
            </a:solidFill>
            <a:latin typeface="+mj-ea"/>
            <a:ea typeface="+mj-ea"/>
          </a:endParaRPr>
        </a:p>
      </dgm:t>
    </dgm:pt>
    <dgm:pt modelId="{F162CA2F-755A-41F2-BFA0-28452EBE3A44}" type="parTrans" cxnId="{F3FF1135-DE11-41E2-8FB6-15501B89357D}">
      <dgm:prSet/>
      <dgm:spPr/>
      <dgm:t>
        <a:bodyPr/>
        <a:lstStyle/>
        <a:p>
          <a:endParaRPr lang="zh-TW" altLang="en-US">
            <a:solidFill>
              <a:schemeClr val="tx1"/>
            </a:solidFill>
            <a:latin typeface="+mj-ea"/>
            <a:ea typeface="+mj-ea"/>
          </a:endParaRPr>
        </a:p>
      </dgm:t>
    </dgm:pt>
    <dgm:pt modelId="{A8B7A155-B45A-4025-B648-3B7189056D26}" type="sibTrans" cxnId="{F3FF1135-DE11-41E2-8FB6-15501B89357D}">
      <dgm:prSet/>
      <dgm:spPr/>
      <dgm:t>
        <a:bodyPr/>
        <a:lstStyle/>
        <a:p>
          <a:endParaRPr lang="zh-TW" altLang="en-US">
            <a:solidFill>
              <a:schemeClr val="tx1"/>
            </a:solidFill>
            <a:latin typeface="+mj-ea"/>
            <a:ea typeface="+mj-ea"/>
          </a:endParaRPr>
        </a:p>
      </dgm:t>
    </dgm:pt>
    <dgm:pt modelId="{88CEDB26-AA8D-4563-8D35-EEA6D551E9D4}">
      <dgm:prSet/>
      <dgm:spPr/>
      <dgm:t>
        <a:bodyPr/>
        <a:lstStyle/>
        <a:p>
          <a:r>
            <a:rPr lang="zh-TW" altLang="en-US">
              <a:solidFill>
                <a:schemeClr val="tx2"/>
              </a:solidFill>
              <a:latin typeface="+mj-ea"/>
              <a:ea typeface="+mj-ea"/>
            </a:rPr>
            <a:t>專業技能</a:t>
          </a:r>
          <a:endParaRPr lang="zh-TW" altLang="en-US" dirty="0">
            <a:solidFill>
              <a:schemeClr val="tx2"/>
            </a:solidFill>
            <a:latin typeface="+mj-ea"/>
            <a:ea typeface="+mj-ea"/>
          </a:endParaRPr>
        </a:p>
      </dgm:t>
    </dgm:pt>
    <dgm:pt modelId="{6DC43E63-FA37-4EC4-A743-346FE2987CDE}" type="parTrans" cxnId="{65B3ED22-C3B9-48A4-A12C-28AABA40163B}">
      <dgm:prSet/>
      <dgm:spPr/>
      <dgm:t>
        <a:bodyPr/>
        <a:lstStyle/>
        <a:p>
          <a:endParaRPr lang="zh-TW" altLang="en-US">
            <a:solidFill>
              <a:schemeClr val="tx1"/>
            </a:solidFill>
            <a:latin typeface="+mj-ea"/>
            <a:ea typeface="+mj-ea"/>
          </a:endParaRPr>
        </a:p>
      </dgm:t>
    </dgm:pt>
    <dgm:pt modelId="{16E6E388-00BF-43D5-BA6D-774C25E99EF5}" type="sibTrans" cxnId="{65B3ED22-C3B9-48A4-A12C-28AABA40163B}">
      <dgm:prSet/>
      <dgm:spPr/>
      <dgm:t>
        <a:bodyPr/>
        <a:lstStyle/>
        <a:p>
          <a:endParaRPr lang="zh-TW" altLang="en-US">
            <a:solidFill>
              <a:schemeClr val="tx1"/>
            </a:solidFill>
            <a:latin typeface="+mj-ea"/>
            <a:ea typeface="+mj-ea"/>
          </a:endParaRPr>
        </a:p>
      </dgm:t>
    </dgm:pt>
    <dgm:pt modelId="{ADD7DF38-B2CA-453C-8C16-0CF3DA5628FE}" type="pres">
      <dgm:prSet presAssocID="{9B38F1CC-88A5-40BB-A49A-9EBBB6686AA4}" presName="theList" presStyleCnt="0">
        <dgm:presLayoutVars>
          <dgm:dir/>
          <dgm:animLvl val="lvl"/>
          <dgm:resizeHandles val="exact"/>
        </dgm:presLayoutVars>
      </dgm:prSet>
      <dgm:spPr/>
    </dgm:pt>
    <dgm:pt modelId="{B1319E9C-EB3B-497E-A398-A25348BE9F85}" type="pres">
      <dgm:prSet presAssocID="{0F76F49C-0958-4DC9-96E7-A0B113B74057}" presName="compNode" presStyleCnt="0"/>
      <dgm:spPr/>
    </dgm:pt>
    <dgm:pt modelId="{6CCB1830-76D5-4A3D-AAB5-93D49B8B8480}" type="pres">
      <dgm:prSet presAssocID="{0F76F49C-0958-4DC9-96E7-A0B113B74057}" presName="aNode" presStyleLbl="bgShp" presStyleIdx="0" presStyleCnt="5"/>
      <dgm:spPr/>
    </dgm:pt>
    <dgm:pt modelId="{70D983D3-C19D-46F6-9291-B012FB1E4AEF}" type="pres">
      <dgm:prSet presAssocID="{0F76F49C-0958-4DC9-96E7-A0B113B74057}" presName="textNode" presStyleLbl="bgShp" presStyleIdx="0" presStyleCnt="5"/>
      <dgm:spPr/>
    </dgm:pt>
    <dgm:pt modelId="{58E1F7A4-7882-47F4-876E-968E0897FDCF}" type="pres">
      <dgm:prSet presAssocID="{0F76F49C-0958-4DC9-96E7-A0B113B74057}" presName="compChildNode" presStyleCnt="0"/>
      <dgm:spPr/>
    </dgm:pt>
    <dgm:pt modelId="{7F5378A4-E546-467D-9FD6-7F8B523F0676}" type="pres">
      <dgm:prSet presAssocID="{0F76F49C-0958-4DC9-96E7-A0B113B74057}" presName="theInnerList" presStyleCnt="0"/>
      <dgm:spPr/>
    </dgm:pt>
    <dgm:pt modelId="{617EB5FF-2D76-4D16-9E02-10C0542C24DD}" type="pres">
      <dgm:prSet presAssocID="{405E9EFE-6108-4755-B42B-CEEC0C3A5B80}" presName="childNode" presStyleLbl="node1" presStyleIdx="0" presStyleCnt="21">
        <dgm:presLayoutVars>
          <dgm:bulletEnabled val="1"/>
        </dgm:presLayoutVars>
      </dgm:prSet>
      <dgm:spPr/>
    </dgm:pt>
    <dgm:pt modelId="{2162144D-335A-4E10-AEE9-311C5F2B7466}" type="pres">
      <dgm:prSet presAssocID="{405E9EFE-6108-4755-B42B-CEEC0C3A5B80}" presName="aSpace2" presStyleCnt="0"/>
      <dgm:spPr/>
    </dgm:pt>
    <dgm:pt modelId="{9E44435D-97BE-48B3-A363-D41BB658CA2E}" type="pres">
      <dgm:prSet presAssocID="{B7007E55-AEB1-42C0-AF5B-191F8D5F77C5}" presName="childNode" presStyleLbl="node1" presStyleIdx="1" presStyleCnt="21">
        <dgm:presLayoutVars>
          <dgm:bulletEnabled val="1"/>
        </dgm:presLayoutVars>
      </dgm:prSet>
      <dgm:spPr/>
    </dgm:pt>
    <dgm:pt modelId="{E144BF8B-DBF0-43EA-8B37-C94124EEF4B0}" type="pres">
      <dgm:prSet presAssocID="{B7007E55-AEB1-42C0-AF5B-191F8D5F77C5}" presName="aSpace2" presStyleCnt="0"/>
      <dgm:spPr/>
    </dgm:pt>
    <dgm:pt modelId="{90725C09-708C-4218-B970-9620AE8348B9}" type="pres">
      <dgm:prSet presAssocID="{90845626-6BDA-4F0C-AF2C-BEE5DE772C6E}" presName="childNode" presStyleLbl="node1" presStyleIdx="2" presStyleCnt="21">
        <dgm:presLayoutVars>
          <dgm:bulletEnabled val="1"/>
        </dgm:presLayoutVars>
      </dgm:prSet>
      <dgm:spPr/>
    </dgm:pt>
    <dgm:pt modelId="{73DA6CBE-1000-4771-B5D3-5ED766CE2903}" type="pres">
      <dgm:prSet presAssocID="{90845626-6BDA-4F0C-AF2C-BEE5DE772C6E}" presName="aSpace2" presStyleCnt="0"/>
      <dgm:spPr/>
    </dgm:pt>
    <dgm:pt modelId="{55C0027A-ECEC-4343-9F45-63F33A57E83B}" type="pres">
      <dgm:prSet presAssocID="{590650FB-4AA6-416E-AC5C-1BB7D0315AEC}" presName="childNode" presStyleLbl="node1" presStyleIdx="3" presStyleCnt="21">
        <dgm:presLayoutVars>
          <dgm:bulletEnabled val="1"/>
        </dgm:presLayoutVars>
      </dgm:prSet>
      <dgm:spPr/>
    </dgm:pt>
    <dgm:pt modelId="{7A4A66D7-F718-4BD5-A74C-06ADEF009773}" type="pres">
      <dgm:prSet presAssocID="{0F76F49C-0958-4DC9-96E7-A0B113B74057}" presName="aSpace" presStyleCnt="0"/>
      <dgm:spPr/>
    </dgm:pt>
    <dgm:pt modelId="{2B3A8A5E-168A-454D-95C8-5E044D0F3194}" type="pres">
      <dgm:prSet presAssocID="{DF60E27A-DDA1-4662-A5A6-590FD0892935}" presName="compNode" presStyleCnt="0"/>
      <dgm:spPr/>
    </dgm:pt>
    <dgm:pt modelId="{EE0C0C15-F95B-433E-89E8-D2F72EFD2317}" type="pres">
      <dgm:prSet presAssocID="{DF60E27A-DDA1-4662-A5A6-590FD0892935}" presName="aNode" presStyleLbl="bgShp" presStyleIdx="1" presStyleCnt="5"/>
      <dgm:spPr/>
    </dgm:pt>
    <dgm:pt modelId="{D503E0AC-6F8A-4042-8376-A46BF425D102}" type="pres">
      <dgm:prSet presAssocID="{DF60E27A-DDA1-4662-A5A6-590FD0892935}" presName="textNode" presStyleLbl="bgShp" presStyleIdx="1" presStyleCnt="5"/>
      <dgm:spPr/>
    </dgm:pt>
    <dgm:pt modelId="{9647507D-593B-4DD8-A6D0-189BC14C2B76}" type="pres">
      <dgm:prSet presAssocID="{DF60E27A-DDA1-4662-A5A6-590FD0892935}" presName="compChildNode" presStyleCnt="0"/>
      <dgm:spPr/>
    </dgm:pt>
    <dgm:pt modelId="{9741CD22-43C7-4629-80DB-CFDC7B297A31}" type="pres">
      <dgm:prSet presAssocID="{DF60E27A-DDA1-4662-A5A6-590FD0892935}" presName="theInnerList" presStyleCnt="0"/>
      <dgm:spPr/>
    </dgm:pt>
    <dgm:pt modelId="{D0E46A74-3017-4779-8DE7-F38A4E6EFB51}" type="pres">
      <dgm:prSet presAssocID="{5D998A7F-463B-424B-8D54-E9B872EB42D2}" presName="childNode" presStyleLbl="node1" presStyleIdx="4" presStyleCnt="21">
        <dgm:presLayoutVars>
          <dgm:bulletEnabled val="1"/>
        </dgm:presLayoutVars>
      </dgm:prSet>
      <dgm:spPr/>
    </dgm:pt>
    <dgm:pt modelId="{E3C6F770-AE15-4974-9393-CD09D584384C}" type="pres">
      <dgm:prSet presAssocID="{5D998A7F-463B-424B-8D54-E9B872EB42D2}" presName="aSpace2" presStyleCnt="0"/>
      <dgm:spPr/>
    </dgm:pt>
    <dgm:pt modelId="{E77D4F8F-CEBC-4FBA-AF34-5346D697D4C8}" type="pres">
      <dgm:prSet presAssocID="{74EE4659-254A-4B99-95FA-CF38B8E52711}" presName="childNode" presStyleLbl="node1" presStyleIdx="5" presStyleCnt="21">
        <dgm:presLayoutVars>
          <dgm:bulletEnabled val="1"/>
        </dgm:presLayoutVars>
      </dgm:prSet>
      <dgm:spPr/>
    </dgm:pt>
    <dgm:pt modelId="{1D7D44F2-8B29-476F-ABBD-3660D1C4D3DE}" type="pres">
      <dgm:prSet presAssocID="{74EE4659-254A-4B99-95FA-CF38B8E52711}" presName="aSpace2" presStyleCnt="0"/>
      <dgm:spPr/>
    </dgm:pt>
    <dgm:pt modelId="{8B1FBE31-1E86-4E2B-BF5D-1663F10E16AD}" type="pres">
      <dgm:prSet presAssocID="{6D9D9C98-A9F9-4E0E-B842-D5D3317E0450}" presName="childNode" presStyleLbl="node1" presStyleIdx="6" presStyleCnt="21">
        <dgm:presLayoutVars>
          <dgm:bulletEnabled val="1"/>
        </dgm:presLayoutVars>
      </dgm:prSet>
      <dgm:spPr/>
    </dgm:pt>
    <dgm:pt modelId="{2E2F6A0C-FD78-410A-BB86-222E496AE5FF}" type="pres">
      <dgm:prSet presAssocID="{6D9D9C98-A9F9-4E0E-B842-D5D3317E0450}" presName="aSpace2" presStyleCnt="0"/>
      <dgm:spPr/>
    </dgm:pt>
    <dgm:pt modelId="{C9245535-B9D8-48F1-AD82-EC77027DC415}" type="pres">
      <dgm:prSet presAssocID="{231FC7BB-79B2-4722-B2FE-70080B7D1D9D}" presName="childNode" presStyleLbl="node1" presStyleIdx="7" presStyleCnt="21">
        <dgm:presLayoutVars>
          <dgm:bulletEnabled val="1"/>
        </dgm:presLayoutVars>
      </dgm:prSet>
      <dgm:spPr/>
    </dgm:pt>
    <dgm:pt modelId="{A9C998F6-E041-40C0-A594-0CDF2F731C4E}" type="pres">
      <dgm:prSet presAssocID="{231FC7BB-79B2-4722-B2FE-70080B7D1D9D}" presName="aSpace2" presStyleCnt="0"/>
      <dgm:spPr/>
    </dgm:pt>
    <dgm:pt modelId="{A4EF7663-5E5F-489C-98EB-AB2141099E62}" type="pres">
      <dgm:prSet presAssocID="{635F308A-53A4-4EEA-BB86-7C8FB5686032}" presName="childNode" presStyleLbl="node1" presStyleIdx="8" presStyleCnt="21">
        <dgm:presLayoutVars>
          <dgm:bulletEnabled val="1"/>
        </dgm:presLayoutVars>
      </dgm:prSet>
      <dgm:spPr/>
    </dgm:pt>
    <dgm:pt modelId="{BCCA9609-852F-45C7-9714-DD42D9A61A6E}" type="pres">
      <dgm:prSet presAssocID="{635F308A-53A4-4EEA-BB86-7C8FB5686032}" presName="aSpace2" presStyleCnt="0"/>
      <dgm:spPr/>
    </dgm:pt>
    <dgm:pt modelId="{81E11AED-7A38-42D1-9C8F-AACB3DC62426}" type="pres">
      <dgm:prSet presAssocID="{F00A74FA-64CB-4C81-BA3F-F2FBB778BF7F}" presName="childNode" presStyleLbl="node1" presStyleIdx="9" presStyleCnt="21">
        <dgm:presLayoutVars>
          <dgm:bulletEnabled val="1"/>
        </dgm:presLayoutVars>
      </dgm:prSet>
      <dgm:spPr/>
    </dgm:pt>
    <dgm:pt modelId="{3611BE5F-8726-42B8-9F64-24CA3BABBCA2}" type="pres">
      <dgm:prSet presAssocID="{F00A74FA-64CB-4C81-BA3F-F2FBB778BF7F}" presName="aSpace2" presStyleCnt="0"/>
      <dgm:spPr/>
    </dgm:pt>
    <dgm:pt modelId="{C6202D85-6D7A-4B2E-968E-315C90791D6F}" type="pres">
      <dgm:prSet presAssocID="{D5E1AEF2-AB42-4135-8CC8-4BF679C959A0}" presName="childNode" presStyleLbl="node1" presStyleIdx="10" presStyleCnt="21">
        <dgm:presLayoutVars>
          <dgm:bulletEnabled val="1"/>
        </dgm:presLayoutVars>
      </dgm:prSet>
      <dgm:spPr/>
    </dgm:pt>
    <dgm:pt modelId="{BE0B00E4-C5DF-4FFC-8C7B-08B13D9709B4}" type="pres">
      <dgm:prSet presAssocID="{D5E1AEF2-AB42-4135-8CC8-4BF679C959A0}" presName="aSpace2" presStyleCnt="0"/>
      <dgm:spPr/>
    </dgm:pt>
    <dgm:pt modelId="{1529AA53-8149-410F-9C5E-3E37CF10443C}" type="pres">
      <dgm:prSet presAssocID="{F9C2BB31-AF54-4FE7-BE05-5F8E451005EF}" presName="childNode" presStyleLbl="node1" presStyleIdx="11" presStyleCnt="21" custLinFactNeighborX="-628" custLinFactNeighborY="-21503">
        <dgm:presLayoutVars>
          <dgm:bulletEnabled val="1"/>
        </dgm:presLayoutVars>
      </dgm:prSet>
      <dgm:spPr/>
    </dgm:pt>
    <dgm:pt modelId="{B37FD314-C35D-4E51-9E15-128C4C94C4CF}" type="pres">
      <dgm:prSet presAssocID="{DF60E27A-DDA1-4662-A5A6-590FD0892935}" presName="aSpace" presStyleCnt="0"/>
      <dgm:spPr/>
    </dgm:pt>
    <dgm:pt modelId="{7BC4A425-C56F-45C9-B09B-2137E39644D2}" type="pres">
      <dgm:prSet presAssocID="{F5452660-5E38-4DDC-BBD4-957BA2F3048B}" presName="compNode" presStyleCnt="0"/>
      <dgm:spPr/>
    </dgm:pt>
    <dgm:pt modelId="{83ECDC66-B7BA-46B2-8C8B-4C508AA25D73}" type="pres">
      <dgm:prSet presAssocID="{F5452660-5E38-4DDC-BBD4-957BA2F3048B}" presName="aNode" presStyleLbl="bgShp" presStyleIdx="2" presStyleCnt="5"/>
      <dgm:spPr/>
    </dgm:pt>
    <dgm:pt modelId="{31F6D73B-1DCF-4891-B81F-25C65D82E53E}" type="pres">
      <dgm:prSet presAssocID="{F5452660-5E38-4DDC-BBD4-957BA2F3048B}" presName="textNode" presStyleLbl="bgShp" presStyleIdx="2" presStyleCnt="5"/>
      <dgm:spPr/>
    </dgm:pt>
    <dgm:pt modelId="{7422C7B0-0DD4-4E62-8F6B-1B22DD0EE122}" type="pres">
      <dgm:prSet presAssocID="{F5452660-5E38-4DDC-BBD4-957BA2F3048B}" presName="compChildNode" presStyleCnt="0"/>
      <dgm:spPr/>
    </dgm:pt>
    <dgm:pt modelId="{2B7C616D-F1E5-43D3-BD5A-990DF2F9514A}" type="pres">
      <dgm:prSet presAssocID="{F5452660-5E38-4DDC-BBD4-957BA2F3048B}" presName="theInnerList" presStyleCnt="0"/>
      <dgm:spPr/>
    </dgm:pt>
    <dgm:pt modelId="{C3947AC2-B470-4555-BF09-2829D0E61AFE}" type="pres">
      <dgm:prSet presAssocID="{E19B757E-21E2-4755-BCEF-EA212DA184A4}" presName="childNode" presStyleLbl="node1" presStyleIdx="12" presStyleCnt="21">
        <dgm:presLayoutVars>
          <dgm:bulletEnabled val="1"/>
        </dgm:presLayoutVars>
      </dgm:prSet>
      <dgm:spPr/>
    </dgm:pt>
    <dgm:pt modelId="{94B485AC-8A82-4428-AC45-F414DFCB468B}" type="pres">
      <dgm:prSet presAssocID="{E19B757E-21E2-4755-BCEF-EA212DA184A4}" presName="aSpace2" presStyleCnt="0"/>
      <dgm:spPr/>
    </dgm:pt>
    <dgm:pt modelId="{085A87C7-E7B6-4A27-B896-083ADFB2906B}" type="pres">
      <dgm:prSet presAssocID="{9284B172-ABFD-4622-B4DE-3531FAFC3D80}" presName="childNode" presStyleLbl="node1" presStyleIdx="13" presStyleCnt="21">
        <dgm:presLayoutVars>
          <dgm:bulletEnabled val="1"/>
        </dgm:presLayoutVars>
      </dgm:prSet>
      <dgm:spPr/>
    </dgm:pt>
    <dgm:pt modelId="{4325E648-49A7-43F2-802C-1641EB401ED4}" type="pres">
      <dgm:prSet presAssocID="{F5452660-5E38-4DDC-BBD4-957BA2F3048B}" presName="aSpace" presStyleCnt="0"/>
      <dgm:spPr/>
    </dgm:pt>
    <dgm:pt modelId="{2EAF1B6F-3B5E-419C-816B-E0F8ACEA5375}" type="pres">
      <dgm:prSet presAssocID="{D856E4BE-2C1A-451C-AAF9-436031D3EB8B}" presName="compNode" presStyleCnt="0"/>
      <dgm:spPr/>
    </dgm:pt>
    <dgm:pt modelId="{B5C2BC02-705B-474A-A912-CEEB6AA505EF}" type="pres">
      <dgm:prSet presAssocID="{D856E4BE-2C1A-451C-AAF9-436031D3EB8B}" presName="aNode" presStyleLbl="bgShp" presStyleIdx="3" presStyleCnt="5"/>
      <dgm:spPr/>
    </dgm:pt>
    <dgm:pt modelId="{CCC090C0-7AB0-4B34-9AC5-7F197755D68E}" type="pres">
      <dgm:prSet presAssocID="{D856E4BE-2C1A-451C-AAF9-436031D3EB8B}" presName="textNode" presStyleLbl="bgShp" presStyleIdx="3" presStyleCnt="5"/>
      <dgm:spPr/>
    </dgm:pt>
    <dgm:pt modelId="{110FADAB-E018-40AC-A013-C324AE47EC08}" type="pres">
      <dgm:prSet presAssocID="{D856E4BE-2C1A-451C-AAF9-436031D3EB8B}" presName="compChildNode" presStyleCnt="0"/>
      <dgm:spPr/>
    </dgm:pt>
    <dgm:pt modelId="{67C53669-CDBC-4E3F-82EC-68D86D23F18F}" type="pres">
      <dgm:prSet presAssocID="{D856E4BE-2C1A-451C-AAF9-436031D3EB8B}" presName="theInnerList" presStyleCnt="0"/>
      <dgm:spPr/>
    </dgm:pt>
    <dgm:pt modelId="{FC97DBA4-63F0-4AF3-8C66-8390FDC42113}" type="pres">
      <dgm:prSet presAssocID="{D5FB8636-A24F-4477-A119-61C675CB4251}" presName="childNode" presStyleLbl="node1" presStyleIdx="14" presStyleCnt="21">
        <dgm:presLayoutVars>
          <dgm:bulletEnabled val="1"/>
        </dgm:presLayoutVars>
      </dgm:prSet>
      <dgm:spPr/>
    </dgm:pt>
    <dgm:pt modelId="{1AACC87A-1D38-43D7-AA18-8B111D7448C8}" type="pres">
      <dgm:prSet presAssocID="{D5FB8636-A24F-4477-A119-61C675CB4251}" presName="aSpace2" presStyleCnt="0"/>
      <dgm:spPr/>
    </dgm:pt>
    <dgm:pt modelId="{7C35A508-CA85-4E89-B8D1-161902E3DFB3}" type="pres">
      <dgm:prSet presAssocID="{1C875E13-D5B1-4BDE-BA38-2E8C36C30E03}" presName="childNode" presStyleLbl="node1" presStyleIdx="15" presStyleCnt="21">
        <dgm:presLayoutVars>
          <dgm:bulletEnabled val="1"/>
        </dgm:presLayoutVars>
      </dgm:prSet>
      <dgm:spPr/>
    </dgm:pt>
    <dgm:pt modelId="{FB7E3F84-5FE6-4C64-AAAA-DBC74E24A736}" type="pres">
      <dgm:prSet presAssocID="{1C875E13-D5B1-4BDE-BA38-2E8C36C30E03}" presName="aSpace2" presStyleCnt="0"/>
      <dgm:spPr/>
    </dgm:pt>
    <dgm:pt modelId="{BD75B371-3335-4A28-A684-326552AC2841}" type="pres">
      <dgm:prSet presAssocID="{C2B9FFF9-4477-43C4-8559-F2B5A117C398}" presName="childNode" presStyleLbl="node1" presStyleIdx="16" presStyleCnt="21">
        <dgm:presLayoutVars>
          <dgm:bulletEnabled val="1"/>
        </dgm:presLayoutVars>
      </dgm:prSet>
      <dgm:spPr/>
    </dgm:pt>
    <dgm:pt modelId="{3E9B2E32-9E0B-43D2-8168-ADECEE005AB2}" type="pres">
      <dgm:prSet presAssocID="{D856E4BE-2C1A-451C-AAF9-436031D3EB8B}" presName="aSpace" presStyleCnt="0"/>
      <dgm:spPr/>
    </dgm:pt>
    <dgm:pt modelId="{5F018FBE-BEFD-4F08-BB4D-B6B86931AF2B}" type="pres">
      <dgm:prSet presAssocID="{5DE0C39F-C7EE-4886-88B8-7A7F8466C473}" presName="compNode" presStyleCnt="0"/>
      <dgm:spPr/>
    </dgm:pt>
    <dgm:pt modelId="{E1D803B0-4BA6-45A2-A2F3-CD79545E0DD6}" type="pres">
      <dgm:prSet presAssocID="{5DE0C39F-C7EE-4886-88B8-7A7F8466C473}" presName="aNode" presStyleLbl="bgShp" presStyleIdx="4" presStyleCnt="5"/>
      <dgm:spPr/>
    </dgm:pt>
    <dgm:pt modelId="{625548DD-69FC-43A7-9DF9-47A0BB1118CC}" type="pres">
      <dgm:prSet presAssocID="{5DE0C39F-C7EE-4886-88B8-7A7F8466C473}" presName="textNode" presStyleLbl="bgShp" presStyleIdx="4" presStyleCnt="5"/>
      <dgm:spPr/>
    </dgm:pt>
    <dgm:pt modelId="{840244E4-BC42-45B3-90FF-49DE486AEA27}" type="pres">
      <dgm:prSet presAssocID="{5DE0C39F-C7EE-4886-88B8-7A7F8466C473}" presName="compChildNode" presStyleCnt="0"/>
      <dgm:spPr/>
    </dgm:pt>
    <dgm:pt modelId="{77D97248-DF50-4381-B50E-F8F2C5240E08}" type="pres">
      <dgm:prSet presAssocID="{5DE0C39F-C7EE-4886-88B8-7A7F8466C473}" presName="theInnerList" presStyleCnt="0"/>
      <dgm:spPr/>
    </dgm:pt>
    <dgm:pt modelId="{61484BD3-3255-4D10-B20C-913E471B2208}" type="pres">
      <dgm:prSet presAssocID="{02695FEC-AD18-401B-8025-F0FEAF777C6C}" presName="childNode" presStyleLbl="node1" presStyleIdx="17" presStyleCnt="21">
        <dgm:presLayoutVars>
          <dgm:bulletEnabled val="1"/>
        </dgm:presLayoutVars>
      </dgm:prSet>
      <dgm:spPr/>
    </dgm:pt>
    <dgm:pt modelId="{0D4827E1-A815-4D90-8EDB-84E5E93D807E}" type="pres">
      <dgm:prSet presAssocID="{02695FEC-AD18-401B-8025-F0FEAF777C6C}" presName="aSpace2" presStyleCnt="0"/>
      <dgm:spPr/>
    </dgm:pt>
    <dgm:pt modelId="{F3BBD4A4-FEC1-4278-99CC-A9AE79B914F4}" type="pres">
      <dgm:prSet presAssocID="{369F3A11-3DAC-4AC0-A21F-03E477B98AF7}" presName="childNode" presStyleLbl="node1" presStyleIdx="18" presStyleCnt="21">
        <dgm:presLayoutVars>
          <dgm:bulletEnabled val="1"/>
        </dgm:presLayoutVars>
      </dgm:prSet>
      <dgm:spPr/>
    </dgm:pt>
    <dgm:pt modelId="{35AF5F77-85DF-48AB-AD7F-4F52E022C52E}" type="pres">
      <dgm:prSet presAssocID="{369F3A11-3DAC-4AC0-A21F-03E477B98AF7}" presName="aSpace2" presStyleCnt="0"/>
      <dgm:spPr/>
    </dgm:pt>
    <dgm:pt modelId="{6B7BF36F-569D-4EFE-BAAE-3CED75F4DC02}" type="pres">
      <dgm:prSet presAssocID="{88CEDB26-AA8D-4563-8D35-EEA6D551E9D4}" presName="childNode" presStyleLbl="node1" presStyleIdx="19" presStyleCnt="21">
        <dgm:presLayoutVars>
          <dgm:bulletEnabled val="1"/>
        </dgm:presLayoutVars>
      </dgm:prSet>
      <dgm:spPr/>
    </dgm:pt>
    <dgm:pt modelId="{F46BCD41-F31B-4CCA-AB3B-1BB9B8F882D9}" type="pres">
      <dgm:prSet presAssocID="{88CEDB26-AA8D-4563-8D35-EEA6D551E9D4}" presName="aSpace2" presStyleCnt="0"/>
      <dgm:spPr/>
    </dgm:pt>
    <dgm:pt modelId="{96B5A383-890B-4308-9E28-F2BD5658E093}" type="pres">
      <dgm:prSet presAssocID="{84FA86BA-EEDC-4B71-97C9-C4835630DAAC}" presName="childNode" presStyleLbl="node1" presStyleIdx="20" presStyleCnt="21">
        <dgm:presLayoutVars>
          <dgm:bulletEnabled val="1"/>
        </dgm:presLayoutVars>
      </dgm:prSet>
      <dgm:spPr/>
    </dgm:pt>
  </dgm:ptLst>
  <dgm:cxnLst>
    <dgm:cxn modelId="{7F573309-FCF2-45E7-824E-2CD86E2A7B94}" type="presOf" srcId="{D856E4BE-2C1A-451C-AAF9-436031D3EB8B}" destId="{CCC090C0-7AB0-4B34-9AC5-7F197755D68E}" srcOrd="1" destOrd="0" presId="urn:microsoft.com/office/officeart/2005/8/layout/lProcess2"/>
    <dgm:cxn modelId="{83AC120D-FF65-4A1F-BDEA-1C7A91B508ED}" srcId="{F5452660-5E38-4DDC-BBD4-957BA2F3048B}" destId="{E19B757E-21E2-4755-BCEF-EA212DA184A4}" srcOrd="0" destOrd="0" parTransId="{9AD9BBF3-7B16-48AA-9261-2BFA59CB4E50}" sibTransId="{60D45379-B856-4937-AF71-27DA5ECA7668}"/>
    <dgm:cxn modelId="{346AB50E-16BB-4213-8EC8-0582962F3D9B}" type="presOf" srcId="{F5452660-5E38-4DDC-BBD4-957BA2F3048B}" destId="{83ECDC66-B7BA-46B2-8C8B-4C508AA25D73}" srcOrd="0" destOrd="0" presId="urn:microsoft.com/office/officeart/2005/8/layout/lProcess2"/>
    <dgm:cxn modelId="{A1CF7210-CC48-4B8F-ADFA-CD2C1D01F4E2}" srcId="{9B38F1CC-88A5-40BB-A49A-9EBBB6686AA4}" destId="{5DE0C39F-C7EE-4886-88B8-7A7F8466C473}" srcOrd="4" destOrd="0" parTransId="{6AC5CA01-3A6B-4ECE-BF4C-5759E00180BF}" sibTransId="{7D230CFF-EBE1-44D8-9A53-E8328A28AEE5}"/>
    <dgm:cxn modelId="{29DA9E13-4F89-4FCB-BC43-49C9F09D5CD6}" type="presOf" srcId="{DF60E27A-DDA1-4662-A5A6-590FD0892935}" destId="{EE0C0C15-F95B-433E-89E8-D2F72EFD2317}" srcOrd="0" destOrd="0" presId="urn:microsoft.com/office/officeart/2005/8/layout/lProcess2"/>
    <dgm:cxn modelId="{DBACC615-A4DD-4B04-8DD0-B991B74EA236}" srcId="{9B38F1CC-88A5-40BB-A49A-9EBBB6686AA4}" destId="{DF60E27A-DDA1-4662-A5A6-590FD0892935}" srcOrd="1" destOrd="0" parTransId="{AE039527-3179-49FB-B17E-5CC257A0D3B7}" sibTransId="{837933AE-9C30-4854-A59C-651F1086067B}"/>
    <dgm:cxn modelId="{C0964118-814A-4E8E-92A5-EF4064C362AA}" type="presOf" srcId="{369F3A11-3DAC-4AC0-A21F-03E477B98AF7}" destId="{F3BBD4A4-FEC1-4278-99CC-A9AE79B914F4}" srcOrd="0" destOrd="0" presId="urn:microsoft.com/office/officeart/2005/8/layout/lProcess2"/>
    <dgm:cxn modelId="{1159071A-652C-45B5-BFE7-78B5A0DB1DC7}" srcId="{0F76F49C-0958-4DC9-96E7-A0B113B74057}" destId="{B7007E55-AEB1-42C0-AF5B-191F8D5F77C5}" srcOrd="1" destOrd="0" parTransId="{D6610C57-0300-4317-8828-1ACB2C331EFB}" sibTransId="{E7B3829F-103D-496E-AE85-19B121CACD2A}"/>
    <dgm:cxn modelId="{65B3ED22-C3B9-48A4-A12C-28AABA40163B}" srcId="{5DE0C39F-C7EE-4886-88B8-7A7F8466C473}" destId="{88CEDB26-AA8D-4563-8D35-EEA6D551E9D4}" srcOrd="2" destOrd="0" parTransId="{6DC43E63-FA37-4EC4-A743-346FE2987CDE}" sibTransId="{16E6E388-00BF-43D5-BA6D-774C25E99EF5}"/>
    <dgm:cxn modelId="{374C3F25-B340-455E-920C-9ED5D180DB8F}" type="presOf" srcId="{1C875E13-D5B1-4BDE-BA38-2E8C36C30E03}" destId="{7C35A508-CA85-4E89-B8D1-161902E3DFB3}" srcOrd="0" destOrd="0" presId="urn:microsoft.com/office/officeart/2005/8/layout/lProcess2"/>
    <dgm:cxn modelId="{5E6F232D-26C7-4B35-BD64-A91144DC32D6}" type="presOf" srcId="{5DE0C39F-C7EE-4886-88B8-7A7F8466C473}" destId="{625548DD-69FC-43A7-9DF9-47A0BB1118CC}" srcOrd="1" destOrd="0" presId="urn:microsoft.com/office/officeart/2005/8/layout/lProcess2"/>
    <dgm:cxn modelId="{BE2E3E2F-976E-40FE-86B2-954AB17FB950}" type="presOf" srcId="{F9C2BB31-AF54-4FE7-BE05-5F8E451005EF}" destId="{1529AA53-8149-410F-9C5E-3E37CF10443C}" srcOrd="0" destOrd="0" presId="urn:microsoft.com/office/officeart/2005/8/layout/lProcess2"/>
    <dgm:cxn modelId="{41CE8532-4A9D-4D8D-A15C-25C277DBC74B}" srcId="{D856E4BE-2C1A-451C-AAF9-436031D3EB8B}" destId="{D5FB8636-A24F-4477-A119-61C675CB4251}" srcOrd="0" destOrd="0" parTransId="{6C2C3C02-AB19-4DD4-8021-87582E0D5FB1}" sibTransId="{D198CC5A-6FF2-4913-880A-9E3515FFC996}"/>
    <dgm:cxn modelId="{F3FF1135-DE11-41E2-8FB6-15501B89357D}" srcId="{5DE0C39F-C7EE-4886-88B8-7A7F8466C473}" destId="{369F3A11-3DAC-4AC0-A21F-03E477B98AF7}" srcOrd="1" destOrd="0" parTransId="{F162CA2F-755A-41F2-BFA0-28452EBE3A44}" sibTransId="{A8B7A155-B45A-4025-B648-3B7189056D26}"/>
    <dgm:cxn modelId="{142D8839-D479-45F0-ADEB-6BCA70A1D587}" type="presOf" srcId="{C2B9FFF9-4477-43C4-8559-F2B5A117C398}" destId="{BD75B371-3335-4A28-A684-326552AC2841}" srcOrd="0" destOrd="0" presId="urn:microsoft.com/office/officeart/2005/8/layout/lProcess2"/>
    <dgm:cxn modelId="{7ECA2F41-5624-4E1B-905E-30F293C5D879}" type="presOf" srcId="{0F76F49C-0958-4DC9-96E7-A0B113B74057}" destId="{70D983D3-C19D-46F6-9291-B012FB1E4AEF}" srcOrd="1" destOrd="0" presId="urn:microsoft.com/office/officeart/2005/8/layout/lProcess2"/>
    <dgm:cxn modelId="{50A1ED66-0442-4987-A3F6-8D734C294C07}" srcId="{9B38F1CC-88A5-40BB-A49A-9EBBB6686AA4}" destId="{F5452660-5E38-4DDC-BBD4-957BA2F3048B}" srcOrd="2" destOrd="0" parTransId="{5544414C-4DA2-42CD-BBA3-5FEFDAD6BF27}" sibTransId="{B3FD75A2-D57C-451B-9CA8-90E1706967E7}"/>
    <dgm:cxn modelId="{F4CC0C67-8254-4ECF-9394-0105FA2602BF}" type="presOf" srcId="{D5FB8636-A24F-4477-A119-61C675CB4251}" destId="{FC97DBA4-63F0-4AF3-8C66-8390FDC42113}" srcOrd="0" destOrd="0" presId="urn:microsoft.com/office/officeart/2005/8/layout/lProcess2"/>
    <dgm:cxn modelId="{2C44634A-4173-432F-B9F6-8B0829F22848}" srcId="{0F76F49C-0958-4DC9-96E7-A0B113B74057}" destId="{90845626-6BDA-4F0C-AF2C-BEE5DE772C6E}" srcOrd="2" destOrd="0" parTransId="{572376EC-EE5D-471C-836F-168706F7D0E6}" sibTransId="{9E373265-4017-4ACB-9870-D7B631111519}"/>
    <dgm:cxn modelId="{F4E9C36A-CF16-468D-A780-C31BC1D968CE}" srcId="{DF60E27A-DDA1-4662-A5A6-590FD0892935}" destId="{74EE4659-254A-4B99-95FA-CF38B8E52711}" srcOrd="1" destOrd="0" parTransId="{5F1F72A9-82F8-4CE8-9F40-D03596F91ECA}" sibTransId="{326910FA-63D3-42DB-BD9C-26D535F187B5}"/>
    <dgm:cxn modelId="{F9C78F6B-C10E-4FF6-A703-5578F97F9707}" srcId="{5DE0C39F-C7EE-4886-88B8-7A7F8466C473}" destId="{02695FEC-AD18-401B-8025-F0FEAF777C6C}" srcOrd="0" destOrd="0" parTransId="{E9125D51-F219-404E-B733-093ED544C153}" sibTransId="{837A8BCB-CD4D-4886-BC0C-825021AFC24A}"/>
    <dgm:cxn modelId="{D168BA6B-71BC-49CC-ABDC-C4C03DCC7C65}" srcId="{DF60E27A-DDA1-4662-A5A6-590FD0892935}" destId="{F00A74FA-64CB-4C81-BA3F-F2FBB778BF7F}" srcOrd="5" destOrd="0" parTransId="{106E09A0-3F25-4DAD-B997-951AE166F532}" sibTransId="{DE327A5D-C823-43B0-8038-3D1FAB030028}"/>
    <dgm:cxn modelId="{7BFDB64F-DA5E-4EB6-857F-D2EF12F2B071}" type="presOf" srcId="{D856E4BE-2C1A-451C-AAF9-436031D3EB8B}" destId="{B5C2BC02-705B-474A-A912-CEEB6AA505EF}" srcOrd="0" destOrd="0" presId="urn:microsoft.com/office/officeart/2005/8/layout/lProcess2"/>
    <dgm:cxn modelId="{47FB9552-1C0B-45B6-8540-BD97FD16C351}" srcId="{9B38F1CC-88A5-40BB-A49A-9EBBB6686AA4}" destId="{D856E4BE-2C1A-451C-AAF9-436031D3EB8B}" srcOrd="3" destOrd="0" parTransId="{3B94F554-E82A-4649-BFBA-A7E68EAAFAAE}" sibTransId="{9B4262E8-5B90-47C3-8943-1AE184995C94}"/>
    <dgm:cxn modelId="{7A14DB72-9718-4C18-9A50-F41ABEDE6BEF}" srcId="{D856E4BE-2C1A-451C-AAF9-436031D3EB8B}" destId="{C2B9FFF9-4477-43C4-8559-F2B5A117C398}" srcOrd="2" destOrd="0" parTransId="{18EF32AD-0451-4979-9645-9849D9384FF8}" sibTransId="{649C336D-980F-45E2-8246-BF26062CBDEC}"/>
    <dgm:cxn modelId="{60C20874-5EB0-44DE-98A4-A82F720887DA}" type="presOf" srcId="{D5E1AEF2-AB42-4135-8CC8-4BF679C959A0}" destId="{C6202D85-6D7A-4B2E-968E-315C90791D6F}" srcOrd="0" destOrd="0" presId="urn:microsoft.com/office/officeart/2005/8/layout/lProcess2"/>
    <dgm:cxn modelId="{09C55B75-E7F6-4B85-B6EE-2DA3117C239E}" type="presOf" srcId="{02695FEC-AD18-401B-8025-F0FEAF777C6C}" destId="{61484BD3-3255-4D10-B20C-913E471B2208}" srcOrd="0" destOrd="0" presId="urn:microsoft.com/office/officeart/2005/8/layout/lProcess2"/>
    <dgm:cxn modelId="{40BBD175-990E-46B3-B09F-B60DBF441080}" srcId="{9B38F1CC-88A5-40BB-A49A-9EBBB6686AA4}" destId="{0F76F49C-0958-4DC9-96E7-A0B113B74057}" srcOrd="0" destOrd="0" parTransId="{37188B42-6BFB-48F9-B05A-DEBF346AC67E}" sibTransId="{89E389FE-A5D3-466A-9236-B8AC27F24C09}"/>
    <dgm:cxn modelId="{2A68BC77-0F8F-4A58-A4C6-EB44B990DEF1}" srcId="{0F76F49C-0958-4DC9-96E7-A0B113B74057}" destId="{405E9EFE-6108-4755-B42B-CEEC0C3A5B80}" srcOrd="0" destOrd="0" parTransId="{59F4EC62-EE7B-4E74-A4B4-18D95F2BBD10}" sibTransId="{13E0E778-2352-47F3-9354-54995CA46C8D}"/>
    <dgm:cxn modelId="{F2E1E078-CC32-4420-9FC0-C8BA90931E1C}" type="presOf" srcId="{88CEDB26-AA8D-4563-8D35-EEA6D551E9D4}" destId="{6B7BF36F-569D-4EFE-BAAE-3CED75F4DC02}" srcOrd="0" destOrd="0" presId="urn:microsoft.com/office/officeart/2005/8/layout/lProcess2"/>
    <dgm:cxn modelId="{55CD6F7B-A7ED-4F3A-AE36-E5FA9E55AFB2}" type="presOf" srcId="{84FA86BA-EEDC-4B71-97C9-C4835630DAAC}" destId="{96B5A383-890B-4308-9E28-F2BD5658E093}" srcOrd="0" destOrd="0" presId="urn:microsoft.com/office/officeart/2005/8/layout/lProcess2"/>
    <dgm:cxn modelId="{067FFE7C-C38C-4704-BCAA-C579BF66C71F}" srcId="{DF60E27A-DDA1-4662-A5A6-590FD0892935}" destId="{231FC7BB-79B2-4722-B2FE-70080B7D1D9D}" srcOrd="3" destOrd="0" parTransId="{BD2CF53D-45EF-4A13-B994-4F8819EA9996}" sibTransId="{85DFA2F1-86DD-4F1F-99E7-99BA5ED2BDD8}"/>
    <dgm:cxn modelId="{BC8F1C81-FE37-4904-8A49-5452E76F9E9F}" type="presOf" srcId="{6D9D9C98-A9F9-4E0E-B842-D5D3317E0450}" destId="{8B1FBE31-1E86-4E2B-BF5D-1663F10E16AD}" srcOrd="0" destOrd="0" presId="urn:microsoft.com/office/officeart/2005/8/layout/lProcess2"/>
    <dgm:cxn modelId="{B9285381-25F0-44BB-A3BC-0DE209580C3B}" type="presOf" srcId="{405E9EFE-6108-4755-B42B-CEEC0C3A5B80}" destId="{617EB5FF-2D76-4D16-9E02-10C0542C24DD}" srcOrd="0" destOrd="0" presId="urn:microsoft.com/office/officeart/2005/8/layout/lProcess2"/>
    <dgm:cxn modelId="{F4AAA081-938C-47F0-9FCE-24D0120E717A}" srcId="{DF60E27A-DDA1-4662-A5A6-590FD0892935}" destId="{F9C2BB31-AF54-4FE7-BE05-5F8E451005EF}" srcOrd="7" destOrd="0" parTransId="{43712CC4-F3C1-4BD8-98A6-C46C988EDBA8}" sibTransId="{10ED682B-EFEB-47D4-8067-0DAAC8575C4A}"/>
    <dgm:cxn modelId="{65BA5284-2D43-4E32-80F5-25FEF6107F1B}" srcId="{D856E4BE-2C1A-451C-AAF9-436031D3EB8B}" destId="{1C875E13-D5B1-4BDE-BA38-2E8C36C30E03}" srcOrd="1" destOrd="0" parTransId="{FF061344-A6BD-4D6B-A8EB-4ACAF5DA8338}" sibTransId="{D031F9CB-F9E1-499C-90AE-EA1D261BF35D}"/>
    <dgm:cxn modelId="{C915F485-FC5E-4326-B7C1-3D781573CEFC}" type="presOf" srcId="{590650FB-4AA6-416E-AC5C-1BB7D0315AEC}" destId="{55C0027A-ECEC-4343-9F45-63F33A57E83B}" srcOrd="0" destOrd="0" presId="urn:microsoft.com/office/officeart/2005/8/layout/lProcess2"/>
    <dgm:cxn modelId="{77EC9189-51A8-42DC-971F-0C2A781E67A4}" type="presOf" srcId="{0F76F49C-0958-4DC9-96E7-A0B113B74057}" destId="{6CCB1830-76D5-4A3D-AAB5-93D49B8B8480}" srcOrd="0" destOrd="0" presId="urn:microsoft.com/office/officeart/2005/8/layout/lProcess2"/>
    <dgm:cxn modelId="{68270E93-7238-4F3D-A895-A7509CB66217}" type="presOf" srcId="{74EE4659-254A-4B99-95FA-CF38B8E52711}" destId="{E77D4F8F-CEBC-4FBA-AF34-5346D697D4C8}" srcOrd="0" destOrd="0" presId="urn:microsoft.com/office/officeart/2005/8/layout/lProcess2"/>
    <dgm:cxn modelId="{4B634A94-070F-4F01-B292-073CDC666641}" srcId="{DF60E27A-DDA1-4662-A5A6-590FD0892935}" destId="{6D9D9C98-A9F9-4E0E-B842-D5D3317E0450}" srcOrd="2" destOrd="0" parTransId="{5AB58809-739D-43FF-9747-3CEA13294124}" sibTransId="{BA94FD3E-9EFD-4104-8542-596672645365}"/>
    <dgm:cxn modelId="{032984A6-5A58-4358-8751-24A6E9E0DDDE}" type="presOf" srcId="{5D998A7F-463B-424B-8D54-E9B872EB42D2}" destId="{D0E46A74-3017-4779-8DE7-F38A4E6EFB51}" srcOrd="0" destOrd="0" presId="urn:microsoft.com/office/officeart/2005/8/layout/lProcess2"/>
    <dgm:cxn modelId="{186333B8-B05F-45DA-8C11-95AFDB0AB3B7}" type="presOf" srcId="{F00A74FA-64CB-4C81-BA3F-F2FBB778BF7F}" destId="{81E11AED-7A38-42D1-9C8F-AACB3DC62426}" srcOrd="0" destOrd="0" presId="urn:microsoft.com/office/officeart/2005/8/layout/lProcess2"/>
    <dgm:cxn modelId="{7C8E0EBB-E7E6-4D43-82B8-05BC339C9CA4}" srcId="{0F76F49C-0958-4DC9-96E7-A0B113B74057}" destId="{590650FB-4AA6-416E-AC5C-1BB7D0315AEC}" srcOrd="3" destOrd="0" parTransId="{376036DA-493A-4D59-BDCE-3812A45D8D27}" sibTransId="{26ADBAC0-0038-438E-8489-2E6DB249DCDF}"/>
    <dgm:cxn modelId="{D1B9AEC3-E376-4F31-8DD1-7D2DA0362B19}" type="presOf" srcId="{5DE0C39F-C7EE-4886-88B8-7A7F8466C473}" destId="{E1D803B0-4BA6-45A2-A2F3-CD79545E0DD6}" srcOrd="0" destOrd="0" presId="urn:microsoft.com/office/officeart/2005/8/layout/lProcess2"/>
    <dgm:cxn modelId="{B1F391CB-9816-4DD7-B916-F01020D76662}" srcId="{5DE0C39F-C7EE-4886-88B8-7A7F8466C473}" destId="{84FA86BA-EEDC-4B71-97C9-C4835630DAAC}" srcOrd="3" destOrd="0" parTransId="{C74716B1-F104-4CA8-9A0C-027D075BCCB0}" sibTransId="{2FB48EF7-EFFF-4CDE-BCAF-2DA11652DD0C}"/>
    <dgm:cxn modelId="{B0203BD3-312A-4C2C-9E52-0D96585737BF}" type="presOf" srcId="{B7007E55-AEB1-42C0-AF5B-191F8D5F77C5}" destId="{9E44435D-97BE-48B3-A363-D41BB658CA2E}" srcOrd="0" destOrd="0" presId="urn:microsoft.com/office/officeart/2005/8/layout/lProcess2"/>
    <dgm:cxn modelId="{23864AD3-3A27-4863-A4C5-115DBB9850BF}" type="presOf" srcId="{E19B757E-21E2-4755-BCEF-EA212DA184A4}" destId="{C3947AC2-B470-4555-BF09-2829D0E61AFE}" srcOrd="0" destOrd="0" presId="urn:microsoft.com/office/officeart/2005/8/layout/lProcess2"/>
    <dgm:cxn modelId="{6E23F7D8-031E-4D4F-A1AC-E7417D905DC9}" type="presOf" srcId="{90845626-6BDA-4F0C-AF2C-BEE5DE772C6E}" destId="{90725C09-708C-4218-B970-9620AE8348B9}" srcOrd="0" destOrd="0" presId="urn:microsoft.com/office/officeart/2005/8/layout/lProcess2"/>
    <dgm:cxn modelId="{A7109EDA-F619-4258-8A8E-B1AB1EF7FE65}" type="presOf" srcId="{231FC7BB-79B2-4722-B2FE-70080B7D1D9D}" destId="{C9245535-B9D8-48F1-AD82-EC77027DC415}" srcOrd="0" destOrd="0" presId="urn:microsoft.com/office/officeart/2005/8/layout/lProcess2"/>
    <dgm:cxn modelId="{62188FDC-246E-4A2D-8EC0-E0C6BD9B8EE3}" type="presOf" srcId="{635F308A-53A4-4EEA-BB86-7C8FB5686032}" destId="{A4EF7663-5E5F-489C-98EB-AB2141099E62}" srcOrd="0" destOrd="0" presId="urn:microsoft.com/office/officeart/2005/8/layout/lProcess2"/>
    <dgm:cxn modelId="{99DBD5DD-FBDE-4237-A318-8B6868421A10}" type="presOf" srcId="{DF60E27A-DDA1-4662-A5A6-590FD0892935}" destId="{D503E0AC-6F8A-4042-8376-A46BF425D102}" srcOrd="1" destOrd="0" presId="urn:microsoft.com/office/officeart/2005/8/layout/lProcess2"/>
    <dgm:cxn modelId="{DBF6CBE7-C055-4F53-BFD1-D8D7583A0552}" srcId="{DF60E27A-DDA1-4662-A5A6-590FD0892935}" destId="{D5E1AEF2-AB42-4135-8CC8-4BF679C959A0}" srcOrd="6" destOrd="0" parTransId="{AB447299-99B5-4A8E-81D8-9DD54541B9AA}" sibTransId="{C38E6C03-CBB0-443B-BA71-A6A18CD390A1}"/>
    <dgm:cxn modelId="{C776F3EF-E499-4FB1-A0AD-2DF18D0EF609}" type="presOf" srcId="{9B38F1CC-88A5-40BB-A49A-9EBBB6686AA4}" destId="{ADD7DF38-B2CA-453C-8C16-0CF3DA5628FE}" srcOrd="0" destOrd="0" presId="urn:microsoft.com/office/officeart/2005/8/layout/lProcess2"/>
    <dgm:cxn modelId="{7F4EF7F3-FC71-4C7D-885C-E768E06D470F}" srcId="{F5452660-5E38-4DDC-BBD4-957BA2F3048B}" destId="{9284B172-ABFD-4622-B4DE-3531FAFC3D80}" srcOrd="1" destOrd="0" parTransId="{395C1C77-E262-49C0-ABEC-EB35A8496430}" sibTransId="{5B0C4CC7-148D-4A13-8335-F770E227D6FD}"/>
    <dgm:cxn modelId="{3BBED4F6-AE73-4FCB-AEEA-D42ED3BE1B3B}" srcId="{DF60E27A-DDA1-4662-A5A6-590FD0892935}" destId="{635F308A-53A4-4EEA-BB86-7C8FB5686032}" srcOrd="4" destOrd="0" parTransId="{838870ED-A29D-44CC-AD51-AADF05740732}" sibTransId="{40085205-5CF0-4CD3-9028-503D1BA11F2D}"/>
    <dgm:cxn modelId="{64ABD9F7-9FE0-4EF6-AC5E-525E74BEB8C9}" type="presOf" srcId="{9284B172-ABFD-4622-B4DE-3531FAFC3D80}" destId="{085A87C7-E7B6-4A27-B896-083ADFB2906B}" srcOrd="0" destOrd="0" presId="urn:microsoft.com/office/officeart/2005/8/layout/lProcess2"/>
    <dgm:cxn modelId="{65A029F9-144A-446A-9D40-28B38EF03457}" srcId="{DF60E27A-DDA1-4662-A5A6-590FD0892935}" destId="{5D998A7F-463B-424B-8D54-E9B872EB42D2}" srcOrd="0" destOrd="0" parTransId="{2CC71319-DE0C-4567-9A6F-D60D662DDD66}" sibTransId="{88034351-2BB5-4721-86E4-E1BEBCA4EAD4}"/>
    <dgm:cxn modelId="{864386FF-6916-49FF-86C0-16F169BFA4EC}" type="presOf" srcId="{F5452660-5E38-4DDC-BBD4-957BA2F3048B}" destId="{31F6D73B-1DCF-4891-B81F-25C65D82E53E}" srcOrd="1" destOrd="0" presId="urn:microsoft.com/office/officeart/2005/8/layout/lProcess2"/>
    <dgm:cxn modelId="{8D58D004-BA76-49E5-9D6E-B01D06BA4726}" type="presParOf" srcId="{ADD7DF38-B2CA-453C-8C16-0CF3DA5628FE}" destId="{B1319E9C-EB3B-497E-A398-A25348BE9F85}" srcOrd="0" destOrd="0" presId="urn:microsoft.com/office/officeart/2005/8/layout/lProcess2"/>
    <dgm:cxn modelId="{554CB7A7-C55D-44B5-A82B-9BFB194BDE64}" type="presParOf" srcId="{B1319E9C-EB3B-497E-A398-A25348BE9F85}" destId="{6CCB1830-76D5-4A3D-AAB5-93D49B8B8480}" srcOrd="0" destOrd="0" presId="urn:microsoft.com/office/officeart/2005/8/layout/lProcess2"/>
    <dgm:cxn modelId="{DE3F343E-66C2-4655-9772-BE4C4FD0973F}" type="presParOf" srcId="{B1319E9C-EB3B-497E-A398-A25348BE9F85}" destId="{70D983D3-C19D-46F6-9291-B012FB1E4AEF}" srcOrd="1" destOrd="0" presId="urn:microsoft.com/office/officeart/2005/8/layout/lProcess2"/>
    <dgm:cxn modelId="{E280492E-5D35-401A-82D1-4C5571AB9DE3}" type="presParOf" srcId="{B1319E9C-EB3B-497E-A398-A25348BE9F85}" destId="{58E1F7A4-7882-47F4-876E-968E0897FDCF}" srcOrd="2" destOrd="0" presId="urn:microsoft.com/office/officeart/2005/8/layout/lProcess2"/>
    <dgm:cxn modelId="{11DCCE59-1937-466C-90F5-22211F26CF25}" type="presParOf" srcId="{58E1F7A4-7882-47F4-876E-968E0897FDCF}" destId="{7F5378A4-E546-467D-9FD6-7F8B523F0676}" srcOrd="0" destOrd="0" presId="urn:microsoft.com/office/officeart/2005/8/layout/lProcess2"/>
    <dgm:cxn modelId="{A4658188-3EE7-426E-B258-3B17CCDD3A7D}" type="presParOf" srcId="{7F5378A4-E546-467D-9FD6-7F8B523F0676}" destId="{617EB5FF-2D76-4D16-9E02-10C0542C24DD}" srcOrd="0" destOrd="0" presId="urn:microsoft.com/office/officeart/2005/8/layout/lProcess2"/>
    <dgm:cxn modelId="{1424B82D-08E8-4144-8E2A-B66CACAA9DA6}" type="presParOf" srcId="{7F5378A4-E546-467D-9FD6-7F8B523F0676}" destId="{2162144D-335A-4E10-AEE9-311C5F2B7466}" srcOrd="1" destOrd="0" presId="urn:microsoft.com/office/officeart/2005/8/layout/lProcess2"/>
    <dgm:cxn modelId="{9F643E95-659D-4BF6-B56D-F537F7A204DD}" type="presParOf" srcId="{7F5378A4-E546-467D-9FD6-7F8B523F0676}" destId="{9E44435D-97BE-48B3-A363-D41BB658CA2E}" srcOrd="2" destOrd="0" presId="urn:microsoft.com/office/officeart/2005/8/layout/lProcess2"/>
    <dgm:cxn modelId="{61A55523-04EA-4461-8705-726DD6B28322}" type="presParOf" srcId="{7F5378A4-E546-467D-9FD6-7F8B523F0676}" destId="{E144BF8B-DBF0-43EA-8B37-C94124EEF4B0}" srcOrd="3" destOrd="0" presId="urn:microsoft.com/office/officeart/2005/8/layout/lProcess2"/>
    <dgm:cxn modelId="{03736841-C593-4B8A-BE4B-F69AC79EF98C}" type="presParOf" srcId="{7F5378A4-E546-467D-9FD6-7F8B523F0676}" destId="{90725C09-708C-4218-B970-9620AE8348B9}" srcOrd="4" destOrd="0" presId="urn:microsoft.com/office/officeart/2005/8/layout/lProcess2"/>
    <dgm:cxn modelId="{F8C2EC36-97B2-46B3-A3AD-FAD86C73BB1F}" type="presParOf" srcId="{7F5378A4-E546-467D-9FD6-7F8B523F0676}" destId="{73DA6CBE-1000-4771-B5D3-5ED766CE2903}" srcOrd="5" destOrd="0" presId="urn:microsoft.com/office/officeart/2005/8/layout/lProcess2"/>
    <dgm:cxn modelId="{6C36BC84-D21C-427B-913A-1750950B9C34}" type="presParOf" srcId="{7F5378A4-E546-467D-9FD6-7F8B523F0676}" destId="{55C0027A-ECEC-4343-9F45-63F33A57E83B}" srcOrd="6" destOrd="0" presId="urn:microsoft.com/office/officeart/2005/8/layout/lProcess2"/>
    <dgm:cxn modelId="{DD48D18B-E181-4329-A85F-229D288430A9}" type="presParOf" srcId="{ADD7DF38-B2CA-453C-8C16-0CF3DA5628FE}" destId="{7A4A66D7-F718-4BD5-A74C-06ADEF009773}" srcOrd="1" destOrd="0" presId="urn:microsoft.com/office/officeart/2005/8/layout/lProcess2"/>
    <dgm:cxn modelId="{B3C8A575-3F20-43E8-82DB-E3E21ABE7926}" type="presParOf" srcId="{ADD7DF38-B2CA-453C-8C16-0CF3DA5628FE}" destId="{2B3A8A5E-168A-454D-95C8-5E044D0F3194}" srcOrd="2" destOrd="0" presId="urn:microsoft.com/office/officeart/2005/8/layout/lProcess2"/>
    <dgm:cxn modelId="{926CFD35-373B-4563-8692-7267B4F15D0A}" type="presParOf" srcId="{2B3A8A5E-168A-454D-95C8-5E044D0F3194}" destId="{EE0C0C15-F95B-433E-89E8-D2F72EFD2317}" srcOrd="0" destOrd="0" presId="urn:microsoft.com/office/officeart/2005/8/layout/lProcess2"/>
    <dgm:cxn modelId="{B58E1255-009B-4B4C-B6A4-2CF29D471771}" type="presParOf" srcId="{2B3A8A5E-168A-454D-95C8-5E044D0F3194}" destId="{D503E0AC-6F8A-4042-8376-A46BF425D102}" srcOrd="1" destOrd="0" presId="urn:microsoft.com/office/officeart/2005/8/layout/lProcess2"/>
    <dgm:cxn modelId="{4AD84293-7014-499D-AB85-12B5C2AE8E57}" type="presParOf" srcId="{2B3A8A5E-168A-454D-95C8-5E044D0F3194}" destId="{9647507D-593B-4DD8-A6D0-189BC14C2B76}" srcOrd="2" destOrd="0" presId="urn:microsoft.com/office/officeart/2005/8/layout/lProcess2"/>
    <dgm:cxn modelId="{94AB610F-07DD-44BA-8DDC-73D09C81C516}" type="presParOf" srcId="{9647507D-593B-4DD8-A6D0-189BC14C2B76}" destId="{9741CD22-43C7-4629-80DB-CFDC7B297A31}" srcOrd="0" destOrd="0" presId="urn:microsoft.com/office/officeart/2005/8/layout/lProcess2"/>
    <dgm:cxn modelId="{7A6D0940-95AD-47A5-AE12-9FBAA63F4366}" type="presParOf" srcId="{9741CD22-43C7-4629-80DB-CFDC7B297A31}" destId="{D0E46A74-3017-4779-8DE7-F38A4E6EFB51}" srcOrd="0" destOrd="0" presId="urn:microsoft.com/office/officeart/2005/8/layout/lProcess2"/>
    <dgm:cxn modelId="{A4454834-355C-42D6-9711-5BC6B43AAE1B}" type="presParOf" srcId="{9741CD22-43C7-4629-80DB-CFDC7B297A31}" destId="{E3C6F770-AE15-4974-9393-CD09D584384C}" srcOrd="1" destOrd="0" presId="urn:microsoft.com/office/officeart/2005/8/layout/lProcess2"/>
    <dgm:cxn modelId="{A8A8CB34-8DFD-4D30-9DA2-ED29143D94E4}" type="presParOf" srcId="{9741CD22-43C7-4629-80DB-CFDC7B297A31}" destId="{E77D4F8F-CEBC-4FBA-AF34-5346D697D4C8}" srcOrd="2" destOrd="0" presId="urn:microsoft.com/office/officeart/2005/8/layout/lProcess2"/>
    <dgm:cxn modelId="{AC88212E-6924-4CEB-9EA0-10187203759D}" type="presParOf" srcId="{9741CD22-43C7-4629-80DB-CFDC7B297A31}" destId="{1D7D44F2-8B29-476F-ABBD-3660D1C4D3DE}" srcOrd="3" destOrd="0" presId="urn:microsoft.com/office/officeart/2005/8/layout/lProcess2"/>
    <dgm:cxn modelId="{26DA53A2-7E00-47CD-AD3D-ED08818BF4BF}" type="presParOf" srcId="{9741CD22-43C7-4629-80DB-CFDC7B297A31}" destId="{8B1FBE31-1E86-4E2B-BF5D-1663F10E16AD}" srcOrd="4" destOrd="0" presId="urn:microsoft.com/office/officeart/2005/8/layout/lProcess2"/>
    <dgm:cxn modelId="{49297C24-4AB1-4FB8-884B-0B8DF8B81F8F}" type="presParOf" srcId="{9741CD22-43C7-4629-80DB-CFDC7B297A31}" destId="{2E2F6A0C-FD78-410A-BB86-222E496AE5FF}" srcOrd="5" destOrd="0" presId="urn:microsoft.com/office/officeart/2005/8/layout/lProcess2"/>
    <dgm:cxn modelId="{613ECCA5-D496-402D-B7D1-BFC5390A7A19}" type="presParOf" srcId="{9741CD22-43C7-4629-80DB-CFDC7B297A31}" destId="{C9245535-B9D8-48F1-AD82-EC77027DC415}" srcOrd="6" destOrd="0" presId="urn:microsoft.com/office/officeart/2005/8/layout/lProcess2"/>
    <dgm:cxn modelId="{0BE4398E-0E68-4027-BFC6-28C87BAD7802}" type="presParOf" srcId="{9741CD22-43C7-4629-80DB-CFDC7B297A31}" destId="{A9C998F6-E041-40C0-A594-0CDF2F731C4E}" srcOrd="7" destOrd="0" presId="urn:microsoft.com/office/officeart/2005/8/layout/lProcess2"/>
    <dgm:cxn modelId="{48B0E77F-F3F3-4EFC-9ADF-39EC11B7FB67}" type="presParOf" srcId="{9741CD22-43C7-4629-80DB-CFDC7B297A31}" destId="{A4EF7663-5E5F-489C-98EB-AB2141099E62}" srcOrd="8" destOrd="0" presId="urn:microsoft.com/office/officeart/2005/8/layout/lProcess2"/>
    <dgm:cxn modelId="{F1BF3119-568D-4070-8309-C733765DCBEE}" type="presParOf" srcId="{9741CD22-43C7-4629-80DB-CFDC7B297A31}" destId="{BCCA9609-852F-45C7-9714-DD42D9A61A6E}" srcOrd="9" destOrd="0" presId="urn:microsoft.com/office/officeart/2005/8/layout/lProcess2"/>
    <dgm:cxn modelId="{20B3E922-6667-45EA-96B4-EA7D95591398}" type="presParOf" srcId="{9741CD22-43C7-4629-80DB-CFDC7B297A31}" destId="{81E11AED-7A38-42D1-9C8F-AACB3DC62426}" srcOrd="10" destOrd="0" presId="urn:microsoft.com/office/officeart/2005/8/layout/lProcess2"/>
    <dgm:cxn modelId="{8A629211-41FC-4F22-BB10-12B50148C985}" type="presParOf" srcId="{9741CD22-43C7-4629-80DB-CFDC7B297A31}" destId="{3611BE5F-8726-42B8-9F64-24CA3BABBCA2}" srcOrd="11" destOrd="0" presId="urn:microsoft.com/office/officeart/2005/8/layout/lProcess2"/>
    <dgm:cxn modelId="{60761429-138C-4593-ABC3-66217BEA3B3A}" type="presParOf" srcId="{9741CD22-43C7-4629-80DB-CFDC7B297A31}" destId="{C6202D85-6D7A-4B2E-968E-315C90791D6F}" srcOrd="12" destOrd="0" presId="urn:microsoft.com/office/officeart/2005/8/layout/lProcess2"/>
    <dgm:cxn modelId="{CD6ED601-ADA4-41CC-8B1D-FCB1D78E6033}" type="presParOf" srcId="{9741CD22-43C7-4629-80DB-CFDC7B297A31}" destId="{BE0B00E4-C5DF-4FFC-8C7B-08B13D9709B4}" srcOrd="13" destOrd="0" presId="urn:microsoft.com/office/officeart/2005/8/layout/lProcess2"/>
    <dgm:cxn modelId="{04494553-A961-4260-BD70-36A7FAAE8555}" type="presParOf" srcId="{9741CD22-43C7-4629-80DB-CFDC7B297A31}" destId="{1529AA53-8149-410F-9C5E-3E37CF10443C}" srcOrd="14" destOrd="0" presId="urn:microsoft.com/office/officeart/2005/8/layout/lProcess2"/>
    <dgm:cxn modelId="{7AB5B33A-C241-42F2-ADBF-BD9C40CEBBAD}" type="presParOf" srcId="{ADD7DF38-B2CA-453C-8C16-0CF3DA5628FE}" destId="{B37FD314-C35D-4E51-9E15-128C4C94C4CF}" srcOrd="3" destOrd="0" presId="urn:microsoft.com/office/officeart/2005/8/layout/lProcess2"/>
    <dgm:cxn modelId="{511B5D4B-BF0A-4BAA-8180-501FF82BC59B}" type="presParOf" srcId="{ADD7DF38-B2CA-453C-8C16-0CF3DA5628FE}" destId="{7BC4A425-C56F-45C9-B09B-2137E39644D2}" srcOrd="4" destOrd="0" presId="urn:microsoft.com/office/officeart/2005/8/layout/lProcess2"/>
    <dgm:cxn modelId="{2A0AAD7E-8634-4DF3-A2AE-057E55460079}" type="presParOf" srcId="{7BC4A425-C56F-45C9-B09B-2137E39644D2}" destId="{83ECDC66-B7BA-46B2-8C8B-4C508AA25D73}" srcOrd="0" destOrd="0" presId="urn:microsoft.com/office/officeart/2005/8/layout/lProcess2"/>
    <dgm:cxn modelId="{619A7353-B414-4C1E-A905-61899D8D5025}" type="presParOf" srcId="{7BC4A425-C56F-45C9-B09B-2137E39644D2}" destId="{31F6D73B-1DCF-4891-B81F-25C65D82E53E}" srcOrd="1" destOrd="0" presId="urn:microsoft.com/office/officeart/2005/8/layout/lProcess2"/>
    <dgm:cxn modelId="{E3497907-6A3B-422E-9A1B-F06DDE855D77}" type="presParOf" srcId="{7BC4A425-C56F-45C9-B09B-2137E39644D2}" destId="{7422C7B0-0DD4-4E62-8F6B-1B22DD0EE122}" srcOrd="2" destOrd="0" presId="urn:microsoft.com/office/officeart/2005/8/layout/lProcess2"/>
    <dgm:cxn modelId="{31CE171F-ED1E-40CB-9AA0-E5E578AE87D2}" type="presParOf" srcId="{7422C7B0-0DD4-4E62-8F6B-1B22DD0EE122}" destId="{2B7C616D-F1E5-43D3-BD5A-990DF2F9514A}" srcOrd="0" destOrd="0" presId="urn:microsoft.com/office/officeart/2005/8/layout/lProcess2"/>
    <dgm:cxn modelId="{A70BCA0C-A6D2-4C97-BF68-5BE948F4B2A0}" type="presParOf" srcId="{2B7C616D-F1E5-43D3-BD5A-990DF2F9514A}" destId="{C3947AC2-B470-4555-BF09-2829D0E61AFE}" srcOrd="0" destOrd="0" presId="urn:microsoft.com/office/officeart/2005/8/layout/lProcess2"/>
    <dgm:cxn modelId="{2DAB5F3F-4972-44C3-A97E-68DEF0666004}" type="presParOf" srcId="{2B7C616D-F1E5-43D3-BD5A-990DF2F9514A}" destId="{94B485AC-8A82-4428-AC45-F414DFCB468B}" srcOrd="1" destOrd="0" presId="urn:microsoft.com/office/officeart/2005/8/layout/lProcess2"/>
    <dgm:cxn modelId="{6BC05C0A-0155-4457-81F9-C1D0F960E9A7}" type="presParOf" srcId="{2B7C616D-F1E5-43D3-BD5A-990DF2F9514A}" destId="{085A87C7-E7B6-4A27-B896-083ADFB2906B}" srcOrd="2" destOrd="0" presId="urn:microsoft.com/office/officeart/2005/8/layout/lProcess2"/>
    <dgm:cxn modelId="{93286D47-36FE-4975-A819-8B63AF0758EB}" type="presParOf" srcId="{ADD7DF38-B2CA-453C-8C16-0CF3DA5628FE}" destId="{4325E648-49A7-43F2-802C-1641EB401ED4}" srcOrd="5" destOrd="0" presId="urn:microsoft.com/office/officeart/2005/8/layout/lProcess2"/>
    <dgm:cxn modelId="{3BC2AFEB-A51F-4217-AFE0-5CFF900F37A0}" type="presParOf" srcId="{ADD7DF38-B2CA-453C-8C16-0CF3DA5628FE}" destId="{2EAF1B6F-3B5E-419C-816B-E0F8ACEA5375}" srcOrd="6" destOrd="0" presId="urn:microsoft.com/office/officeart/2005/8/layout/lProcess2"/>
    <dgm:cxn modelId="{7947D4F8-0241-4C4C-81FE-D1CDCDF149A1}" type="presParOf" srcId="{2EAF1B6F-3B5E-419C-816B-E0F8ACEA5375}" destId="{B5C2BC02-705B-474A-A912-CEEB6AA505EF}" srcOrd="0" destOrd="0" presId="urn:microsoft.com/office/officeart/2005/8/layout/lProcess2"/>
    <dgm:cxn modelId="{89194954-25A2-43ED-9AFB-F46E17D9C8F3}" type="presParOf" srcId="{2EAF1B6F-3B5E-419C-816B-E0F8ACEA5375}" destId="{CCC090C0-7AB0-4B34-9AC5-7F197755D68E}" srcOrd="1" destOrd="0" presId="urn:microsoft.com/office/officeart/2005/8/layout/lProcess2"/>
    <dgm:cxn modelId="{25FAAF6E-EB80-45F2-BFBD-4469AB33B269}" type="presParOf" srcId="{2EAF1B6F-3B5E-419C-816B-E0F8ACEA5375}" destId="{110FADAB-E018-40AC-A013-C324AE47EC08}" srcOrd="2" destOrd="0" presId="urn:microsoft.com/office/officeart/2005/8/layout/lProcess2"/>
    <dgm:cxn modelId="{A89EFBB5-897A-430B-8404-33A4DC29ECF1}" type="presParOf" srcId="{110FADAB-E018-40AC-A013-C324AE47EC08}" destId="{67C53669-CDBC-4E3F-82EC-68D86D23F18F}" srcOrd="0" destOrd="0" presId="urn:microsoft.com/office/officeart/2005/8/layout/lProcess2"/>
    <dgm:cxn modelId="{318D351F-2C33-4AEF-BD84-B65CF058DDC9}" type="presParOf" srcId="{67C53669-CDBC-4E3F-82EC-68D86D23F18F}" destId="{FC97DBA4-63F0-4AF3-8C66-8390FDC42113}" srcOrd="0" destOrd="0" presId="urn:microsoft.com/office/officeart/2005/8/layout/lProcess2"/>
    <dgm:cxn modelId="{EDB96AC5-B8D8-4E96-943D-BBB1594566D5}" type="presParOf" srcId="{67C53669-CDBC-4E3F-82EC-68D86D23F18F}" destId="{1AACC87A-1D38-43D7-AA18-8B111D7448C8}" srcOrd="1" destOrd="0" presId="urn:microsoft.com/office/officeart/2005/8/layout/lProcess2"/>
    <dgm:cxn modelId="{72F54A60-2EF8-4DF9-9B7E-D331F04E842D}" type="presParOf" srcId="{67C53669-CDBC-4E3F-82EC-68D86D23F18F}" destId="{7C35A508-CA85-4E89-B8D1-161902E3DFB3}" srcOrd="2" destOrd="0" presId="urn:microsoft.com/office/officeart/2005/8/layout/lProcess2"/>
    <dgm:cxn modelId="{AE4B8D0C-044B-45D1-876E-4603DACBB0C4}" type="presParOf" srcId="{67C53669-CDBC-4E3F-82EC-68D86D23F18F}" destId="{FB7E3F84-5FE6-4C64-AAAA-DBC74E24A736}" srcOrd="3" destOrd="0" presId="urn:microsoft.com/office/officeart/2005/8/layout/lProcess2"/>
    <dgm:cxn modelId="{BA4CE255-AB16-4090-8CD8-556B0C1FF1FF}" type="presParOf" srcId="{67C53669-CDBC-4E3F-82EC-68D86D23F18F}" destId="{BD75B371-3335-4A28-A684-326552AC2841}" srcOrd="4" destOrd="0" presId="urn:microsoft.com/office/officeart/2005/8/layout/lProcess2"/>
    <dgm:cxn modelId="{17B18C46-9CC1-448E-9599-77EECC2E5B49}" type="presParOf" srcId="{ADD7DF38-B2CA-453C-8C16-0CF3DA5628FE}" destId="{3E9B2E32-9E0B-43D2-8168-ADECEE005AB2}" srcOrd="7" destOrd="0" presId="urn:microsoft.com/office/officeart/2005/8/layout/lProcess2"/>
    <dgm:cxn modelId="{9669148C-812F-498B-9286-6FB3C10E4346}" type="presParOf" srcId="{ADD7DF38-B2CA-453C-8C16-0CF3DA5628FE}" destId="{5F018FBE-BEFD-4F08-BB4D-B6B86931AF2B}" srcOrd="8" destOrd="0" presId="urn:microsoft.com/office/officeart/2005/8/layout/lProcess2"/>
    <dgm:cxn modelId="{46D0D337-FD0B-499E-83D9-5DFB7E8E5F99}" type="presParOf" srcId="{5F018FBE-BEFD-4F08-BB4D-B6B86931AF2B}" destId="{E1D803B0-4BA6-45A2-A2F3-CD79545E0DD6}" srcOrd="0" destOrd="0" presId="urn:microsoft.com/office/officeart/2005/8/layout/lProcess2"/>
    <dgm:cxn modelId="{89FA59AB-8C3F-4971-84E9-9D176A6F8E84}" type="presParOf" srcId="{5F018FBE-BEFD-4F08-BB4D-B6B86931AF2B}" destId="{625548DD-69FC-43A7-9DF9-47A0BB1118CC}" srcOrd="1" destOrd="0" presId="urn:microsoft.com/office/officeart/2005/8/layout/lProcess2"/>
    <dgm:cxn modelId="{09801642-097F-441A-93D8-3FF7819071E2}" type="presParOf" srcId="{5F018FBE-BEFD-4F08-BB4D-B6B86931AF2B}" destId="{840244E4-BC42-45B3-90FF-49DE486AEA27}" srcOrd="2" destOrd="0" presId="urn:microsoft.com/office/officeart/2005/8/layout/lProcess2"/>
    <dgm:cxn modelId="{F0356830-C2D9-462B-BA16-742134788412}" type="presParOf" srcId="{840244E4-BC42-45B3-90FF-49DE486AEA27}" destId="{77D97248-DF50-4381-B50E-F8F2C5240E08}" srcOrd="0" destOrd="0" presId="urn:microsoft.com/office/officeart/2005/8/layout/lProcess2"/>
    <dgm:cxn modelId="{9A4BB357-EA31-4FD9-BA99-45864C6F39CD}" type="presParOf" srcId="{77D97248-DF50-4381-B50E-F8F2C5240E08}" destId="{61484BD3-3255-4D10-B20C-913E471B2208}" srcOrd="0" destOrd="0" presId="urn:microsoft.com/office/officeart/2005/8/layout/lProcess2"/>
    <dgm:cxn modelId="{B2865BEF-E5E3-490B-B900-F3014F17AC14}" type="presParOf" srcId="{77D97248-DF50-4381-B50E-F8F2C5240E08}" destId="{0D4827E1-A815-4D90-8EDB-84E5E93D807E}" srcOrd="1" destOrd="0" presId="urn:microsoft.com/office/officeart/2005/8/layout/lProcess2"/>
    <dgm:cxn modelId="{00060A48-EFEC-4E4A-B056-2E88B8B1D50F}" type="presParOf" srcId="{77D97248-DF50-4381-B50E-F8F2C5240E08}" destId="{F3BBD4A4-FEC1-4278-99CC-A9AE79B914F4}" srcOrd="2" destOrd="0" presId="urn:microsoft.com/office/officeart/2005/8/layout/lProcess2"/>
    <dgm:cxn modelId="{CFAE8731-9703-4101-AF4B-2CCA900D69D5}" type="presParOf" srcId="{77D97248-DF50-4381-B50E-F8F2C5240E08}" destId="{35AF5F77-85DF-48AB-AD7F-4F52E022C52E}" srcOrd="3" destOrd="0" presId="urn:microsoft.com/office/officeart/2005/8/layout/lProcess2"/>
    <dgm:cxn modelId="{16F1ECB3-89E1-4531-9C91-5B0712499CE3}" type="presParOf" srcId="{77D97248-DF50-4381-B50E-F8F2C5240E08}" destId="{6B7BF36F-569D-4EFE-BAAE-3CED75F4DC02}" srcOrd="4" destOrd="0" presId="urn:microsoft.com/office/officeart/2005/8/layout/lProcess2"/>
    <dgm:cxn modelId="{FDDB189D-F1C0-4048-8EE1-A929DA8EB39F}" type="presParOf" srcId="{77D97248-DF50-4381-B50E-F8F2C5240E08}" destId="{F46BCD41-F31B-4CCA-AB3B-1BB9B8F882D9}" srcOrd="5" destOrd="0" presId="urn:microsoft.com/office/officeart/2005/8/layout/lProcess2"/>
    <dgm:cxn modelId="{B3111D0F-9724-4893-991A-BD4DB888B2DB}" type="presParOf" srcId="{77D97248-DF50-4381-B50E-F8F2C5240E08}" destId="{96B5A383-890B-4308-9E28-F2BD5658E093}" srcOrd="6" destOrd="0" presId="urn:microsoft.com/office/officeart/2005/8/layout/lProcess2"/>
  </dgm:cxnLst>
  <dgm:bg/>
  <dgm:whole/>
  <dgm:extLst>
    <a:ext uri="http://schemas.microsoft.com/office/drawing/2008/diagram">
      <dsp:dataModelExt xmlns:dsp="http://schemas.microsoft.com/office/drawing/2008/diagram" relId="rId6" minVer="http://schemas.openxmlformats.org/drawingml/2006/diagram"/>
    </a:ext>
    <a:ext uri="{C62137D5-CB1D-491B-B009-E17868A290BF}">
      <dgm14:recolorImg xmlns:dgm14="http://schemas.microsoft.com/office/drawing/2010/diagram" val="1"/>
    </a:ext>
  </dgm:extLst>
</dgm:dataModel>
</file>

<file path=ppt/diagrams/data2.xml><?xml version="1.0" encoding="utf-8"?>
<dgm:dataModel xmlns:dgm="http://schemas.openxmlformats.org/drawingml/2006/diagram" xmlns:a="http://schemas.openxmlformats.org/drawingml/2006/main">
  <dgm:ptLst>
    <dgm:pt modelId="{9AB21410-C8CE-4803-B4E2-D1D6F029A614}" type="doc">
      <dgm:prSet loTypeId="urn:microsoft.com/office/officeart/2005/8/layout/vList6" loCatId="list" qsTypeId="urn:microsoft.com/office/officeart/2005/8/quickstyle/simple1" qsCatId="simple" csTypeId="urn:microsoft.com/office/officeart/2005/8/colors/accent2_2" csCatId="accent2" phldr="1"/>
      <dgm:spPr/>
      <dgm:t>
        <a:bodyPr/>
        <a:lstStyle/>
        <a:p>
          <a:endParaRPr lang="zh-TW" altLang="en-US"/>
        </a:p>
      </dgm:t>
    </dgm:pt>
    <dgm:pt modelId="{FAEE6D0F-F2D1-4693-ABF8-8C9DA471021B}">
      <dgm:prSet phldrT="[文字]"/>
      <dgm:spPr/>
      <dgm:t>
        <a:bodyPr/>
        <a:lstStyle/>
        <a:p>
          <a:r>
            <a:rPr lang="zh-TW" dirty="0">
              <a:solidFill>
                <a:schemeClr val="tx1"/>
              </a:solidFill>
              <a:latin typeface="+mj-ea"/>
              <a:ea typeface="+mj-ea"/>
            </a:rPr>
            <a:t>召集人</a:t>
          </a:r>
          <a:endParaRPr lang="zh-TW" altLang="en-US" dirty="0">
            <a:solidFill>
              <a:schemeClr val="tx1"/>
            </a:solidFill>
            <a:latin typeface="+mj-ea"/>
            <a:ea typeface="+mj-ea"/>
          </a:endParaRPr>
        </a:p>
      </dgm:t>
    </dgm:pt>
    <dgm:pt modelId="{220BB6F0-A820-4FFA-A384-3683A15A073C}" type="parTrans" cxnId="{97D7C7AB-AFBF-478D-94C4-C16CC972796B}">
      <dgm:prSet/>
      <dgm:spPr/>
      <dgm:t>
        <a:bodyPr/>
        <a:lstStyle/>
        <a:p>
          <a:endParaRPr lang="zh-TW" altLang="en-US">
            <a:latin typeface="+mj-ea"/>
            <a:ea typeface="+mj-ea"/>
          </a:endParaRPr>
        </a:p>
      </dgm:t>
    </dgm:pt>
    <dgm:pt modelId="{28E561C5-A045-4008-9A40-D79FC77EEB40}" type="sibTrans" cxnId="{97D7C7AB-AFBF-478D-94C4-C16CC972796B}">
      <dgm:prSet/>
      <dgm:spPr/>
      <dgm:t>
        <a:bodyPr/>
        <a:lstStyle/>
        <a:p>
          <a:endParaRPr lang="zh-TW" altLang="en-US">
            <a:latin typeface="+mj-ea"/>
            <a:ea typeface="+mj-ea"/>
          </a:endParaRPr>
        </a:p>
      </dgm:t>
    </dgm:pt>
    <dgm:pt modelId="{A9D3AA8B-F199-49D0-93ED-D399EE0A6049}">
      <dgm:prSet phldrT="[文字]"/>
      <dgm:spPr/>
      <dgm:t>
        <a:bodyPr/>
        <a:lstStyle/>
        <a:p>
          <a:r>
            <a:rPr lang="zh-TW" dirty="0">
              <a:solidFill>
                <a:schemeClr val="tx1"/>
              </a:solidFill>
              <a:latin typeface="+mj-ea"/>
              <a:ea typeface="+mj-ea"/>
            </a:rPr>
            <a:t>行政團隊</a:t>
          </a:r>
          <a:endParaRPr lang="zh-TW" altLang="en-US" dirty="0">
            <a:solidFill>
              <a:schemeClr val="tx1"/>
            </a:solidFill>
            <a:latin typeface="+mj-ea"/>
            <a:ea typeface="+mj-ea"/>
          </a:endParaRPr>
        </a:p>
      </dgm:t>
    </dgm:pt>
    <dgm:pt modelId="{7355D4C8-1F27-483A-B60D-E1068793CCA8}" type="parTrans" cxnId="{0772F9AC-6409-4DC5-89F5-768FF3FCFFD7}">
      <dgm:prSet/>
      <dgm:spPr/>
      <dgm:t>
        <a:bodyPr/>
        <a:lstStyle/>
        <a:p>
          <a:endParaRPr lang="zh-TW" altLang="en-US">
            <a:latin typeface="+mj-ea"/>
            <a:ea typeface="+mj-ea"/>
          </a:endParaRPr>
        </a:p>
      </dgm:t>
    </dgm:pt>
    <dgm:pt modelId="{D13F3324-663B-4616-8333-A8370FACA7D0}" type="sibTrans" cxnId="{0772F9AC-6409-4DC5-89F5-768FF3FCFFD7}">
      <dgm:prSet/>
      <dgm:spPr/>
      <dgm:t>
        <a:bodyPr/>
        <a:lstStyle/>
        <a:p>
          <a:endParaRPr lang="zh-TW" altLang="en-US">
            <a:latin typeface="+mj-ea"/>
            <a:ea typeface="+mj-ea"/>
          </a:endParaRPr>
        </a:p>
      </dgm:t>
    </dgm:pt>
    <dgm:pt modelId="{D65D8377-0DE5-4868-800A-4CB54FB0B86C}">
      <dgm:prSet phldrT="[文字]"/>
      <dgm:spPr/>
      <dgm:t>
        <a:bodyPr/>
        <a:lstStyle/>
        <a:p>
          <a:r>
            <a:rPr lang="zh-TW" dirty="0">
              <a:solidFill>
                <a:schemeClr val="tx1"/>
              </a:solidFill>
              <a:latin typeface="+mj-ea"/>
              <a:ea typeface="+mj-ea"/>
            </a:rPr>
            <a:t>國際教育推動小組</a:t>
          </a:r>
          <a:endParaRPr lang="zh-TW" altLang="en-US" dirty="0">
            <a:solidFill>
              <a:schemeClr val="tx1"/>
            </a:solidFill>
            <a:latin typeface="+mj-ea"/>
            <a:ea typeface="+mj-ea"/>
          </a:endParaRPr>
        </a:p>
      </dgm:t>
    </dgm:pt>
    <dgm:pt modelId="{9066638A-E5D3-44E6-A084-09B50DFCCAEA}" type="parTrans" cxnId="{665D9626-5927-4AA7-BCEA-B44B74F793DB}">
      <dgm:prSet/>
      <dgm:spPr/>
      <dgm:t>
        <a:bodyPr/>
        <a:lstStyle/>
        <a:p>
          <a:endParaRPr lang="zh-TW" altLang="en-US">
            <a:latin typeface="+mj-ea"/>
            <a:ea typeface="+mj-ea"/>
          </a:endParaRPr>
        </a:p>
      </dgm:t>
    </dgm:pt>
    <dgm:pt modelId="{C66E368C-ABE5-4066-9B3F-5C17D9DD586C}" type="sibTrans" cxnId="{665D9626-5927-4AA7-BCEA-B44B74F793DB}">
      <dgm:prSet/>
      <dgm:spPr/>
      <dgm:t>
        <a:bodyPr/>
        <a:lstStyle/>
        <a:p>
          <a:endParaRPr lang="zh-TW" altLang="en-US">
            <a:latin typeface="+mj-ea"/>
            <a:ea typeface="+mj-ea"/>
          </a:endParaRPr>
        </a:p>
      </dgm:t>
    </dgm:pt>
    <dgm:pt modelId="{94C687B9-FF45-4FD3-AC61-E5F57E1261F2}">
      <dgm:prSet/>
      <dgm:spPr/>
      <dgm:t>
        <a:bodyPr/>
        <a:lstStyle/>
        <a:p>
          <a:r>
            <a:rPr lang="zh-TW" altLang="en-US" dirty="0">
              <a:solidFill>
                <a:schemeClr val="tx1"/>
              </a:solidFill>
              <a:latin typeface="+mj-ea"/>
              <a:ea typeface="+mj-ea"/>
            </a:rPr>
            <a:t>國際教育專業教師社群</a:t>
          </a:r>
        </a:p>
      </dgm:t>
    </dgm:pt>
    <dgm:pt modelId="{0743BD15-BD6E-4A83-B886-57BB328ABA7D}" type="parTrans" cxnId="{9D596A90-E6AD-44C0-88C6-B0AF3221EA7D}">
      <dgm:prSet/>
      <dgm:spPr/>
      <dgm:t>
        <a:bodyPr/>
        <a:lstStyle/>
        <a:p>
          <a:endParaRPr lang="zh-TW" altLang="en-US">
            <a:latin typeface="+mj-ea"/>
            <a:ea typeface="+mj-ea"/>
          </a:endParaRPr>
        </a:p>
      </dgm:t>
    </dgm:pt>
    <dgm:pt modelId="{11135150-9497-44CF-AB27-39271335498E}" type="sibTrans" cxnId="{9D596A90-E6AD-44C0-88C6-B0AF3221EA7D}">
      <dgm:prSet/>
      <dgm:spPr/>
      <dgm:t>
        <a:bodyPr/>
        <a:lstStyle/>
        <a:p>
          <a:endParaRPr lang="zh-TW" altLang="en-US">
            <a:latin typeface="+mj-ea"/>
            <a:ea typeface="+mj-ea"/>
          </a:endParaRPr>
        </a:p>
      </dgm:t>
    </dgm:pt>
    <dgm:pt modelId="{B08E1423-F932-4083-B4B9-CB7DB259C9B6}">
      <dgm:prSet/>
      <dgm:spPr/>
      <dgm:t>
        <a:bodyPr/>
        <a:lstStyle/>
        <a:p>
          <a:r>
            <a:rPr lang="zh-TW" altLang="en-US" dirty="0">
              <a:solidFill>
                <a:schemeClr val="tx1"/>
              </a:solidFill>
              <a:latin typeface="+mj-ea"/>
              <a:ea typeface="+mj-ea"/>
            </a:rPr>
            <a:t>交流活動推動小組</a:t>
          </a:r>
        </a:p>
      </dgm:t>
    </dgm:pt>
    <dgm:pt modelId="{B2BB03B4-5D75-41E0-9783-9FC3960AA61F}" type="parTrans" cxnId="{692D406A-19C8-4BC5-8251-1FE9C879D8EF}">
      <dgm:prSet/>
      <dgm:spPr/>
      <dgm:t>
        <a:bodyPr/>
        <a:lstStyle/>
        <a:p>
          <a:endParaRPr lang="zh-TW" altLang="en-US">
            <a:latin typeface="+mj-ea"/>
            <a:ea typeface="+mj-ea"/>
          </a:endParaRPr>
        </a:p>
      </dgm:t>
    </dgm:pt>
    <dgm:pt modelId="{278C05AE-3ED4-4FD2-B7A4-38072709F19A}" type="sibTrans" cxnId="{692D406A-19C8-4BC5-8251-1FE9C879D8EF}">
      <dgm:prSet/>
      <dgm:spPr/>
      <dgm:t>
        <a:bodyPr/>
        <a:lstStyle/>
        <a:p>
          <a:endParaRPr lang="zh-TW" altLang="en-US">
            <a:latin typeface="+mj-ea"/>
            <a:ea typeface="+mj-ea"/>
          </a:endParaRPr>
        </a:p>
      </dgm:t>
    </dgm:pt>
    <dgm:pt modelId="{B2AC8F22-9138-4104-8AAA-A9501F76E5E5}">
      <dgm:prSet/>
      <dgm:spPr>
        <a:solidFill>
          <a:schemeClr val="bg2">
            <a:alpha val="90000"/>
          </a:schemeClr>
        </a:solidFill>
      </dgm:spPr>
      <dgm:t>
        <a:bodyPr/>
        <a:lstStyle/>
        <a:p>
          <a:r>
            <a:rPr lang="zh-TW" dirty="0">
              <a:latin typeface="+mj-ea"/>
              <a:ea typeface="+mj-ea"/>
            </a:rPr>
            <a:t>資源整合與關係維繫</a:t>
          </a:r>
          <a:endParaRPr lang="zh-TW" altLang="en-US" dirty="0">
            <a:latin typeface="+mj-ea"/>
            <a:ea typeface="+mj-ea"/>
          </a:endParaRPr>
        </a:p>
      </dgm:t>
    </dgm:pt>
    <dgm:pt modelId="{A05C1B1E-D29F-420E-99A4-6654F4EC8FE2}" type="parTrans" cxnId="{E03B0D85-03E3-4AA5-9ABD-5A3B4BAF54C6}">
      <dgm:prSet/>
      <dgm:spPr/>
      <dgm:t>
        <a:bodyPr/>
        <a:lstStyle/>
        <a:p>
          <a:endParaRPr lang="zh-TW" altLang="en-US">
            <a:latin typeface="+mj-ea"/>
            <a:ea typeface="+mj-ea"/>
          </a:endParaRPr>
        </a:p>
      </dgm:t>
    </dgm:pt>
    <dgm:pt modelId="{37C9BA47-CFB8-477F-84A6-DE4814864A7D}" type="sibTrans" cxnId="{E03B0D85-03E3-4AA5-9ABD-5A3B4BAF54C6}">
      <dgm:prSet/>
      <dgm:spPr/>
      <dgm:t>
        <a:bodyPr/>
        <a:lstStyle/>
        <a:p>
          <a:endParaRPr lang="zh-TW" altLang="en-US">
            <a:latin typeface="+mj-ea"/>
            <a:ea typeface="+mj-ea"/>
          </a:endParaRPr>
        </a:p>
      </dgm:t>
    </dgm:pt>
    <dgm:pt modelId="{A24FAF25-7E55-4928-9BD9-62A9D51A8339}">
      <dgm:prSet/>
      <dgm:spPr>
        <a:solidFill>
          <a:schemeClr val="bg2">
            <a:alpha val="90000"/>
          </a:schemeClr>
        </a:solidFill>
      </dgm:spPr>
      <dgm:t>
        <a:bodyPr/>
        <a:lstStyle/>
        <a:p>
          <a:r>
            <a:rPr lang="zh-TW">
              <a:latin typeface="+mj-ea"/>
              <a:ea typeface="+mj-ea"/>
            </a:rPr>
            <a:t>交流活動行政支援</a:t>
          </a:r>
          <a:endParaRPr lang="zh-TW" altLang="en-US">
            <a:latin typeface="+mj-ea"/>
            <a:ea typeface="+mj-ea"/>
          </a:endParaRPr>
        </a:p>
      </dgm:t>
    </dgm:pt>
    <dgm:pt modelId="{F276D3D4-0EFD-4D7E-B172-6F157EF50D55}" type="parTrans" cxnId="{563A23AE-0E73-4D76-846F-FE4C3BF5F3EC}">
      <dgm:prSet/>
      <dgm:spPr/>
      <dgm:t>
        <a:bodyPr/>
        <a:lstStyle/>
        <a:p>
          <a:endParaRPr lang="zh-TW" altLang="en-US">
            <a:latin typeface="+mj-ea"/>
            <a:ea typeface="+mj-ea"/>
          </a:endParaRPr>
        </a:p>
      </dgm:t>
    </dgm:pt>
    <dgm:pt modelId="{B3E7AD71-631E-4803-B815-B2DB4216E1A3}" type="sibTrans" cxnId="{563A23AE-0E73-4D76-846F-FE4C3BF5F3EC}">
      <dgm:prSet/>
      <dgm:spPr/>
      <dgm:t>
        <a:bodyPr/>
        <a:lstStyle/>
        <a:p>
          <a:endParaRPr lang="zh-TW" altLang="en-US">
            <a:latin typeface="+mj-ea"/>
            <a:ea typeface="+mj-ea"/>
          </a:endParaRPr>
        </a:p>
      </dgm:t>
    </dgm:pt>
    <dgm:pt modelId="{E8B20AD3-EBB8-4EB2-8D0C-C8E3BDFA5B48}">
      <dgm:prSet/>
      <dgm:spPr>
        <a:solidFill>
          <a:schemeClr val="bg2">
            <a:alpha val="90000"/>
          </a:schemeClr>
        </a:solidFill>
      </dgm:spPr>
      <dgm:t>
        <a:bodyPr/>
        <a:lstStyle/>
        <a:p>
          <a:r>
            <a:rPr lang="zh-TW" dirty="0">
              <a:latin typeface="+mj-ea"/>
              <a:ea typeface="+mj-ea"/>
            </a:rPr>
            <a:t>年度交流主題設定</a:t>
          </a:r>
          <a:endParaRPr lang="zh-TW" altLang="en-US" dirty="0">
            <a:latin typeface="+mj-ea"/>
            <a:ea typeface="+mj-ea"/>
          </a:endParaRPr>
        </a:p>
      </dgm:t>
    </dgm:pt>
    <dgm:pt modelId="{C050DF35-4C5F-4140-BA3D-5627A2EF0BF1}" type="parTrans" cxnId="{4503E390-8AB9-4779-B057-F7E1543D21F4}">
      <dgm:prSet/>
      <dgm:spPr/>
      <dgm:t>
        <a:bodyPr/>
        <a:lstStyle/>
        <a:p>
          <a:endParaRPr lang="zh-TW" altLang="en-US">
            <a:latin typeface="+mj-ea"/>
            <a:ea typeface="+mj-ea"/>
          </a:endParaRPr>
        </a:p>
      </dgm:t>
    </dgm:pt>
    <dgm:pt modelId="{2F4CA66E-EF32-4508-A9A1-42EE6D84BBDB}" type="sibTrans" cxnId="{4503E390-8AB9-4779-B057-F7E1543D21F4}">
      <dgm:prSet/>
      <dgm:spPr/>
      <dgm:t>
        <a:bodyPr/>
        <a:lstStyle/>
        <a:p>
          <a:endParaRPr lang="zh-TW" altLang="en-US">
            <a:latin typeface="+mj-ea"/>
            <a:ea typeface="+mj-ea"/>
          </a:endParaRPr>
        </a:p>
      </dgm:t>
    </dgm:pt>
    <dgm:pt modelId="{5409CBBB-CFFB-47CE-BCFC-1740678B40C3}">
      <dgm:prSet/>
      <dgm:spPr>
        <a:solidFill>
          <a:schemeClr val="bg2">
            <a:alpha val="90000"/>
          </a:schemeClr>
        </a:solidFill>
      </dgm:spPr>
      <dgm:t>
        <a:bodyPr/>
        <a:lstStyle/>
        <a:p>
          <a:r>
            <a:rPr lang="zh-TW">
              <a:latin typeface="+mj-ea"/>
              <a:ea typeface="+mj-ea"/>
            </a:rPr>
            <a:t>交流活動規劃執行</a:t>
          </a:r>
          <a:endParaRPr lang="zh-TW" altLang="en-US">
            <a:latin typeface="+mj-ea"/>
            <a:ea typeface="+mj-ea"/>
          </a:endParaRPr>
        </a:p>
      </dgm:t>
    </dgm:pt>
    <dgm:pt modelId="{0D2BC2CC-8002-421E-B3BD-880A81271F05}" type="parTrans" cxnId="{F09BDB36-52CC-4488-8E7F-18A850BA455E}">
      <dgm:prSet/>
      <dgm:spPr/>
      <dgm:t>
        <a:bodyPr/>
        <a:lstStyle/>
        <a:p>
          <a:endParaRPr lang="zh-TW" altLang="en-US">
            <a:latin typeface="+mj-ea"/>
            <a:ea typeface="+mj-ea"/>
          </a:endParaRPr>
        </a:p>
      </dgm:t>
    </dgm:pt>
    <dgm:pt modelId="{C6DC665A-9666-4309-9CCA-F5BC9136A02C}" type="sibTrans" cxnId="{F09BDB36-52CC-4488-8E7F-18A850BA455E}">
      <dgm:prSet/>
      <dgm:spPr/>
      <dgm:t>
        <a:bodyPr/>
        <a:lstStyle/>
        <a:p>
          <a:endParaRPr lang="zh-TW" altLang="en-US">
            <a:latin typeface="+mj-ea"/>
            <a:ea typeface="+mj-ea"/>
          </a:endParaRPr>
        </a:p>
      </dgm:t>
    </dgm:pt>
    <dgm:pt modelId="{74CB8259-A7D3-4959-9CFF-E0FEFE24C439}">
      <dgm:prSet/>
      <dgm:spPr>
        <a:solidFill>
          <a:schemeClr val="bg2">
            <a:alpha val="90000"/>
          </a:schemeClr>
        </a:solidFill>
      </dgm:spPr>
      <dgm:t>
        <a:bodyPr/>
        <a:lstStyle/>
        <a:p>
          <a:r>
            <a:rPr lang="zh-TW" dirty="0">
              <a:latin typeface="+mj-ea"/>
              <a:ea typeface="+mj-ea"/>
            </a:rPr>
            <a:t>國際教育議題融入</a:t>
          </a:r>
          <a:endParaRPr lang="zh-TW" altLang="en-US" dirty="0">
            <a:latin typeface="+mj-ea"/>
            <a:ea typeface="+mj-ea"/>
          </a:endParaRPr>
        </a:p>
      </dgm:t>
    </dgm:pt>
    <dgm:pt modelId="{70557AA1-0E19-49FB-9610-C584C3D746A0}" type="parTrans" cxnId="{066F7775-C363-4277-83E6-D6301DE39D05}">
      <dgm:prSet/>
      <dgm:spPr/>
      <dgm:t>
        <a:bodyPr/>
        <a:lstStyle/>
        <a:p>
          <a:endParaRPr lang="zh-TW" altLang="en-US">
            <a:latin typeface="+mj-ea"/>
            <a:ea typeface="+mj-ea"/>
          </a:endParaRPr>
        </a:p>
      </dgm:t>
    </dgm:pt>
    <dgm:pt modelId="{A284F122-E92E-45C0-ABB8-0B63FF833D2D}" type="sibTrans" cxnId="{066F7775-C363-4277-83E6-D6301DE39D05}">
      <dgm:prSet/>
      <dgm:spPr/>
      <dgm:t>
        <a:bodyPr/>
        <a:lstStyle/>
        <a:p>
          <a:endParaRPr lang="zh-TW" altLang="en-US">
            <a:latin typeface="+mj-ea"/>
            <a:ea typeface="+mj-ea"/>
          </a:endParaRPr>
        </a:p>
      </dgm:t>
    </dgm:pt>
    <dgm:pt modelId="{9541B633-EC8E-4EBA-B294-C5D05F89747D}" type="pres">
      <dgm:prSet presAssocID="{9AB21410-C8CE-4803-B4E2-D1D6F029A614}" presName="Name0" presStyleCnt="0">
        <dgm:presLayoutVars>
          <dgm:dir/>
          <dgm:animLvl val="lvl"/>
          <dgm:resizeHandles/>
        </dgm:presLayoutVars>
      </dgm:prSet>
      <dgm:spPr/>
    </dgm:pt>
    <dgm:pt modelId="{D6860766-5A13-49FA-80BC-EF446BEC98D1}" type="pres">
      <dgm:prSet presAssocID="{FAEE6D0F-F2D1-4693-ABF8-8C9DA471021B}" presName="linNode" presStyleCnt="0"/>
      <dgm:spPr/>
    </dgm:pt>
    <dgm:pt modelId="{4DF7B9C3-36FF-436F-A2CA-F370C4D1F951}" type="pres">
      <dgm:prSet presAssocID="{FAEE6D0F-F2D1-4693-ABF8-8C9DA471021B}" presName="parentShp" presStyleLbl="node1" presStyleIdx="0" presStyleCnt="5">
        <dgm:presLayoutVars>
          <dgm:bulletEnabled val="1"/>
        </dgm:presLayoutVars>
      </dgm:prSet>
      <dgm:spPr/>
    </dgm:pt>
    <dgm:pt modelId="{26B64E67-0681-4F8C-A62B-FD61866651DD}" type="pres">
      <dgm:prSet presAssocID="{FAEE6D0F-F2D1-4693-ABF8-8C9DA471021B}" presName="childShp" presStyleLbl="bgAccFollowNode1" presStyleIdx="0" presStyleCnt="5">
        <dgm:presLayoutVars>
          <dgm:bulletEnabled val="1"/>
        </dgm:presLayoutVars>
      </dgm:prSet>
      <dgm:spPr/>
    </dgm:pt>
    <dgm:pt modelId="{CA6AA190-3EF8-4E35-A871-FE5552FF8E4D}" type="pres">
      <dgm:prSet presAssocID="{28E561C5-A045-4008-9A40-D79FC77EEB40}" presName="spacing" presStyleCnt="0"/>
      <dgm:spPr/>
    </dgm:pt>
    <dgm:pt modelId="{833D97A1-31ED-4847-AA77-45BD9CF0FB03}" type="pres">
      <dgm:prSet presAssocID="{A9D3AA8B-F199-49D0-93ED-D399EE0A6049}" presName="linNode" presStyleCnt="0"/>
      <dgm:spPr/>
    </dgm:pt>
    <dgm:pt modelId="{5DBD1587-2182-4251-B57F-28F3E15E17A0}" type="pres">
      <dgm:prSet presAssocID="{A9D3AA8B-F199-49D0-93ED-D399EE0A6049}" presName="parentShp" presStyleLbl="node1" presStyleIdx="1" presStyleCnt="5">
        <dgm:presLayoutVars>
          <dgm:bulletEnabled val="1"/>
        </dgm:presLayoutVars>
      </dgm:prSet>
      <dgm:spPr/>
    </dgm:pt>
    <dgm:pt modelId="{23DCEB5A-F324-4707-95C0-C0AF50E81EF8}" type="pres">
      <dgm:prSet presAssocID="{A9D3AA8B-F199-49D0-93ED-D399EE0A6049}" presName="childShp" presStyleLbl="bgAccFollowNode1" presStyleIdx="1" presStyleCnt="5">
        <dgm:presLayoutVars>
          <dgm:bulletEnabled val="1"/>
        </dgm:presLayoutVars>
      </dgm:prSet>
      <dgm:spPr/>
    </dgm:pt>
    <dgm:pt modelId="{BEFAC516-959B-4D6D-A94F-E98409C5177C}" type="pres">
      <dgm:prSet presAssocID="{D13F3324-663B-4616-8333-A8370FACA7D0}" presName="spacing" presStyleCnt="0"/>
      <dgm:spPr/>
    </dgm:pt>
    <dgm:pt modelId="{C107B863-DA2D-462E-ABC0-D74466E3ABBA}" type="pres">
      <dgm:prSet presAssocID="{D65D8377-0DE5-4868-800A-4CB54FB0B86C}" presName="linNode" presStyleCnt="0"/>
      <dgm:spPr/>
    </dgm:pt>
    <dgm:pt modelId="{D33F39FB-5058-4E59-985C-0A2F7524CEBD}" type="pres">
      <dgm:prSet presAssocID="{D65D8377-0DE5-4868-800A-4CB54FB0B86C}" presName="parentShp" presStyleLbl="node1" presStyleIdx="2" presStyleCnt="5">
        <dgm:presLayoutVars>
          <dgm:bulletEnabled val="1"/>
        </dgm:presLayoutVars>
      </dgm:prSet>
      <dgm:spPr/>
    </dgm:pt>
    <dgm:pt modelId="{5A9BC9F0-9D52-4B92-A426-69C59B867711}" type="pres">
      <dgm:prSet presAssocID="{D65D8377-0DE5-4868-800A-4CB54FB0B86C}" presName="childShp" presStyleLbl="bgAccFollowNode1" presStyleIdx="2" presStyleCnt="5">
        <dgm:presLayoutVars>
          <dgm:bulletEnabled val="1"/>
        </dgm:presLayoutVars>
      </dgm:prSet>
      <dgm:spPr/>
    </dgm:pt>
    <dgm:pt modelId="{06461E69-CE7A-4E5D-A075-0B3B68E05BA8}" type="pres">
      <dgm:prSet presAssocID="{C66E368C-ABE5-4066-9B3F-5C17D9DD586C}" presName="spacing" presStyleCnt="0"/>
      <dgm:spPr/>
    </dgm:pt>
    <dgm:pt modelId="{0222658C-27EE-45B2-860D-3AF70117CDAB}" type="pres">
      <dgm:prSet presAssocID="{94C687B9-FF45-4FD3-AC61-E5F57E1261F2}" presName="linNode" presStyleCnt="0"/>
      <dgm:spPr/>
    </dgm:pt>
    <dgm:pt modelId="{B1E466DF-485A-4F41-ABDD-A3A1E898A785}" type="pres">
      <dgm:prSet presAssocID="{94C687B9-FF45-4FD3-AC61-E5F57E1261F2}" presName="parentShp" presStyleLbl="node1" presStyleIdx="3" presStyleCnt="5">
        <dgm:presLayoutVars>
          <dgm:bulletEnabled val="1"/>
        </dgm:presLayoutVars>
      </dgm:prSet>
      <dgm:spPr/>
    </dgm:pt>
    <dgm:pt modelId="{B51F16A0-7A00-4106-9E9B-D479E5D3DCCE}" type="pres">
      <dgm:prSet presAssocID="{94C687B9-FF45-4FD3-AC61-E5F57E1261F2}" presName="childShp" presStyleLbl="bgAccFollowNode1" presStyleIdx="3" presStyleCnt="5">
        <dgm:presLayoutVars>
          <dgm:bulletEnabled val="1"/>
        </dgm:presLayoutVars>
      </dgm:prSet>
      <dgm:spPr/>
    </dgm:pt>
    <dgm:pt modelId="{8AD19916-123E-40EB-B212-64614573400C}" type="pres">
      <dgm:prSet presAssocID="{11135150-9497-44CF-AB27-39271335498E}" presName="spacing" presStyleCnt="0"/>
      <dgm:spPr/>
    </dgm:pt>
    <dgm:pt modelId="{CE73EC73-FF3A-45ED-9FDE-A5A18046107F}" type="pres">
      <dgm:prSet presAssocID="{B08E1423-F932-4083-B4B9-CB7DB259C9B6}" presName="linNode" presStyleCnt="0"/>
      <dgm:spPr/>
    </dgm:pt>
    <dgm:pt modelId="{A6554A8F-D6DB-42C7-8BFE-A633BDE8049F}" type="pres">
      <dgm:prSet presAssocID="{B08E1423-F932-4083-B4B9-CB7DB259C9B6}" presName="parentShp" presStyleLbl="node1" presStyleIdx="4" presStyleCnt="5">
        <dgm:presLayoutVars>
          <dgm:bulletEnabled val="1"/>
        </dgm:presLayoutVars>
      </dgm:prSet>
      <dgm:spPr/>
    </dgm:pt>
    <dgm:pt modelId="{BE9B576F-78C7-4A03-B8EA-2EFE638124D8}" type="pres">
      <dgm:prSet presAssocID="{B08E1423-F932-4083-B4B9-CB7DB259C9B6}" presName="childShp" presStyleLbl="bgAccFollowNode1" presStyleIdx="4" presStyleCnt="5">
        <dgm:presLayoutVars>
          <dgm:bulletEnabled val="1"/>
        </dgm:presLayoutVars>
      </dgm:prSet>
      <dgm:spPr/>
    </dgm:pt>
  </dgm:ptLst>
  <dgm:cxnLst>
    <dgm:cxn modelId="{348D9600-E9D6-4095-AF30-F3EB7A36E670}" type="presOf" srcId="{9AB21410-C8CE-4803-B4E2-D1D6F029A614}" destId="{9541B633-EC8E-4EBA-B294-C5D05F89747D}" srcOrd="0" destOrd="0" presId="urn:microsoft.com/office/officeart/2005/8/layout/vList6"/>
    <dgm:cxn modelId="{68088F1E-B05B-4803-B620-78B7449C7EFC}" type="presOf" srcId="{A24FAF25-7E55-4928-9BD9-62A9D51A8339}" destId="{23DCEB5A-F324-4707-95C0-C0AF50E81EF8}" srcOrd="0" destOrd="0" presId="urn:microsoft.com/office/officeart/2005/8/layout/vList6"/>
    <dgm:cxn modelId="{85434225-7A3E-45B4-B632-4DFF991C472E}" type="presOf" srcId="{FAEE6D0F-F2D1-4693-ABF8-8C9DA471021B}" destId="{4DF7B9C3-36FF-436F-A2CA-F370C4D1F951}" srcOrd="0" destOrd="0" presId="urn:microsoft.com/office/officeart/2005/8/layout/vList6"/>
    <dgm:cxn modelId="{665D9626-5927-4AA7-BCEA-B44B74F793DB}" srcId="{9AB21410-C8CE-4803-B4E2-D1D6F029A614}" destId="{D65D8377-0DE5-4868-800A-4CB54FB0B86C}" srcOrd="2" destOrd="0" parTransId="{9066638A-E5D3-44E6-A084-09B50DFCCAEA}" sibTransId="{C66E368C-ABE5-4066-9B3F-5C17D9DD586C}"/>
    <dgm:cxn modelId="{D314DD27-C3D2-4D6A-84EB-9BC7DE428E0A}" type="presOf" srcId="{A9D3AA8B-F199-49D0-93ED-D399EE0A6049}" destId="{5DBD1587-2182-4251-B57F-28F3E15E17A0}" srcOrd="0" destOrd="0" presId="urn:microsoft.com/office/officeart/2005/8/layout/vList6"/>
    <dgm:cxn modelId="{F09BDB36-52CC-4488-8E7F-18A850BA455E}" srcId="{B08E1423-F932-4083-B4B9-CB7DB259C9B6}" destId="{5409CBBB-CFFB-47CE-BCFC-1740678B40C3}" srcOrd="0" destOrd="0" parTransId="{0D2BC2CC-8002-421E-B3BD-880A81271F05}" sibTransId="{C6DC665A-9666-4309-9CCA-F5BC9136A02C}"/>
    <dgm:cxn modelId="{692D406A-19C8-4BC5-8251-1FE9C879D8EF}" srcId="{9AB21410-C8CE-4803-B4E2-D1D6F029A614}" destId="{B08E1423-F932-4083-B4B9-CB7DB259C9B6}" srcOrd="4" destOrd="0" parTransId="{B2BB03B4-5D75-41E0-9783-9FC3960AA61F}" sibTransId="{278C05AE-3ED4-4FD2-B7A4-38072709F19A}"/>
    <dgm:cxn modelId="{9658F871-4A71-4B91-BEB5-D3FA30B0AB54}" type="presOf" srcId="{E8B20AD3-EBB8-4EB2-8D0C-C8E3BDFA5B48}" destId="{5A9BC9F0-9D52-4B92-A426-69C59B867711}" srcOrd="0" destOrd="0" presId="urn:microsoft.com/office/officeart/2005/8/layout/vList6"/>
    <dgm:cxn modelId="{69379853-84BE-4795-B425-6EB49F35C307}" type="presOf" srcId="{B08E1423-F932-4083-B4B9-CB7DB259C9B6}" destId="{A6554A8F-D6DB-42C7-8BFE-A633BDE8049F}" srcOrd="0" destOrd="0" presId="urn:microsoft.com/office/officeart/2005/8/layout/vList6"/>
    <dgm:cxn modelId="{066F7775-C363-4277-83E6-D6301DE39D05}" srcId="{94C687B9-FF45-4FD3-AC61-E5F57E1261F2}" destId="{74CB8259-A7D3-4959-9CFF-E0FEFE24C439}" srcOrd="0" destOrd="0" parTransId="{70557AA1-0E19-49FB-9610-C584C3D746A0}" sibTransId="{A284F122-E92E-45C0-ABB8-0B63FF833D2D}"/>
    <dgm:cxn modelId="{E03B0D85-03E3-4AA5-9ABD-5A3B4BAF54C6}" srcId="{FAEE6D0F-F2D1-4693-ABF8-8C9DA471021B}" destId="{B2AC8F22-9138-4104-8AAA-A9501F76E5E5}" srcOrd="0" destOrd="0" parTransId="{A05C1B1E-D29F-420E-99A4-6654F4EC8FE2}" sibTransId="{37C9BA47-CFB8-477F-84A6-DE4814864A7D}"/>
    <dgm:cxn modelId="{9D596A90-E6AD-44C0-88C6-B0AF3221EA7D}" srcId="{9AB21410-C8CE-4803-B4E2-D1D6F029A614}" destId="{94C687B9-FF45-4FD3-AC61-E5F57E1261F2}" srcOrd="3" destOrd="0" parTransId="{0743BD15-BD6E-4A83-B886-57BB328ABA7D}" sibTransId="{11135150-9497-44CF-AB27-39271335498E}"/>
    <dgm:cxn modelId="{4503E390-8AB9-4779-B057-F7E1543D21F4}" srcId="{D65D8377-0DE5-4868-800A-4CB54FB0B86C}" destId="{E8B20AD3-EBB8-4EB2-8D0C-C8E3BDFA5B48}" srcOrd="0" destOrd="0" parTransId="{C050DF35-4C5F-4140-BA3D-5627A2EF0BF1}" sibTransId="{2F4CA66E-EF32-4508-A9A1-42EE6D84BBDB}"/>
    <dgm:cxn modelId="{577EEB95-2606-450A-887F-57233AB38B1E}" type="presOf" srcId="{D65D8377-0DE5-4868-800A-4CB54FB0B86C}" destId="{D33F39FB-5058-4E59-985C-0A2F7524CEBD}" srcOrd="0" destOrd="0" presId="urn:microsoft.com/office/officeart/2005/8/layout/vList6"/>
    <dgm:cxn modelId="{116BC9A7-1605-404B-8563-509B670E5D06}" type="presOf" srcId="{5409CBBB-CFFB-47CE-BCFC-1740678B40C3}" destId="{BE9B576F-78C7-4A03-B8EA-2EFE638124D8}" srcOrd="0" destOrd="0" presId="urn:microsoft.com/office/officeart/2005/8/layout/vList6"/>
    <dgm:cxn modelId="{97D7C7AB-AFBF-478D-94C4-C16CC972796B}" srcId="{9AB21410-C8CE-4803-B4E2-D1D6F029A614}" destId="{FAEE6D0F-F2D1-4693-ABF8-8C9DA471021B}" srcOrd="0" destOrd="0" parTransId="{220BB6F0-A820-4FFA-A384-3683A15A073C}" sibTransId="{28E561C5-A045-4008-9A40-D79FC77EEB40}"/>
    <dgm:cxn modelId="{0772F9AC-6409-4DC5-89F5-768FF3FCFFD7}" srcId="{9AB21410-C8CE-4803-B4E2-D1D6F029A614}" destId="{A9D3AA8B-F199-49D0-93ED-D399EE0A6049}" srcOrd="1" destOrd="0" parTransId="{7355D4C8-1F27-483A-B60D-E1068793CCA8}" sibTransId="{D13F3324-663B-4616-8333-A8370FACA7D0}"/>
    <dgm:cxn modelId="{563A23AE-0E73-4D76-846F-FE4C3BF5F3EC}" srcId="{A9D3AA8B-F199-49D0-93ED-D399EE0A6049}" destId="{A24FAF25-7E55-4928-9BD9-62A9D51A8339}" srcOrd="0" destOrd="0" parTransId="{F276D3D4-0EFD-4D7E-B172-6F157EF50D55}" sibTransId="{B3E7AD71-631E-4803-B815-B2DB4216E1A3}"/>
    <dgm:cxn modelId="{90BFE5D6-278B-4FA7-8315-D08F28B49192}" type="presOf" srcId="{94C687B9-FF45-4FD3-AC61-E5F57E1261F2}" destId="{B1E466DF-485A-4F41-ABDD-A3A1E898A785}" srcOrd="0" destOrd="0" presId="urn:microsoft.com/office/officeart/2005/8/layout/vList6"/>
    <dgm:cxn modelId="{B613E9F0-516B-4444-8CF8-73A8B3084892}" type="presOf" srcId="{B2AC8F22-9138-4104-8AAA-A9501F76E5E5}" destId="{26B64E67-0681-4F8C-A62B-FD61866651DD}" srcOrd="0" destOrd="0" presId="urn:microsoft.com/office/officeart/2005/8/layout/vList6"/>
    <dgm:cxn modelId="{003FE1F2-FDE5-4F0F-970D-8C335F4459CB}" type="presOf" srcId="{74CB8259-A7D3-4959-9CFF-E0FEFE24C439}" destId="{B51F16A0-7A00-4106-9E9B-D479E5D3DCCE}" srcOrd="0" destOrd="0" presId="urn:microsoft.com/office/officeart/2005/8/layout/vList6"/>
    <dgm:cxn modelId="{EE87CCE5-9D79-4FF8-BD11-7B1DB152832C}" type="presParOf" srcId="{9541B633-EC8E-4EBA-B294-C5D05F89747D}" destId="{D6860766-5A13-49FA-80BC-EF446BEC98D1}" srcOrd="0" destOrd="0" presId="urn:microsoft.com/office/officeart/2005/8/layout/vList6"/>
    <dgm:cxn modelId="{44E75361-0A5D-489D-8777-5F8545759736}" type="presParOf" srcId="{D6860766-5A13-49FA-80BC-EF446BEC98D1}" destId="{4DF7B9C3-36FF-436F-A2CA-F370C4D1F951}" srcOrd="0" destOrd="0" presId="urn:microsoft.com/office/officeart/2005/8/layout/vList6"/>
    <dgm:cxn modelId="{06A3976F-D8AF-404E-A939-C2010B72AEC0}" type="presParOf" srcId="{D6860766-5A13-49FA-80BC-EF446BEC98D1}" destId="{26B64E67-0681-4F8C-A62B-FD61866651DD}" srcOrd="1" destOrd="0" presId="urn:microsoft.com/office/officeart/2005/8/layout/vList6"/>
    <dgm:cxn modelId="{DE454C5F-7F58-4BDB-B28A-5A7017D9C582}" type="presParOf" srcId="{9541B633-EC8E-4EBA-B294-C5D05F89747D}" destId="{CA6AA190-3EF8-4E35-A871-FE5552FF8E4D}" srcOrd="1" destOrd="0" presId="urn:microsoft.com/office/officeart/2005/8/layout/vList6"/>
    <dgm:cxn modelId="{E80EC4E2-4379-49D4-9B59-83137DBF71E4}" type="presParOf" srcId="{9541B633-EC8E-4EBA-B294-C5D05F89747D}" destId="{833D97A1-31ED-4847-AA77-45BD9CF0FB03}" srcOrd="2" destOrd="0" presId="urn:microsoft.com/office/officeart/2005/8/layout/vList6"/>
    <dgm:cxn modelId="{93422683-6AAC-4532-96CC-A03B43518275}" type="presParOf" srcId="{833D97A1-31ED-4847-AA77-45BD9CF0FB03}" destId="{5DBD1587-2182-4251-B57F-28F3E15E17A0}" srcOrd="0" destOrd="0" presId="urn:microsoft.com/office/officeart/2005/8/layout/vList6"/>
    <dgm:cxn modelId="{B893182C-72A7-4C4F-AA4D-F7EF357B9C93}" type="presParOf" srcId="{833D97A1-31ED-4847-AA77-45BD9CF0FB03}" destId="{23DCEB5A-F324-4707-95C0-C0AF50E81EF8}" srcOrd="1" destOrd="0" presId="urn:microsoft.com/office/officeart/2005/8/layout/vList6"/>
    <dgm:cxn modelId="{99858A4A-62EB-4AE9-8DAE-98D267FCE68F}" type="presParOf" srcId="{9541B633-EC8E-4EBA-B294-C5D05F89747D}" destId="{BEFAC516-959B-4D6D-A94F-E98409C5177C}" srcOrd="3" destOrd="0" presId="urn:microsoft.com/office/officeart/2005/8/layout/vList6"/>
    <dgm:cxn modelId="{3C81217A-DEC3-41C2-BF91-DB71310B2C35}" type="presParOf" srcId="{9541B633-EC8E-4EBA-B294-C5D05F89747D}" destId="{C107B863-DA2D-462E-ABC0-D74466E3ABBA}" srcOrd="4" destOrd="0" presId="urn:microsoft.com/office/officeart/2005/8/layout/vList6"/>
    <dgm:cxn modelId="{90A046B6-1FD5-4EF6-833D-D0D144C775F2}" type="presParOf" srcId="{C107B863-DA2D-462E-ABC0-D74466E3ABBA}" destId="{D33F39FB-5058-4E59-985C-0A2F7524CEBD}" srcOrd="0" destOrd="0" presId="urn:microsoft.com/office/officeart/2005/8/layout/vList6"/>
    <dgm:cxn modelId="{14AE2B38-27D6-4617-BAB3-3A33E7A156E0}" type="presParOf" srcId="{C107B863-DA2D-462E-ABC0-D74466E3ABBA}" destId="{5A9BC9F0-9D52-4B92-A426-69C59B867711}" srcOrd="1" destOrd="0" presId="urn:microsoft.com/office/officeart/2005/8/layout/vList6"/>
    <dgm:cxn modelId="{779D8F60-CC0E-4D98-8D34-C3D6881F0B61}" type="presParOf" srcId="{9541B633-EC8E-4EBA-B294-C5D05F89747D}" destId="{06461E69-CE7A-4E5D-A075-0B3B68E05BA8}" srcOrd="5" destOrd="0" presId="urn:microsoft.com/office/officeart/2005/8/layout/vList6"/>
    <dgm:cxn modelId="{ADFA152D-9309-4406-ADB7-3DF5FE9C781B}" type="presParOf" srcId="{9541B633-EC8E-4EBA-B294-C5D05F89747D}" destId="{0222658C-27EE-45B2-860D-3AF70117CDAB}" srcOrd="6" destOrd="0" presId="urn:microsoft.com/office/officeart/2005/8/layout/vList6"/>
    <dgm:cxn modelId="{022FE188-3241-4D4A-9819-57BC9B6A0CDA}" type="presParOf" srcId="{0222658C-27EE-45B2-860D-3AF70117CDAB}" destId="{B1E466DF-485A-4F41-ABDD-A3A1E898A785}" srcOrd="0" destOrd="0" presId="urn:microsoft.com/office/officeart/2005/8/layout/vList6"/>
    <dgm:cxn modelId="{C1B8962C-A874-481E-9C18-1604DC0845FF}" type="presParOf" srcId="{0222658C-27EE-45B2-860D-3AF70117CDAB}" destId="{B51F16A0-7A00-4106-9E9B-D479E5D3DCCE}" srcOrd="1" destOrd="0" presId="urn:microsoft.com/office/officeart/2005/8/layout/vList6"/>
    <dgm:cxn modelId="{2B5DE9DF-0FE3-40EC-A673-54C618F7083D}" type="presParOf" srcId="{9541B633-EC8E-4EBA-B294-C5D05F89747D}" destId="{8AD19916-123E-40EB-B212-64614573400C}" srcOrd="7" destOrd="0" presId="urn:microsoft.com/office/officeart/2005/8/layout/vList6"/>
    <dgm:cxn modelId="{140D51D4-EF76-4454-88D0-D2F847D34F8F}" type="presParOf" srcId="{9541B633-EC8E-4EBA-B294-C5D05F89747D}" destId="{CE73EC73-FF3A-45ED-9FDE-A5A18046107F}" srcOrd="8" destOrd="0" presId="urn:microsoft.com/office/officeart/2005/8/layout/vList6"/>
    <dgm:cxn modelId="{6DEE9DEC-56E2-4475-AE5A-736FED1854A3}" type="presParOf" srcId="{CE73EC73-FF3A-45ED-9FDE-A5A18046107F}" destId="{A6554A8F-D6DB-42C7-8BFE-A633BDE8049F}" srcOrd="0" destOrd="0" presId="urn:microsoft.com/office/officeart/2005/8/layout/vList6"/>
    <dgm:cxn modelId="{6344C606-77D4-43C2-9629-C739EB93F3C0}" type="presParOf" srcId="{CE73EC73-FF3A-45ED-9FDE-A5A18046107F}" destId="{BE9B576F-78C7-4A03-B8EA-2EFE638124D8}" srcOrd="1" destOrd="0" presId="urn:microsoft.com/office/officeart/2005/8/layout/vList6"/>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AE838E25-323D-41BC-B618-F63F3240A01B}" type="doc">
      <dgm:prSet loTypeId="urn:microsoft.com/office/officeart/2005/8/layout/process3" loCatId="process" qsTypeId="urn:microsoft.com/office/officeart/2005/8/quickstyle/simple1" qsCatId="simple" csTypeId="urn:microsoft.com/office/officeart/2005/8/colors/colorful2" csCatId="colorful" phldr="1"/>
      <dgm:spPr/>
      <dgm:t>
        <a:bodyPr/>
        <a:lstStyle/>
        <a:p>
          <a:endParaRPr lang="zh-TW" altLang="en-US"/>
        </a:p>
      </dgm:t>
    </dgm:pt>
    <dgm:pt modelId="{A5002D87-BC0C-4AEC-9187-5985539B8FAC}">
      <dgm:prSet phldrT="[文字]"/>
      <dgm:spPr/>
      <dgm:t>
        <a:bodyPr/>
        <a:lstStyle/>
        <a:p>
          <a:r>
            <a:rPr lang="zh-TW" altLang="en-US" b="1" dirty="0">
              <a:solidFill>
                <a:schemeClr val="tx1"/>
              </a:solidFill>
              <a:effectLst/>
              <a:latin typeface="標楷體" panose="03000509000000000000" pitchFamily="65" charset="-120"/>
              <a:ea typeface="標楷體" panose="03000509000000000000" pitchFamily="65" charset="-120"/>
            </a:rPr>
            <a:t>選定</a:t>
          </a:r>
          <a:br>
            <a:rPr lang="en-US" altLang="zh-TW" b="1" dirty="0">
              <a:solidFill>
                <a:schemeClr val="tx1"/>
              </a:solidFill>
              <a:effectLst/>
              <a:latin typeface="標楷體" panose="03000509000000000000" pitchFamily="65" charset="-120"/>
              <a:ea typeface="標楷體" panose="03000509000000000000" pitchFamily="65" charset="-120"/>
            </a:rPr>
          </a:br>
          <a:r>
            <a:rPr lang="zh-TW" altLang="en-US" b="1" dirty="0">
              <a:solidFill>
                <a:schemeClr val="tx1"/>
              </a:solidFill>
              <a:effectLst/>
              <a:latin typeface="標楷體" panose="03000509000000000000" pitchFamily="65" charset="-120"/>
              <a:ea typeface="標楷體" panose="03000509000000000000" pitchFamily="65" charset="-120"/>
            </a:rPr>
            <a:t>議題實質內涵</a:t>
          </a:r>
        </a:p>
      </dgm:t>
    </dgm:pt>
    <dgm:pt modelId="{F320A59E-9832-4F32-9A41-6CEEB56FA127}" type="parTrans" cxnId="{2E172729-51D2-40E0-9D69-ADB4C982F96F}">
      <dgm:prSet/>
      <dgm:spPr/>
      <dgm:t>
        <a:bodyPr/>
        <a:lstStyle/>
        <a:p>
          <a:endParaRPr lang="zh-TW" altLang="en-US">
            <a:latin typeface="標楷體" panose="03000509000000000000" pitchFamily="65" charset="-120"/>
            <a:ea typeface="標楷體" panose="03000509000000000000" pitchFamily="65" charset="-120"/>
          </a:endParaRPr>
        </a:p>
      </dgm:t>
    </dgm:pt>
    <dgm:pt modelId="{FB768558-3848-427E-8265-595F6E9B2F19}" type="sibTrans" cxnId="{2E172729-51D2-40E0-9D69-ADB4C982F96F}">
      <dgm:prSet/>
      <dgm:spPr/>
      <dgm:t>
        <a:bodyPr/>
        <a:lstStyle/>
        <a:p>
          <a:endParaRPr lang="zh-TW" altLang="en-US">
            <a:latin typeface="標楷體" panose="03000509000000000000" pitchFamily="65" charset="-120"/>
            <a:ea typeface="標楷體" panose="03000509000000000000" pitchFamily="65" charset="-120"/>
          </a:endParaRPr>
        </a:p>
      </dgm:t>
    </dgm:pt>
    <dgm:pt modelId="{33097973-CC07-4641-9C07-7DF0018EFE76}">
      <dgm:prSet phldrT="[文字]"/>
      <dgm:spPr/>
      <dgm:t>
        <a:bodyPr/>
        <a:lstStyle/>
        <a:p>
          <a:r>
            <a:rPr lang="zh-TW" altLang="en-US" dirty="0">
              <a:latin typeface="標楷體" panose="03000509000000000000" pitchFamily="65" charset="-120"/>
              <a:ea typeface="標楷體" panose="03000509000000000000" pitchFamily="65" charset="-120"/>
            </a:rPr>
            <a:t>選定「國</a:t>
          </a:r>
          <a:r>
            <a:rPr lang="en-US" altLang="en-US" dirty="0">
              <a:latin typeface="標楷體" panose="03000509000000000000" pitchFamily="65" charset="-120"/>
              <a:ea typeface="標楷體" panose="03000509000000000000" pitchFamily="65" charset="-120"/>
            </a:rPr>
            <a:t>E1 </a:t>
          </a:r>
          <a:r>
            <a:rPr lang="zh-TW" altLang="en-US" dirty="0">
              <a:latin typeface="標楷體" panose="03000509000000000000" pitchFamily="65" charset="-120"/>
              <a:ea typeface="標楷體" panose="03000509000000000000" pitchFamily="65" charset="-120"/>
            </a:rPr>
            <a:t>了解我國與其他國家的文化特質」</a:t>
          </a:r>
        </a:p>
      </dgm:t>
    </dgm:pt>
    <dgm:pt modelId="{D855F973-FB79-4A4B-B818-93A5419CCC63}" type="parTrans" cxnId="{E07C2127-196F-4E74-85DF-370181ACFDF7}">
      <dgm:prSet/>
      <dgm:spPr/>
      <dgm:t>
        <a:bodyPr/>
        <a:lstStyle/>
        <a:p>
          <a:endParaRPr lang="zh-TW" altLang="en-US">
            <a:latin typeface="標楷體" panose="03000509000000000000" pitchFamily="65" charset="-120"/>
            <a:ea typeface="標楷體" panose="03000509000000000000" pitchFamily="65" charset="-120"/>
          </a:endParaRPr>
        </a:p>
      </dgm:t>
    </dgm:pt>
    <dgm:pt modelId="{B642F37F-807E-4A5D-9816-F6131CE5496E}" type="sibTrans" cxnId="{E07C2127-196F-4E74-85DF-370181ACFDF7}">
      <dgm:prSet/>
      <dgm:spPr/>
      <dgm:t>
        <a:bodyPr/>
        <a:lstStyle/>
        <a:p>
          <a:endParaRPr lang="zh-TW" altLang="en-US">
            <a:latin typeface="標楷體" panose="03000509000000000000" pitchFamily="65" charset="-120"/>
            <a:ea typeface="標楷體" panose="03000509000000000000" pitchFamily="65" charset="-120"/>
          </a:endParaRPr>
        </a:p>
      </dgm:t>
    </dgm:pt>
    <dgm:pt modelId="{9C57B8A6-C1D9-40D6-B7E7-B4E72CC3EDDC}">
      <dgm:prSet phldrT="[文字]"/>
      <dgm:spPr/>
      <dgm:t>
        <a:bodyPr/>
        <a:lstStyle/>
        <a:p>
          <a:r>
            <a:rPr lang="zh-TW" altLang="en-US" b="1" dirty="0">
              <a:solidFill>
                <a:schemeClr val="tx1"/>
              </a:solidFill>
              <a:effectLst/>
              <a:latin typeface="標楷體" panose="03000509000000000000" pitchFamily="65" charset="-120"/>
              <a:ea typeface="標楷體" panose="03000509000000000000" pitchFamily="65" charset="-120"/>
            </a:rPr>
            <a:t>轉為學習目標</a:t>
          </a:r>
        </a:p>
      </dgm:t>
    </dgm:pt>
    <dgm:pt modelId="{6EC55BE7-4594-45A3-8C70-D4C7202D16CF}" type="parTrans" cxnId="{F8C8AE28-E6D2-4316-820E-3EFD77CEF53A}">
      <dgm:prSet/>
      <dgm:spPr/>
      <dgm:t>
        <a:bodyPr/>
        <a:lstStyle/>
        <a:p>
          <a:endParaRPr lang="zh-TW" altLang="en-US">
            <a:latin typeface="標楷體" panose="03000509000000000000" pitchFamily="65" charset="-120"/>
            <a:ea typeface="標楷體" panose="03000509000000000000" pitchFamily="65" charset="-120"/>
          </a:endParaRPr>
        </a:p>
      </dgm:t>
    </dgm:pt>
    <dgm:pt modelId="{96455CC4-57A6-4C71-AC0F-76A9311A0203}" type="sibTrans" cxnId="{F8C8AE28-E6D2-4316-820E-3EFD77CEF53A}">
      <dgm:prSet/>
      <dgm:spPr/>
      <dgm:t>
        <a:bodyPr/>
        <a:lstStyle/>
        <a:p>
          <a:endParaRPr lang="zh-TW" altLang="en-US">
            <a:latin typeface="標楷體" panose="03000509000000000000" pitchFamily="65" charset="-120"/>
            <a:ea typeface="標楷體" panose="03000509000000000000" pitchFamily="65" charset="-120"/>
          </a:endParaRPr>
        </a:p>
      </dgm:t>
    </dgm:pt>
    <dgm:pt modelId="{DDF116FA-146A-4956-BDA4-C179AB13ABB7}">
      <dgm:prSet phldrT="[文字]"/>
      <dgm:spPr/>
      <dgm:t>
        <a:bodyPr/>
        <a:lstStyle/>
        <a:p>
          <a:r>
            <a:rPr lang="zh-TW" altLang="en-US" dirty="0">
              <a:effectLst/>
              <a:latin typeface="Times New Roman" panose="02020603050405020304" pitchFamily="18" charset="0"/>
              <a:ea typeface="標楷體" panose="03000509000000000000" pitchFamily="65" charset="-120"/>
              <a:cs typeface="Times New Roman" panose="02020603050405020304" pitchFamily="18" charset="0"/>
            </a:rPr>
            <a:t>「</a:t>
          </a:r>
          <a:r>
            <a:rPr lang="zh-TW" dirty="0">
              <a:effectLst/>
              <a:latin typeface="Times New Roman" panose="02020603050405020304" pitchFamily="18" charset="0"/>
              <a:ea typeface="標楷體" panose="03000509000000000000" pitchFamily="65" charset="-120"/>
              <a:cs typeface="Times New Roman" panose="02020603050405020304" pitchFamily="18" charset="0"/>
            </a:rPr>
            <a:t>能</a:t>
          </a:r>
          <a:r>
            <a:rPr lang="zh-TW" altLang="en-US" dirty="0">
              <a:effectLst/>
              <a:latin typeface="Times New Roman" panose="02020603050405020304" pitchFamily="18" charset="0"/>
              <a:ea typeface="標楷體" panose="03000509000000000000" pitchFamily="65" charset="-120"/>
              <a:cs typeface="Times New Roman" panose="02020603050405020304" pitchFamily="18" charset="0"/>
            </a:rPr>
            <a:t>比較臺灣與日本飲食文化之異同」</a:t>
          </a:r>
          <a:r>
            <a:rPr lang="zh-TW" altLang="en-US" dirty="0">
              <a:latin typeface="標楷體" panose="03000509000000000000" pitchFamily="65" charset="-120"/>
              <a:ea typeface="標楷體" panose="03000509000000000000" pitchFamily="65" charset="-120"/>
            </a:rPr>
            <a:t>作為學習目標</a:t>
          </a:r>
        </a:p>
      </dgm:t>
    </dgm:pt>
    <dgm:pt modelId="{FEAF1B2A-3C7D-43FF-B23A-583286DC25E4}" type="parTrans" cxnId="{C1F67BC2-7949-4C57-BF2C-1DE76370982F}">
      <dgm:prSet/>
      <dgm:spPr/>
      <dgm:t>
        <a:bodyPr/>
        <a:lstStyle/>
        <a:p>
          <a:endParaRPr lang="zh-TW" altLang="en-US">
            <a:latin typeface="標楷體" panose="03000509000000000000" pitchFamily="65" charset="-120"/>
            <a:ea typeface="標楷體" panose="03000509000000000000" pitchFamily="65" charset="-120"/>
          </a:endParaRPr>
        </a:p>
      </dgm:t>
    </dgm:pt>
    <dgm:pt modelId="{F8080E89-A5B5-4BCD-971D-FFABCCDC73DC}" type="sibTrans" cxnId="{C1F67BC2-7949-4C57-BF2C-1DE76370982F}">
      <dgm:prSet/>
      <dgm:spPr/>
      <dgm:t>
        <a:bodyPr/>
        <a:lstStyle/>
        <a:p>
          <a:endParaRPr lang="zh-TW" altLang="en-US">
            <a:latin typeface="標楷體" panose="03000509000000000000" pitchFamily="65" charset="-120"/>
            <a:ea typeface="標楷體" panose="03000509000000000000" pitchFamily="65" charset="-120"/>
          </a:endParaRPr>
        </a:p>
      </dgm:t>
    </dgm:pt>
    <dgm:pt modelId="{86727BE4-99C9-448D-8C14-02F692189D75}" type="pres">
      <dgm:prSet presAssocID="{AE838E25-323D-41BC-B618-F63F3240A01B}" presName="linearFlow" presStyleCnt="0">
        <dgm:presLayoutVars>
          <dgm:dir/>
          <dgm:animLvl val="lvl"/>
          <dgm:resizeHandles val="exact"/>
        </dgm:presLayoutVars>
      </dgm:prSet>
      <dgm:spPr/>
    </dgm:pt>
    <dgm:pt modelId="{6C34C1D6-0DE5-4D2D-9194-48FE07B8D66D}" type="pres">
      <dgm:prSet presAssocID="{A5002D87-BC0C-4AEC-9187-5985539B8FAC}" presName="composite" presStyleCnt="0"/>
      <dgm:spPr/>
    </dgm:pt>
    <dgm:pt modelId="{12F30191-D569-4BF0-A93E-25E6B39D24F8}" type="pres">
      <dgm:prSet presAssocID="{A5002D87-BC0C-4AEC-9187-5985539B8FAC}" presName="parTx" presStyleLbl="node1" presStyleIdx="0" presStyleCnt="2">
        <dgm:presLayoutVars>
          <dgm:chMax val="0"/>
          <dgm:chPref val="0"/>
          <dgm:bulletEnabled val="1"/>
        </dgm:presLayoutVars>
      </dgm:prSet>
      <dgm:spPr/>
    </dgm:pt>
    <dgm:pt modelId="{D5EA2CDC-DDC1-4D26-9B3D-2565E17AAFF2}" type="pres">
      <dgm:prSet presAssocID="{A5002D87-BC0C-4AEC-9187-5985539B8FAC}" presName="parSh" presStyleLbl="node1" presStyleIdx="0" presStyleCnt="2"/>
      <dgm:spPr/>
    </dgm:pt>
    <dgm:pt modelId="{FD2BA8A0-A1A9-4F2C-B48D-19C058C7C2F0}" type="pres">
      <dgm:prSet presAssocID="{A5002D87-BC0C-4AEC-9187-5985539B8FAC}" presName="desTx" presStyleLbl="fgAcc1" presStyleIdx="0" presStyleCnt="2">
        <dgm:presLayoutVars>
          <dgm:bulletEnabled val="1"/>
        </dgm:presLayoutVars>
      </dgm:prSet>
      <dgm:spPr/>
    </dgm:pt>
    <dgm:pt modelId="{2E118487-A54F-4284-B781-0C6E9F24536D}" type="pres">
      <dgm:prSet presAssocID="{FB768558-3848-427E-8265-595F6E9B2F19}" presName="sibTrans" presStyleLbl="sibTrans2D1" presStyleIdx="0" presStyleCnt="1"/>
      <dgm:spPr/>
    </dgm:pt>
    <dgm:pt modelId="{ADA04B30-04B7-4617-BE2B-68EEB6938E60}" type="pres">
      <dgm:prSet presAssocID="{FB768558-3848-427E-8265-595F6E9B2F19}" presName="connTx" presStyleLbl="sibTrans2D1" presStyleIdx="0" presStyleCnt="1"/>
      <dgm:spPr/>
    </dgm:pt>
    <dgm:pt modelId="{D3239140-0FA2-4E28-8525-162AF119E0EF}" type="pres">
      <dgm:prSet presAssocID="{9C57B8A6-C1D9-40D6-B7E7-B4E72CC3EDDC}" presName="composite" presStyleCnt="0"/>
      <dgm:spPr/>
    </dgm:pt>
    <dgm:pt modelId="{6D424D4E-D8BD-412C-83AC-20AE9C88125F}" type="pres">
      <dgm:prSet presAssocID="{9C57B8A6-C1D9-40D6-B7E7-B4E72CC3EDDC}" presName="parTx" presStyleLbl="node1" presStyleIdx="0" presStyleCnt="2">
        <dgm:presLayoutVars>
          <dgm:chMax val="0"/>
          <dgm:chPref val="0"/>
          <dgm:bulletEnabled val="1"/>
        </dgm:presLayoutVars>
      </dgm:prSet>
      <dgm:spPr/>
    </dgm:pt>
    <dgm:pt modelId="{298DBD59-9C42-4F2E-B118-1ACC572175CA}" type="pres">
      <dgm:prSet presAssocID="{9C57B8A6-C1D9-40D6-B7E7-B4E72CC3EDDC}" presName="parSh" presStyleLbl="node1" presStyleIdx="1" presStyleCnt="2"/>
      <dgm:spPr/>
    </dgm:pt>
    <dgm:pt modelId="{8FAF80C0-48AC-4261-B61C-4DBB2520A73C}" type="pres">
      <dgm:prSet presAssocID="{9C57B8A6-C1D9-40D6-B7E7-B4E72CC3EDDC}" presName="desTx" presStyleLbl="fgAcc1" presStyleIdx="1" presStyleCnt="2">
        <dgm:presLayoutVars>
          <dgm:bulletEnabled val="1"/>
        </dgm:presLayoutVars>
      </dgm:prSet>
      <dgm:spPr/>
    </dgm:pt>
  </dgm:ptLst>
  <dgm:cxnLst>
    <dgm:cxn modelId="{59764706-D440-4E40-855E-2B2EAC08E3D4}" type="presOf" srcId="{A5002D87-BC0C-4AEC-9187-5985539B8FAC}" destId="{D5EA2CDC-DDC1-4D26-9B3D-2565E17AAFF2}" srcOrd="1" destOrd="0" presId="urn:microsoft.com/office/officeart/2005/8/layout/process3"/>
    <dgm:cxn modelId="{8C234321-799D-4313-9DF1-A44AEBD416BC}" type="presOf" srcId="{FB768558-3848-427E-8265-595F6E9B2F19}" destId="{ADA04B30-04B7-4617-BE2B-68EEB6938E60}" srcOrd="1" destOrd="0" presId="urn:microsoft.com/office/officeart/2005/8/layout/process3"/>
    <dgm:cxn modelId="{E07C2127-196F-4E74-85DF-370181ACFDF7}" srcId="{A5002D87-BC0C-4AEC-9187-5985539B8FAC}" destId="{33097973-CC07-4641-9C07-7DF0018EFE76}" srcOrd="0" destOrd="0" parTransId="{D855F973-FB79-4A4B-B818-93A5419CCC63}" sibTransId="{B642F37F-807E-4A5D-9816-F6131CE5496E}"/>
    <dgm:cxn modelId="{F8C8AE28-E6D2-4316-820E-3EFD77CEF53A}" srcId="{AE838E25-323D-41BC-B618-F63F3240A01B}" destId="{9C57B8A6-C1D9-40D6-B7E7-B4E72CC3EDDC}" srcOrd="1" destOrd="0" parTransId="{6EC55BE7-4594-45A3-8C70-D4C7202D16CF}" sibTransId="{96455CC4-57A6-4C71-AC0F-76A9311A0203}"/>
    <dgm:cxn modelId="{2E172729-51D2-40E0-9D69-ADB4C982F96F}" srcId="{AE838E25-323D-41BC-B618-F63F3240A01B}" destId="{A5002D87-BC0C-4AEC-9187-5985539B8FAC}" srcOrd="0" destOrd="0" parTransId="{F320A59E-9832-4F32-9A41-6CEEB56FA127}" sibTransId="{FB768558-3848-427E-8265-595F6E9B2F19}"/>
    <dgm:cxn modelId="{B8EE4A69-1122-40DD-BB77-048BDFCA0157}" type="presOf" srcId="{33097973-CC07-4641-9C07-7DF0018EFE76}" destId="{FD2BA8A0-A1A9-4F2C-B48D-19C058C7C2F0}" srcOrd="0" destOrd="0" presId="urn:microsoft.com/office/officeart/2005/8/layout/process3"/>
    <dgm:cxn modelId="{EBE09677-3C9F-4E3B-A120-2DAD2A450C79}" type="presOf" srcId="{A5002D87-BC0C-4AEC-9187-5985539B8FAC}" destId="{12F30191-D569-4BF0-A93E-25E6B39D24F8}" srcOrd="0" destOrd="0" presId="urn:microsoft.com/office/officeart/2005/8/layout/process3"/>
    <dgm:cxn modelId="{C76BCE98-42F2-4CFF-9341-570D59D9B4DB}" type="presOf" srcId="{DDF116FA-146A-4956-BDA4-C179AB13ABB7}" destId="{8FAF80C0-48AC-4261-B61C-4DBB2520A73C}" srcOrd="0" destOrd="0" presId="urn:microsoft.com/office/officeart/2005/8/layout/process3"/>
    <dgm:cxn modelId="{1A32D1AA-B1EF-4144-9371-7DE9CE1512E3}" type="presOf" srcId="{9C57B8A6-C1D9-40D6-B7E7-B4E72CC3EDDC}" destId="{298DBD59-9C42-4F2E-B118-1ACC572175CA}" srcOrd="1" destOrd="0" presId="urn:microsoft.com/office/officeart/2005/8/layout/process3"/>
    <dgm:cxn modelId="{968629BD-70D1-4DDA-89D9-55F16EA582C0}" type="presOf" srcId="{FB768558-3848-427E-8265-595F6E9B2F19}" destId="{2E118487-A54F-4284-B781-0C6E9F24536D}" srcOrd="0" destOrd="0" presId="urn:microsoft.com/office/officeart/2005/8/layout/process3"/>
    <dgm:cxn modelId="{C1F67BC2-7949-4C57-BF2C-1DE76370982F}" srcId="{9C57B8A6-C1D9-40D6-B7E7-B4E72CC3EDDC}" destId="{DDF116FA-146A-4956-BDA4-C179AB13ABB7}" srcOrd="0" destOrd="0" parTransId="{FEAF1B2A-3C7D-43FF-B23A-583286DC25E4}" sibTransId="{F8080E89-A5B5-4BCD-971D-FFABCCDC73DC}"/>
    <dgm:cxn modelId="{276F50CE-4DC2-4E66-B283-4AC48CC24A44}" type="presOf" srcId="{AE838E25-323D-41BC-B618-F63F3240A01B}" destId="{86727BE4-99C9-448D-8C14-02F692189D75}" srcOrd="0" destOrd="0" presId="urn:microsoft.com/office/officeart/2005/8/layout/process3"/>
    <dgm:cxn modelId="{F11F36F3-3A69-4CE9-A2F9-7516B3951683}" type="presOf" srcId="{9C57B8A6-C1D9-40D6-B7E7-B4E72CC3EDDC}" destId="{6D424D4E-D8BD-412C-83AC-20AE9C88125F}" srcOrd="0" destOrd="0" presId="urn:microsoft.com/office/officeart/2005/8/layout/process3"/>
    <dgm:cxn modelId="{48F60D00-D1C9-4799-88BC-9B9EFD9F0F66}" type="presParOf" srcId="{86727BE4-99C9-448D-8C14-02F692189D75}" destId="{6C34C1D6-0DE5-4D2D-9194-48FE07B8D66D}" srcOrd="0" destOrd="0" presId="urn:microsoft.com/office/officeart/2005/8/layout/process3"/>
    <dgm:cxn modelId="{8B9242A8-D14D-4C6A-AEF3-7EBFD8F5246F}" type="presParOf" srcId="{6C34C1D6-0DE5-4D2D-9194-48FE07B8D66D}" destId="{12F30191-D569-4BF0-A93E-25E6B39D24F8}" srcOrd="0" destOrd="0" presId="urn:microsoft.com/office/officeart/2005/8/layout/process3"/>
    <dgm:cxn modelId="{D2D1C181-535A-4F3C-9DB1-DA5A7C773BF2}" type="presParOf" srcId="{6C34C1D6-0DE5-4D2D-9194-48FE07B8D66D}" destId="{D5EA2CDC-DDC1-4D26-9B3D-2565E17AAFF2}" srcOrd="1" destOrd="0" presId="urn:microsoft.com/office/officeart/2005/8/layout/process3"/>
    <dgm:cxn modelId="{899CA1CB-58A4-4839-99BC-BE0C9192A361}" type="presParOf" srcId="{6C34C1D6-0DE5-4D2D-9194-48FE07B8D66D}" destId="{FD2BA8A0-A1A9-4F2C-B48D-19C058C7C2F0}" srcOrd="2" destOrd="0" presId="urn:microsoft.com/office/officeart/2005/8/layout/process3"/>
    <dgm:cxn modelId="{11C5F897-02B3-4CB9-BC79-8A46B35D4DF3}" type="presParOf" srcId="{86727BE4-99C9-448D-8C14-02F692189D75}" destId="{2E118487-A54F-4284-B781-0C6E9F24536D}" srcOrd="1" destOrd="0" presId="urn:microsoft.com/office/officeart/2005/8/layout/process3"/>
    <dgm:cxn modelId="{DF99FED7-06F2-4736-8F5A-DC16B0094C30}" type="presParOf" srcId="{2E118487-A54F-4284-B781-0C6E9F24536D}" destId="{ADA04B30-04B7-4617-BE2B-68EEB6938E60}" srcOrd="0" destOrd="0" presId="urn:microsoft.com/office/officeart/2005/8/layout/process3"/>
    <dgm:cxn modelId="{18DE7149-4773-4721-A059-FEFAD0E04618}" type="presParOf" srcId="{86727BE4-99C9-448D-8C14-02F692189D75}" destId="{D3239140-0FA2-4E28-8525-162AF119E0EF}" srcOrd="2" destOrd="0" presId="urn:microsoft.com/office/officeart/2005/8/layout/process3"/>
    <dgm:cxn modelId="{8BFB0D3C-D220-4073-AA6D-D9B5D0FB4201}" type="presParOf" srcId="{D3239140-0FA2-4E28-8525-162AF119E0EF}" destId="{6D424D4E-D8BD-412C-83AC-20AE9C88125F}" srcOrd="0" destOrd="0" presId="urn:microsoft.com/office/officeart/2005/8/layout/process3"/>
    <dgm:cxn modelId="{437A6A66-81CE-4EAE-9ADE-0E2EBA20B4AE}" type="presParOf" srcId="{D3239140-0FA2-4E28-8525-162AF119E0EF}" destId="{298DBD59-9C42-4F2E-B118-1ACC572175CA}" srcOrd="1" destOrd="0" presId="urn:microsoft.com/office/officeart/2005/8/layout/process3"/>
    <dgm:cxn modelId="{F401DE89-6A1F-430C-A665-C572359DECAF}" type="presParOf" srcId="{D3239140-0FA2-4E28-8525-162AF119E0EF}" destId="{8FAF80C0-48AC-4261-B61C-4DBB2520A73C}" srcOrd="2" destOrd="0" presId="urn:microsoft.com/office/officeart/2005/8/layout/process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66FC0EB9-786D-46EF-BCF5-B727E4199340}"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zh-TW" altLang="en-US"/>
        </a:p>
      </dgm:t>
    </dgm:pt>
    <dgm:pt modelId="{4F89E361-0D6F-49CF-8689-8644525AB168}" type="pres">
      <dgm:prSet presAssocID="{66FC0EB9-786D-46EF-BCF5-B727E4199340}" presName="linear" presStyleCnt="0">
        <dgm:presLayoutVars>
          <dgm:animLvl val="lvl"/>
          <dgm:resizeHandles val="exact"/>
        </dgm:presLayoutVars>
      </dgm:prSet>
      <dgm:spPr/>
    </dgm:pt>
  </dgm:ptLst>
  <dgm:cxnLst>
    <dgm:cxn modelId="{B3BC09D5-B64D-4BE1-9E8C-E705D731B1A7}" type="presOf" srcId="{66FC0EB9-786D-46EF-BCF5-B727E4199340}" destId="{4F89E361-0D6F-49CF-8689-8644525AB168}" srcOrd="0"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9B38F1CC-88A5-40BB-A49A-9EBBB6686AA4}" type="doc">
      <dgm:prSet loTypeId="urn:microsoft.com/office/officeart/2005/8/layout/lProcess2" loCatId="list" qsTypeId="urn:microsoft.com/office/officeart/2005/8/quickstyle/simple1" qsCatId="simple" csTypeId="urn:microsoft.com/office/officeart/2005/8/colors/accent2_2" csCatId="accent2" phldr="1"/>
      <dgm:spPr/>
      <dgm:t>
        <a:bodyPr/>
        <a:lstStyle/>
        <a:p>
          <a:endParaRPr lang="zh-TW" altLang="en-US"/>
        </a:p>
      </dgm:t>
    </dgm:pt>
    <dgm:pt modelId="{0F76F49C-0958-4DC9-96E7-A0B113B74057}">
      <dgm:prSet phldrT="[文字]"/>
      <dgm:spPr>
        <a:solidFill>
          <a:schemeClr val="bg2"/>
        </a:solidFill>
      </dgm:spPr>
      <dgm:t>
        <a:bodyPr/>
        <a:lstStyle/>
        <a:p>
          <a:r>
            <a:rPr lang="zh-TW" altLang="en-US" dirty="0">
              <a:latin typeface="+mj-ea"/>
              <a:ea typeface="+mj-ea"/>
            </a:rPr>
            <a:t> </a:t>
          </a:r>
          <a:r>
            <a:rPr lang="zh-TW" dirty="0">
              <a:latin typeface="+mj-ea"/>
              <a:ea typeface="+mj-ea"/>
            </a:rPr>
            <a:t>辦理外國學校、師生來訪</a:t>
          </a:r>
          <a:endParaRPr lang="zh-TW" altLang="en-US" dirty="0">
            <a:latin typeface="+mj-ea"/>
            <a:ea typeface="+mj-ea"/>
          </a:endParaRPr>
        </a:p>
      </dgm:t>
    </dgm:pt>
    <dgm:pt modelId="{37188B42-6BFB-48F9-B05A-DEBF346AC67E}" type="parTrans" cxnId="{40BBD175-990E-46B3-B09F-B60DBF441080}">
      <dgm:prSet/>
      <dgm:spPr/>
      <dgm:t>
        <a:bodyPr/>
        <a:lstStyle/>
        <a:p>
          <a:endParaRPr lang="zh-TW" altLang="en-US">
            <a:solidFill>
              <a:schemeClr val="tx1"/>
            </a:solidFill>
            <a:latin typeface="+mj-ea"/>
            <a:ea typeface="+mj-ea"/>
          </a:endParaRPr>
        </a:p>
      </dgm:t>
    </dgm:pt>
    <dgm:pt modelId="{89E389FE-A5D3-466A-9236-B8AC27F24C09}" type="sibTrans" cxnId="{40BBD175-990E-46B3-B09F-B60DBF441080}">
      <dgm:prSet/>
      <dgm:spPr/>
      <dgm:t>
        <a:bodyPr/>
        <a:lstStyle/>
        <a:p>
          <a:endParaRPr lang="zh-TW" altLang="en-US">
            <a:solidFill>
              <a:schemeClr val="tx1"/>
            </a:solidFill>
            <a:latin typeface="+mj-ea"/>
            <a:ea typeface="+mj-ea"/>
          </a:endParaRPr>
        </a:p>
      </dgm:t>
    </dgm:pt>
    <dgm:pt modelId="{90845626-6BDA-4F0C-AF2C-BEE5DE772C6E}">
      <dgm:prSet phldrT="[文字]" custT="1"/>
      <dgm:spPr/>
      <dgm:t>
        <a:bodyPr/>
        <a:lstStyle/>
        <a:p>
          <a:r>
            <a:rPr lang="zh-TW" altLang="en-US" sz="2000" dirty="0">
              <a:solidFill>
                <a:schemeClr val="tx2"/>
              </a:solidFill>
              <a:latin typeface="+mj-ea"/>
              <a:ea typeface="+mj-ea"/>
            </a:rPr>
            <a:t>專業技能交流</a:t>
          </a:r>
        </a:p>
      </dgm:t>
    </dgm:pt>
    <dgm:pt modelId="{572376EC-EE5D-471C-836F-168706F7D0E6}" type="parTrans" cxnId="{2C44634A-4173-432F-B9F6-8B0829F22848}">
      <dgm:prSet/>
      <dgm:spPr/>
      <dgm:t>
        <a:bodyPr/>
        <a:lstStyle/>
        <a:p>
          <a:endParaRPr lang="zh-TW" altLang="en-US">
            <a:solidFill>
              <a:schemeClr val="tx1"/>
            </a:solidFill>
            <a:latin typeface="+mj-ea"/>
            <a:ea typeface="+mj-ea"/>
          </a:endParaRPr>
        </a:p>
      </dgm:t>
    </dgm:pt>
    <dgm:pt modelId="{9E373265-4017-4ACB-9870-D7B631111519}" type="sibTrans" cxnId="{2C44634A-4173-432F-B9F6-8B0829F22848}">
      <dgm:prSet/>
      <dgm:spPr/>
      <dgm:t>
        <a:bodyPr/>
        <a:lstStyle/>
        <a:p>
          <a:endParaRPr lang="zh-TW" altLang="en-US">
            <a:solidFill>
              <a:schemeClr val="tx1"/>
            </a:solidFill>
            <a:latin typeface="+mj-ea"/>
            <a:ea typeface="+mj-ea"/>
          </a:endParaRPr>
        </a:p>
      </dgm:t>
    </dgm:pt>
    <dgm:pt modelId="{590650FB-4AA6-416E-AC5C-1BB7D0315AEC}">
      <dgm:prSet phldrT="[文字]" custT="1"/>
      <dgm:spPr/>
      <dgm:t>
        <a:bodyPr/>
        <a:lstStyle/>
        <a:p>
          <a:r>
            <a:rPr lang="zh-TW" altLang="en-US" sz="2000">
              <a:solidFill>
                <a:schemeClr val="tx2"/>
              </a:solidFill>
              <a:latin typeface="+mj-ea"/>
              <a:ea typeface="+mj-ea"/>
            </a:rPr>
            <a:t>其他</a:t>
          </a:r>
          <a:endParaRPr lang="zh-TW" altLang="en-US" sz="2000" dirty="0">
            <a:solidFill>
              <a:schemeClr val="tx2"/>
            </a:solidFill>
            <a:latin typeface="+mj-ea"/>
            <a:ea typeface="+mj-ea"/>
          </a:endParaRPr>
        </a:p>
      </dgm:t>
    </dgm:pt>
    <dgm:pt modelId="{376036DA-493A-4D59-BDCE-3812A45D8D27}" type="parTrans" cxnId="{7C8E0EBB-E7E6-4D43-82B8-05BC339C9CA4}">
      <dgm:prSet/>
      <dgm:spPr/>
      <dgm:t>
        <a:bodyPr/>
        <a:lstStyle/>
        <a:p>
          <a:endParaRPr lang="zh-TW" altLang="en-US">
            <a:solidFill>
              <a:schemeClr val="tx1"/>
            </a:solidFill>
            <a:latin typeface="+mj-ea"/>
            <a:ea typeface="+mj-ea"/>
          </a:endParaRPr>
        </a:p>
      </dgm:t>
    </dgm:pt>
    <dgm:pt modelId="{26ADBAC0-0038-438E-8489-2E6DB249DCDF}" type="sibTrans" cxnId="{7C8E0EBB-E7E6-4D43-82B8-05BC339C9CA4}">
      <dgm:prSet/>
      <dgm:spPr/>
      <dgm:t>
        <a:bodyPr/>
        <a:lstStyle/>
        <a:p>
          <a:endParaRPr lang="zh-TW" altLang="en-US">
            <a:solidFill>
              <a:schemeClr val="tx1"/>
            </a:solidFill>
            <a:latin typeface="+mj-ea"/>
            <a:ea typeface="+mj-ea"/>
          </a:endParaRPr>
        </a:p>
      </dgm:t>
    </dgm:pt>
    <dgm:pt modelId="{D856E4BE-2C1A-451C-AAF9-436031D3EB8B}">
      <dgm:prSet phldrT="[文字]"/>
      <dgm:spPr>
        <a:solidFill>
          <a:schemeClr val="bg2"/>
        </a:solidFill>
      </dgm:spPr>
      <dgm:t>
        <a:bodyPr/>
        <a:lstStyle/>
        <a:p>
          <a:r>
            <a:rPr lang="zh-TW" dirty="0">
              <a:latin typeface="+mj-ea"/>
              <a:ea typeface="+mj-ea"/>
            </a:rPr>
            <a:t>參與國際會議及競賽</a:t>
          </a:r>
          <a:endParaRPr lang="zh-TW" altLang="en-US" dirty="0">
            <a:latin typeface="+mj-ea"/>
            <a:ea typeface="+mj-ea"/>
          </a:endParaRPr>
        </a:p>
      </dgm:t>
    </dgm:pt>
    <dgm:pt modelId="{3B94F554-E82A-4649-BFBA-A7E68EAAFAAE}" type="parTrans" cxnId="{47FB9552-1C0B-45B6-8540-BD97FD16C351}">
      <dgm:prSet/>
      <dgm:spPr/>
      <dgm:t>
        <a:bodyPr/>
        <a:lstStyle/>
        <a:p>
          <a:endParaRPr lang="zh-TW" altLang="en-US">
            <a:solidFill>
              <a:schemeClr val="tx1"/>
            </a:solidFill>
            <a:latin typeface="+mj-ea"/>
            <a:ea typeface="+mj-ea"/>
          </a:endParaRPr>
        </a:p>
      </dgm:t>
    </dgm:pt>
    <dgm:pt modelId="{9B4262E8-5B90-47C3-8943-1AE184995C94}" type="sibTrans" cxnId="{47FB9552-1C0B-45B6-8540-BD97FD16C351}">
      <dgm:prSet/>
      <dgm:spPr/>
      <dgm:t>
        <a:bodyPr/>
        <a:lstStyle/>
        <a:p>
          <a:endParaRPr lang="zh-TW" altLang="en-US">
            <a:solidFill>
              <a:schemeClr val="tx1"/>
            </a:solidFill>
            <a:latin typeface="+mj-ea"/>
            <a:ea typeface="+mj-ea"/>
          </a:endParaRPr>
        </a:p>
      </dgm:t>
    </dgm:pt>
    <dgm:pt modelId="{D5FB8636-A24F-4477-A119-61C675CB4251}">
      <dgm:prSet phldrT="[文字]" custT="1"/>
      <dgm:spPr/>
      <dgm:t>
        <a:bodyPr/>
        <a:lstStyle/>
        <a:p>
          <a:r>
            <a:rPr lang="zh-TW" altLang="en-US" sz="1800" dirty="0">
              <a:solidFill>
                <a:schemeClr val="tx2"/>
              </a:solidFill>
              <a:latin typeface="+mj-ea"/>
              <a:ea typeface="+mj-ea"/>
            </a:rPr>
            <a:t>本國中小學校辦理國際會議或競賽</a:t>
          </a:r>
        </a:p>
      </dgm:t>
    </dgm:pt>
    <dgm:pt modelId="{6C2C3C02-AB19-4DD4-8021-87582E0D5FB1}" type="parTrans" cxnId="{41CE8532-4A9D-4D8D-A15C-25C277DBC74B}">
      <dgm:prSet/>
      <dgm:spPr/>
      <dgm:t>
        <a:bodyPr/>
        <a:lstStyle/>
        <a:p>
          <a:endParaRPr lang="zh-TW" altLang="en-US">
            <a:solidFill>
              <a:schemeClr val="tx1"/>
            </a:solidFill>
            <a:latin typeface="+mj-ea"/>
            <a:ea typeface="+mj-ea"/>
          </a:endParaRPr>
        </a:p>
      </dgm:t>
    </dgm:pt>
    <dgm:pt modelId="{D198CC5A-6FF2-4913-880A-9E3515FFC996}" type="sibTrans" cxnId="{41CE8532-4A9D-4D8D-A15C-25C277DBC74B}">
      <dgm:prSet/>
      <dgm:spPr/>
      <dgm:t>
        <a:bodyPr/>
        <a:lstStyle/>
        <a:p>
          <a:endParaRPr lang="zh-TW" altLang="en-US">
            <a:solidFill>
              <a:schemeClr val="tx1"/>
            </a:solidFill>
            <a:latin typeface="+mj-ea"/>
            <a:ea typeface="+mj-ea"/>
          </a:endParaRPr>
        </a:p>
      </dgm:t>
    </dgm:pt>
    <dgm:pt modelId="{C2B9FFF9-4477-43C4-8559-F2B5A117C398}">
      <dgm:prSet phldrT="[文字]" custT="1"/>
      <dgm:spPr/>
      <dgm:t>
        <a:bodyPr/>
        <a:lstStyle/>
        <a:p>
          <a:r>
            <a:rPr lang="zh-TW" altLang="en-US" sz="1400" dirty="0">
              <a:solidFill>
                <a:schemeClr val="tx2"/>
              </a:solidFill>
              <a:latin typeface="+mj-ea"/>
              <a:ea typeface="+mj-ea"/>
            </a:rPr>
            <a:t>包含國際高峰會、國際論壇、國際專案學習交流活動及國際競賽等</a:t>
          </a:r>
        </a:p>
      </dgm:t>
    </dgm:pt>
    <dgm:pt modelId="{18EF32AD-0451-4979-9645-9849D9384FF8}" type="parTrans" cxnId="{7A14DB72-9718-4C18-9A50-F41ABEDE6BEF}">
      <dgm:prSet/>
      <dgm:spPr/>
      <dgm:t>
        <a:bodyPr/>
        <a:lstStyle/>
        <a:p>
          <a:endParaRPr lang="zh-TW" altLang="en-US">
            <a:solidFill>
              <a:schemeClr val="tx1"/>
            </a:solidFill>
            <a:latin typeface="+mj-ea"/>
            <a:ea typeface="+mj-ea"/>
          </a:endParaRPr>
        </a:p>
      </dgm:t>
    </dgm:pt>
    <dgm:pt modelId="{649C336D-980F-45E2-8246-BF26062CBDEC}" type="sibTrans" cxnId="{7A14DB72-9718-4C18-9A50-F41ABEDE6BEF}">
      <dgm:prSet/>
      <dgm:spPr/>
      <dgm:t>
        <a:bodyPr/>
        <a:lstStyle/>
        <a:p>
          <a:endParaRPr lang="zh-TW" altLang="en-US">
            <a:solidFill>
              <a:schemeClr val="tx1"/>
            </a:solidFill>
            <a:latin typeface="+mj-ea"/>
            <a:ea typeface="+mj-ea"/>
          </a:endParaRPr>
        </a:p>
      </dgm:t>
    </dgm:pt>
    <dgm:pt modelId="{5DE0C39F-C7EE-4886-88B8-7A7F8466C473}">
      <dgm:prSet phldrT="[文字]"/>
      <dgm:spPr>
        <a:solidFill>
          <a:schemeClr val="bg2"/>
        </a:solidFill>
      </dgm:spPr>
      <dgm:t>
        <a:bodyPr/>
        <a:lstStyle/>
        <a:p>
          <a:r>
            <a:rPr lang="zh-TW" dirty="0">
              <a:latin typeface="+mj-ea"/>
              <a:ea typeface="+mj-ea"/>
            </a:rPr>
            <a:t>辦理外籍人士入校志工服務方案</a:t>
          </a:r>
          <a:endParaRPr lang="zh-TW" altLang="en-US" dirty="0">
            <a:latin typeface="+mj-ea"/>
            <a:ea typeface="+mj-ea"/>
          </a:endParaRPr>
        </a:p>
      </dgm:t>
    </dgm:pt>
    <dgm:pt modelId="{6AC5CA01-3A6B-4ECE-BF4C-5759E00180BF}" type="parTrans" cxnId="{A1CF7210-CC48-4B8F-ADFA-CD2C1D01F4E2}">
      <dgm:prSet/>
      <dgm:spPr/>
      <dgm:t>
        <a:bodyPr/>
        <a:lstStyle/>
        <a:p>
          <a:endParaRPr lang="zh-TW" altLang="en-US">
            <a:solidFill>
              <a:schemeClr val="tx1"/>
            </a:solidFill>
            <a:latin typeface="+mj-ea"/>
            <a:ea typeface="+mj-ea"/>
          </a:endParaRPr>
        </a:p>
      </dgm:t>
    </dgm:pt>
    <dgm:pt modelId="{7D230CFF-EBE1-44D8-9A53-E8328A28AEE5}" type="sibTrans" cxnId="{A1CF7210-CC48-4B8F-ADFA-CD2C1D01F4E2}">
      <dgm:prSet/>
      <dgm:spPr/>
      <dgm:t>
        <a:bodyPr/>
        <a:lstStyle/>
        <a:p>
          <a:endParaRPr lang="zh-TW" altLang="en-US">
            <a:solidFill>
              <a:schemeClr val="tx1"/>
            </a:solidFill>
            <a:latin typeface="+mj-ea"/>
            <a:ea typeface="+mj-ea"/>
          </a:endParaRPr>
        </a:p>
      </dgm:t>
    </dgm:pt>
    <dgm:pt modelId="{02695FEC-AD18-401B-8025-F0FEAF777C6C}">
      <dgm:prSet phldrT="[文字]"/>
      <dgm:spPr/>
      <dgm:t>
        <a:bodyPr/>
        <a:lstStyle/>
        <a:p>
          <a:r>
            <a:rPr lang="zh-TW" altLang="en-US" dirty="0">
              <a:solidFill>
                <a:schemeClr val="tx2"/>
              </a:solidFill>
              <a:latin typeface="+mj-ea"/>
              <a:ea typeface="+mj-ea"/>
            </a:rPr>
            <a:t>文化活動</a:t>
          </a:r>
        </a:p>
      </dgm:t>
    </dgm:pt>
    <dgm:pt modelId="{E9125D51-F219-404E-B733-093ED544C153}" type="parTrans" cxnId="{F9C78F6B-C10E-4FF6-A703-5578F97F9707}">
      <dgm:prSet/>
      <dgm:spPr/>
      <dgm:t>
        <a:bodyPr/>
        <a:lstStyle/>
        <a:p>
          <a:endParaRPr lang="zh-TW" altLang="en-US">
            <a:solidFill>
              <a:schemeClr val="tx1"/>
            </a:solidFill>
            <a:latin typeface="+mj-ea"/>
            <a:ea typeface="+mj-ea"/>
          </a:endParaRPr>
        </a:p>
      </dgm:t>
    </dgm:pt>
    <dgm:pt modelId="{837A8BCB-CD4D-4886-BC0C-825021AFC24A}" type="sibTrans" cxnId="{F9C78F6B-C10E-4FF6-A703-5578F97F9707}">
      <dgm:prSet/>
      <dgm:spPr/>
      <dgm:t>
        <a:bodyPr/>
        <a:lstStyle/>
        <a:p>
          <a:endParaRPr lang="zh-TW" altLang="en-US">
            <a:solidFill>
              <a:schemeClr val="tx1"/>
            </a:solidFill>
            <a:latin typeface="+mj-ea"/>
            <a:ea typeface="+mj-ea"/>
          </a:endParaRPr>
        </a:p>
      </dgm:t>
    </dgm:pt>
    <dgm:pt modelId="{84FA86BA-EEDC-4B71-97C9-C4835630DAAC}">
      <dgm:prSet phldrT="[文字]"/>
      <dgm:spPr/>
      <dgm:t>
        <a:bodyPr/>
        <a:lstStyle/>
        <a:p>
          <a:r>
            <a:rPr lang="zh-TW" altLang="en-US">
              <a:solidFill>
                <a:schemeClr val="tx2"/>
              </a:solidFill>
              <a:latin typeface="+mj-ea"/>
              <a:ea typeface="+mj-ea"/>
            </a:rPr>
            <a:t>社團及營隊</a:t>
          </a:r>
          <a:endParaRPr lang="zh-TW" altLang="en-US" dirty="0">
            <a:solidFill>
              <a:schemeClr val="tx2"/>
            </a:solidFill>
            <a:latin typeface="+mj-ea"/>
            <a:ea typeface="+mj-ea"/>
          </a:endParaRPr>
        </a:p>
      </dgm:t>
    </dgm:pt>
    <dgm:pt modelId="{C74716B1-F104-4CA8-9A0C-027D075BCCB0}" type="parTrans" cxnId="{B1F391CB-9816-4DD7-B916-F01020D76662}">
      <dgm:prSet/>
      <dgm:spPr/>
      <dgm:t>
        <a:bodyPr/>
        <a:lstStyle/>
        <a:p>
          <a:endParaRPr lang="zh-TW" altLang="en-US">
            <a:solidFill>
              <a:schemeClr val="tx1"/>
            </a:solidFill>
            <a:latin typeface="+mj-ea"/>
            <a:ea typeface="+mj-ea"/>
          </a:endParaRPr>
        </a:p>
      </dgm:t>
    </dgm:pt>
    <dgm:pt modelId="{2FB48EF7-EFFF-4CDE-BCAF-2DA11652DD0C}" type="sibTrans" cxnId="{B1F391CB-9816-4DD7-B916-F01020D76662}">
      <dgm:prSet/>
      <dgm:spPr/>
      <dgm:t>
        <a:bodyPr/>
        <a:lstStyle/>
        <a:p>
          <a:endParaRPr lang="zh-TW" altLang="en-US">
            <a:solidFill>
              <a:schemeClr val="tx1"/>
            </a:solidFill>
            <a:latin typeface="+mj-ea"/>
            <a:ea typeface="+mj-ea"/>
          </a:endParaRPr>
        </a:p>
      </dgm:t>
    </dgm:pt>
    <dgm:pt modelId="{D5E1AEF2-AB42-4135-8CC8-4BF679C959A0}">
      <dgm:prSet custT="1"/>
      <dgm:spPr/>
      <dgm:t>
        <a:bodyPr/>
        <a:lstStyle/>
        <a:p>
          <a:r>
            <a:rPr lang="zh-TW" altLang="en-US" sz="1600" dirty="0">
              <a:solidFill>
                <a:schemeClr val="tx2"/>
              </a:solidFill>
              <a:latin typeface="+mj-ea"/>
              <a:ea typeface="+mj-ea"/>
            </a:rPr>
            <a:t>藝術及體育交流</a:t>
          </a:r>
        </a:p>
      </dgm:t>
    </dgm:pt>
    <dgm:pt modelId="{AB447299-99B5-4A8E-81D8-9DD54541B9AA}" type="parTrans" cxnId="{DBF6CBE7-C055-4F53-BFD1-D8D7583A0552}">
      <dgm:prSet/>
      <dgm:spPr/>
      <dgm:t>
        <a:bodyPr/>
        <a:lstStyle/>
        <a:p>
          <a:endParaRPr lang="zh-TW" altLang="en-US">
            <a:solidFill>
              <a:schemeClr val="tx1"/>
            </a:solidFill>
            <a:latin typeface="+mj-ea"/>
            <a:ea typeface="+mj-ea"/>
          </a:endParaRPr>
        </a:p>
      </dgm:t>
    </dgm:pt>
    <dgm:pt modelId="{C38E6C03-CBB0-443B-BA71-A6A18CD390A1}" type="sibTrans" cxnId="{DBF6CBE7-C055-4F53-BFD1-D8D7583A0552}">
      <dgm:prSet/>
      <dgm:spPr/>
      <dgm:t>
        <a:bodyPr/>
        <a:lstStyle/>
        <a:p>
          <a:endParaRPr lang="zh-TW" altLang="en-US">
            <a:solidFill>
              <a:schemeClr val="tx1"/>
            </a:solidFill>
            <a:latin typeface="+mj-ea"/>
            <a:ea typeface="+mj-ea"/>
          </a:endParaRPr>
        </a:p>
      </dgm:t>
    </dgm:pt>
    <dgm:pt modelId="{E19B757E-21E2-4755-BCEF-EA212DA184A4}">
      <dgm:prSet custT="1"/>
      <dgm:spPr/>
      <dgm:t>
        <a:bodyPr/>
        <a:lstStyle/>
        <a:p>
          <a:r>
            <a:rPr lang="zh-TW" altLang="en-US" sz="2400" dirty="0">
              <a:solidFill>
                <a:schemeClr val="tx2"/>
              </a:solidFill>
              <a:latin typeface="+mj-ea"/>
              <a:ea typeface="+mj-ea"/>
            </a:rPr>
            <a:t>數位雲端</a:t>
          </a:r>
          <a:br>
            <a:rPr lang="en-US" altLang="zh-TW" sz="2400" dirty="0">
              <a:solidFill>
                <a:schemeClr val="tx2"/>
              </a:solidFill>
              <a:latin typeface="+mj-ea"/>
              <a:ea typeface="+mj-ea"/>
            </a:rPr>
          </a:br>
          <a:r>
            <a:rPr lang="zh-TW" altLang="en-US" sz="2400" dirty="0">
              <a:solidFill>
                <a:schemeClr val="tx2"/>
              </a:solidFill>
              <a:latin typeface="+mj-ea"/>
              <a:ea typeface="+mj-ea"/>
            </a:rPr>
            <a:t>國際夥伴</a:t>
          </a:r>
          <a:br>
            <a:rPr lang="en-US" altLang="zh-TW" sz="2400" dirty="0">
              <a:solidFill>
                <a:schemeClr val="tx2"/>
              </a:solidFill>
              <a:latin typeface="+mj-ea"/>
              <a:ea typeface="+mj-ea"/>
            </a:rPr>
          </a:br>
          <a:r>
            <a:rPr lang="zh-TW" altLang="en-US" sz="2400" dirty="0">
              <a:solidFill>
                <a:schemeClr val="tx2"/>
              </a:solidFill>
              <a:latin typeface="+mj-ea"/>
              <a:ea typeface="+mj-ea"/>
            </a:rPr>
            <a:t>學校方案</a:t>
          </a:r>
        </a:p>
      </dgm:t>
    </dgm:pt>
    <dgm:pt modelId="{9AD9BBF3-7B16-48AA-9261-2BFA59CB4E50}" type="parTrans" cxnId="{83AC120D-FF65-4A1F-BDEA-1C7A91B508ED}">
      <dgm:prSet/>
      <dgm:spPr/>
      <dgm:t>
        <a:bodyPr/>
        <a:lstStyle/>
        <a:p>
          <a:endParaRPr lang="zh-TW" altLang="en-US">
            <a:solidFill>
              <a:schemeClr val="tx1"/>
            </a:solidFill>
            <a:latin typeface="+mj-ea"/>
            <a:ea typeface="+mj-ea"/>
          </a:endParaRPr>
        </a:p>
      </dgm:t>
    </dgm:pt>
    <dgm:pt modelId="{60D45379-B856-4937-AF71-27DA5ECA7668}" type="sibTrans" cxnId="{83AC120D-FF65-4A1F-BDEA-1C7A91B508ED}">
      <dgm:prSet/>
      <dgm:spPr/>
      <dgm:t>
        <a:bodyPr/>
        <a:lstStyle/>
        <a:p>
          <a:endParaRPr lang="zh-TW" altLang="en-US">
            <a:solidFill>
              <a:schemeClr val="tx1"/>
            </a:solidFill>
            <a:latin typeface="+mj-ea"/>
            <a:ea typeface="+mj-ea"/>
          </a:endParaRPr>
        </a:p>
      </dgm:t>
    </dgm:pt>
    <dgm:pt modelId="{F5452660-5E38-4DDC-BBD4-957BA2F3048B}">
      <dgm:prSet/>
      <dgm:spPr>
        <a:solidFill>
          <a:schemeClr val="bg2"/>
        </a:solidFill>
      </dgm:spPr>
      <dgm:t>
        <a:bodyPr/>
        <a:lstStyle/>
        <a:p>
          <a:r>
            <a:rPr lang="zh-TW" dirty="0">
              <a:latin typeface="+mj-ea"/>
              <a:ea typeface="+mj-ea"/>
            </a:rPr>
            <a:t>辦理國際網路交流方案</a:t>
          </a:r>
          <a:endParaRPr lang="zh-TW" altLang="en-US" dirty="0">
            <a:latin typeface="+mj-ea"/>
            <a:ea typeface="+mj-ea"/>
          </a:endParaRPr>
        </a:p>
      </dgm:t>
    </dgm:pt>
    <dgm:pt modelId="{5544414C-4DA2-42CD-BBA3-5FEFDAD6BF27}" type="parTrans" cxnId="{50A1ED66-0442-4987-A3F6-8D734C294C07}">
      <dgm:prSet/>
      <dgm:spPr/>
      <dgm:t>
        <a:bodyPr/>
        <a:lstStyle/>
        <a:p>
          <a:endParaRPr lang="zh-TW" altLang="en-US">
            <a:solidFill>
              <a:schemeClr val="tx1"/>
            </a:solidFill>
            <a:latin typeface="+mj-ea"/>
            <a:ea typeface="+mj-ea"/>
          </a:endParaRPr>
        </a:p>
      </dgm:t>
    </dgm:pt>
    <dgm:pt modelId="{B3FD75A2-D57C-451B-9CA8-90E1706967E7}" type="sibTrans" cxnId="{50A1ED66-0442-4987-A3F6-8D734C294C07}">
      <dgm:prSet/>
      <dgm:spPr/>
      <dgm:t>
        <a:bodyPr/>
        <a:lstStyle/>
        <a:p>
          <a:endParaRPr lang="zh-TW" altLang="en-US">
            <a:solidFill>
              <a:schemeClr val="tx1"/>
            </a:solidFill>
            <a:latin typeface="+mj-ea"/>
            <a:ea typeface="+mj-ea"/>
          </a:endParaRPr>
        </a:p>
      </dgm:t>
    </dgm:pt>
    <dgm:pt modelId="{9284B172-ABFD-4622-B4DE-3531FAFC3D80}">
      <dgm:prSet custT="1"/>
      <dgm:spPr/>
      <dgm:t>
        <a:bodyPr/>
        <a:lstStyle/>
        <a:p>
          <a:r>
            <a:rPr lang="en-US" sz="2400" dirty="0">
              <a:solidFill>
                <a:schemeClr val="tx2"/>
              </a:solidFill>
              <a:latin typeface="Times New Roman" panose="02020603050405020304" pitchFamily="18" charset="0"/>
              <a:ea typeface="+mj-ea"/>
              <a:cs typeface="Times New Roman" panose="02020603050405020304" pitchFamily="18" charset="0"/>
            </a:rPr>
            <a:t>E</a:t>
          </a:r>
          <a:r>
            <a:rPr lang="zh-TW" sz="2400" dirty="0">
              <a:solidFill>
                <a:schemeClr val="tx2"/>
              </a:solidFill>
              <a:latin typeface="+mj-ea"/>
              <a:ea typeface="+mj-ea"/>
            </a:rPr>
            <a:t>化互動式</a:t>
          </a:r>
          <a:br>
            <a:rPr lang="en-US" altLang="zh-TW" sz="2400" dirty="0">
              <a:solidFill>
                <a:schemeClr val="tx2"/>
              </a:solidFill>
              <a:latin typeface="+mj-ea"/>
              <a:ea typeface="+mj-ea"/>
            </a:rPr>
          </a:br>
          <a:r>
            <a:rPr lang="zh-TW" sz="2400" dirty="0">
              <a:solidFill>
                <a:schemeClr val="tx2"/>
              </a:solidFill>
              <a:latin typeface="+mj-ea"/>
              <a:ea typeface="+mj-ea"/>
            </a:rPr>
            <a:t>語言交換</a:t>
          </a:r>
          <a:br>
            <a:rPr lang="en-US" altLang="zh-TW" sz="2400" dirty="0">
              <a:solidFill>
                <a:schemeClr val="tx2"/>
              </a:solidFill>
              <a:latin typeface="+mj-ea"/>
              <a:ea typeface="+mj-ea"/>
            </a:rPr>
          </a:br>
          <a:r>
            <a:rPr lang="zh-TW" sz="2400" dirty="0">
              <a:solidFill>
                <a:schemeClr val="tx2"/>
              </a:solidFill>
              <a:latin typeface="+mj-ea"/>
              <a:ea typeface="+mj-ea"/>
            </a:rPr>
            <a:t>學習方案</a:t>
          </a:r>
          <a:endParaRPr lang="zh-TW" altLang="en-US" sz="2400" dirty="0">
            <a:solidFill>
              <a:schemeClr val="tx2"/>
            </a:solidFill>
            <a:latin typeface="+mj-ea"/>
            <a:ea typeface="+mj-ea"/>
          </a:endParaRPr>
        </a:p>
      </dgm:t>
    </dgm:pt>
    <dgm:pt modelId="{395C1C77-E262-49C0-ABEC-EB35A8496430}" type="parTrans" cxnId="{7F4EF7F3-FC71-4C7D-885C-E768E06D470F}">
      <dgm:prSet/>
      <dgm:spPr/>
      <dgm:t>
        <a:bodyPr/>
        <a:lstStyle/>
        <a:p>
          <a:endParaRPr lang="zh-TW" altLang="en-US">
            <a:solidFill>
              <a:schemeClr val="tx1"/>
            </a:solidFill>
            <a:latin typeface="+mj-ea"/>
            <a:ea typeface="+mj-ea"/>
          </a:endParaRPr>
        </a:p>
      </dgm:t>
    </dgm:pt>
    <dgm:pt modelId="{5B0C4CC7-148D-4A13-8335-F770E227D6FD}" type="sibTrans" cxnId="{7F4EF7F3-FC71-4C7D-885C-E768E06D470F}">
      <dgm:prSet/>
      <dgm:spPr/>
      <dgm:t>
        <a:bodyPr/>
        <a:lstStyle/>
        <a:p>
          <a:endParaRPr lang="zh-TW" altLang="en-US">
            <a:solidFill>
              <a:schemeClr val="tx1"/>
            </a:solidFill>
            <a:latin typeface="+mj-ea"/>
            <a:ea typeface="+mj-ea"/>
          </a:endParaRPr>
        </a:p>
      </dgm:t>
    </dgm:pt>
    <dgm:pt modelId="{DF60E27A-DDA1-4662-A5A6-590FD0892935}">
      <dgm:prSet/>
      <dgm:spPr>
        <a:solidFill>
          <a:schemeClr val="bg2"/>
        </a:solidFill>
      </dgm:spPr>
      <dgm:t>
        <a:bodyPr/>
        <a:lstStyle/>
        <a:p>
          <a:r>
            <a:rPr lang="zh-TW" altLang="en-US" dirty="0">
              <a:latin typeface="+mj-ea"/>
              <a:ea typeface="+mj-ea"/>
            </a:rPr>
            <a:t> </a:t>
          </a:r>
          <a:r>
            <a:rPr lang="zh-TW" dirty="0">
              <a:latin typeface="+mj-ea"/>
              <a:ea typeface="+mj-ea"/>
            </a:rPr>
            <a:t>辦理本國學校、師生出訪</a:t>
          </a:r>
          <a:endParaRPr lang="zh-TW" altLang="en-US" dirty="0">
            <a:latin typeface="+mj-ea"/>
            <a:ea typeface="+mj-ea"/>
          </a:endParaRPr>
        </a:p>
      </dgm:t>
    </dgm:pt>
    <dgm:pt modelId="{AE039527-3179-49FB-B17E-5CC257A0D3B7}" type="parTrans" cxnId="{DBACC615-A4DD-4B04-8DD0-B991B74EA236}">
      <dgm:prSet/>
      <dgm:spPr/>
      <dgm:t>
        <a:bodyPr/>
        <a:lstStyle/>
        <a:p>
          <a:endParaRPr lang="zh-TW" altLang="en-US">
            <a:solidFill>
              <a:schemeClr val="tx1"/>
            </a:solidFill>
            <a:latin typeface="+mj-ea"/>
            <a:ea typeface="+mj-ea"/>
          </a:endParaRPr>
        </a:p>
      </dgm:t>
    </dgm:pt>
    <dgm:pt modelId="{837933AE-9C30-4854-A59C-651F1086067B}" type="sibTrans" cxnId="{DBACC615-A4DD-4B04-8DD0-B991B74EA236}">
      <dgm:prSet/>
      <dgm:spPr/>
      <dgm:t>
        <a:bodyPr/>
        <a:lstStyle/>
        <a:p>
          <a:endParaRPr lang="zh-TW" altLang="en-US">
            <a:solidFill>
              <a:schemeClr val="tx1"/>
            </a:solidFill>
            <a:latin typeface="+mj-ea"/>
            <a:ea typeface="+mj-ea"/>
          </a:endParaRPr>
        </a:p>
      </dgm:t>
    </dgm:pt>
    <dgm:pt modelId="{F9C2BB31-AF54-4FE7-BE05-5F8E451005EF}">
      <dgm:prSet custT="1"/>
      <dgm:spPr/>
      <dgm:t>
        <a:bodyPr/>
        <a:lstStyle/>
        <a:p>
          <a:r>
            <a:rPr lang="zh-TW" altLang="en-US" sz="1800">
              <a:solidFill>
                <a:schemeClr val="tx2"/>
              </a:solidFill>
              <a:latin typeface="+mj-ea"/>
              <a:ea typeface="+mj-ea"/>
            </a:rPr>
            <a:t>其他</a:t>
          </a:r>
          <a:endParaRPr lang="zh-TW" altLang="en-US" sz="1800" dirty="0">
            <a:solidFill>
              <a:schemeClr val="tx2"/>
            </a:solidFill>
            <a:latin typeface="+mj-ea"/>
            <a:ea typeface="+mj-ea"/>
          </a:endParaRPr>
        </a:p>
      </dgm:t>
    </dgm:pt>
    <dgm:pt modelId="{43712CC4-F3C1-4BD8-98A6-C46C988EDBA8}" type="parTrans" cxnId="{F4AAA081-938C-47F0-9FCE-24D0120E717A}">
      <dgm:prSet/>
      <dgm:spPr/>
      <dgm:t>
        <a:bodyPr/>
        <a:lstStyle/>
        <a:p>
          <a:endParaRPr lang="zh-TW" altLang="en-US">
            <a:solidFill>
              <a:schemeClr val="tx1"/>
            </a:solidFill>
            <a:latin typeface="+mj-ea"/>
            <a:ea typeface="+mj-ea"/>
          </a:endParaRPr>
        </a:p>
      </dgm:t>
    </dgm:pt>
    <dgm:pt modelId="{10ED682B-EFEB-47D4-8067-0DAAC8575C4A}" type="sibTrans" cxnId="{F4AAA081-938C-47F0-9FCE-24D0120E717A}">
      <dgm:prSet/>
      <dgm:spPr/>
      <dgm:t>
        <a:bodyPr/>
        <a:lstStyle/>
        <a:p>
          <a:endParaRPr lang="zh-TW" altLang="en-US">
            <a:solidFill>
              <a:schemeClr val="tx1"/>
            </a:solidFill>
            <a:latin typeface="+mj-ea"/>
            <a:ea typeface="+mj-ea"/>
          </a:endParaRPr>
        </a:p>
      </dgm:t>
    </dgm:pt>
    <dgm:pt modelId="{B7007E55-AEB1-42C0-AF5B-191F8D5F77C5}">
      <dgm:prSet custT="1"/>
      <dgm:spPr/>
      <dgm:t>
        <a:bodyPr/>
        <a:lstStyle/>
        <a:p>
          <a:r>
            <a:rPr lang="zh-TW" altLang="en-US" sz="2000" dirty="0">
              <a:solidFill>
                <a:schemeClr val="tx2"/>
              </a:solidFill>
              <a:latin typeface="+mj-ea"/>
              <a:ea typeface="+mj-ea"/>
            </a:rPr>
            <a:t>華語及文化</a:t>
          </a:r>
          <a:br>
            <a:rPr lang="en-US" altLang="zh-TW" sz="2000" dirty="0">
              <a:solidFill>
                <a:schemeClr val="tx2"/>
              </a:solidFill>
              <a:latin typeface="+mj-ea"/>
              <a:ea typeface="+mj-ea"/>
            </a:rPr>
          </a:br>
          <a:r>
            <a:rPr lang="zh-TW" altLang="en-US" sz="2000" dirty="0">
              <a:solidFill>
                <a:schemeClr val="tx2"/>
              </a:solidFill>
              <a:latin typeface="+mj-ea"/>
              <a:ea typeface="+mj-ea"/>
            </a:rPr>
            <a:t>體驗</a:t>
          </a:r>
        </a:p>
      </dgm:t>
    </dgm:pt>
    <dgm:pt modelId="{D6610C57-0300-4317-8828-1ACB2C331EFB}" type="parTrans" cxnId="{1159071A-652C-45B5-BFE7-78B5A0DB1DC7}">
      <dgm:prSet/>
      <dgm:spPr/>
      <dgm:t>
        <a:bodyPr/>
        <a:lstStyle/>
        <a:p>
          <a:endParaRPr lang="zh-TW" altLang="en-US">
            <a:solidFill>
              <a:schemeClr val="tx1"/>
            </a:solidFill>
            <a:latin typeface="+mj-ea"/>
            <a:ea typeface="+mj-ea"/>
          </a:endParaRPr>
        </a:p>
      </dgm:t>
    </dgm:pt>
    <dgm:pt modelId="{E7B3829F-103D-496E-AE85-19B121CACD2A}" type="sibTrans" cxnId="{1159071A-652C-45B5-BFE7-78B5A0DB1DC7}">
      <dgm:prSet/>
      <dgm:spPr/>
      <dgm:t>
        <a:bodyPr/>
        <a:lstStyle/>
        <a:p>
          <a:endParaRPr lang="zh-TW" altLang="en-US">
            <a:solidFill>
              <a:schemeClr val="tx1"/>
            </a:solidFill>
            <a:latin typeface="+mj-ea"/>
            <a:ea typeface="+mj-ea"/>
          </a:endParaRPr>
        </a:p>
      </dgm:t>
    </dgm:pt>
    <dgm:pt modelId="{405E9EFE-6108-4755-B42B-CEEC0C3A5B80}">
      <dgm:prSet custT="1"/>
      <dgm:spPr/>
      <dgm:t>
        <a:bodyPr/>
        <a:lstStyle/>
        <a:p>
          <a:r>
            <a:rPr lang="zh-TW" altLang="en-US" sz="2000" dirty="0">
              <a:solidFill>
                <a:schemeClr val="tx2"/>
              </a:solidFill>
              <a:latin typeface="+mj-ea"/>
              <a:ea typeface="+mj-ea"/>
            </a:rPr>
            <a:t>專題研習營</a:t>
          </a:r>
        </a:p>
      </dgm:t>
    </dgm:pt>
    <dgm:pt modelId="{59F4EC62-EE7B-4E74-A4B4-18D95F2BBD10}" type="parTrans" cxnId="{2A68BC77-0F8F-4A58-A4C6-EB44B990DEF1}">
      <dgm:prSet/>
      <dgm:spPr/>
      <dgm:t>
        <a:bodyPr/>
        <a:lstStyle/>
        <a:p>
          <a:endParaRPr lang="zh-TW" altLang="en-US">
            <a:solidFill>
              <a:schemeClr val="tx1"/>
            </a:solidFill>
            <a:latin typeface="+mj-ea"/>
            <a:ea typeface="+mj-ea"/>
          </a:endParaRPr>
        </a:p>
      </dgm:t>
    </dgm:pt>
    <dgm:pt modelId="{13E0E778-2352-47F3-9354-54995CA46C8D}" type="sibTrans" cxnId="{2A68BC77-0F8F-4A58-A4C6-EB44B990DEF1}">
      <dgm:prSet/>
      <dgm:spPr/>
      <dgm:t>
        <a:bodyPr/>
        <a:lstStyle/>
        <a:p>
          <a:endParaRPr lang="zh-TW" altLang="en-US">
            <a:solidFill>
              <a:schemeClr val="tx1"/>
            </a:solidFill>
            <a:latin typeface="+mj-ea"/>
            <a:ea typeface="+mj-ea"/>
          </a:endParaRPr>
        </a:p>
      </dgm:t>
    </dgm:pt>
    <dgm:pt modelId="{5D998A7F-463B-424B-8D54-E9B872EB42D2}">
      <dgm:prSet custT="1"/>
      <dgm:spPr/>
      <dgm:t>
        <a:bodyPr/>
        <a:lstStyle/>
        <a:p>
          <a:r>
            <a:rPr lang="zh-TW" altLang="en-US" sz="1800">
              <a:solidFill>
                <a:schemeClr val="tx2"/>
              </a:solidFill>
              <a:latin typeface="+mj-ea"/>
              <a:ea typeface="+mj-ea"/>
            </a:rPr>
            <a:t>海外體驗學習</a:t>
          </a:r>
          <a:endParaRPr lang="zh-TW" altLang="en-US" sz="1800" dirty="0">
            <a:solidFill>
              <a:schemeClr val="tx2"/>
            </a:solidFill>
            <a:latin typeface="+mj-ea"/>
            <a:ea typeface="+mj-ea"/>
          </a:endParaRPr>
        </a:p>
      </dgm:t>
    </dgm:pt>
    <dgm:pt modelId="{2CC71319-DE0C-4567-9A6F-D60D662DDD66}" type="parTrans" cxnId="{65A029F9-144A-446A-9D40-28B38EF03457}">
      <dgm:prSet/>
      <dgm:spPr/>
      <dgm:t>
        <a:bodyPr/>
        <a:lstStyle/>
        <a:p>
          <a:endParaRPr lang="zh-TW" altLang="en-US">
            <a:solidFill>
              <a:schemeClr val="tx1"/>
            </a:solidFill>
            <a:latin typeface="+mj-ea"/>
            <a:ea typeface="+mj-ea"/>
          </a:endParaRPr>
        </a:p>
      </dgm:t>
    </dgm:pt>
    <dgm:pt modelId="{88034351-2BB5-4721-86E4-E1BEBCA4EAD4}" type="sibTrans" cxnId="{65A029F9-144A-446A-9D40-28B38EF03457}">
      <dgm:prSet/>
      <dgm:spPr/>
      <dgm:t>
        <a:bodyPr/>
        <a:lstStyle/>
        <a:p>
          <a:endParaRPr lang="zh-TW" altLang="en-US">
            <a:solidFill>
              <a:schemeClr val="tx1"/>
            </a:solidFill>
            <a:latin typeface="+mj-ea"/>
            <a:ea typeface="+mj-ea"/>
          </a:endParaRPr>
        </a:p>
      </dgm:t>
    </dgm:pt>
    <dgm:pt modelId="{74EE4659-254A-4B99-95FA-CF38B8E52711}">
      <dgm:prSet custT="1"/>
      <dgm:spPr/>
      <dgm:t>
        <a:bodyPr/>
        <a:lstStyle/>
        <a:p>
          <a:r>
            <a:rPr lang="zh-TW" altLang="en-US" sz="1800" dirty="0">
              <a:solidFill>
                <a:schemeClr val="tx2"/>
              </a:solidFill>
              <a:latin typeface="+mj-ea"/>
              <a:ea typeface="+mj-ea"/>
            </a:rPr>
            <a:t>海外技能實習</a:t>
          </a:r>
        </a:p>
      </dgm:t>
    </dgm:pt>
    <dgm:pt modelId="{5F1F72A9-82F8-4CE8-9F40-D03596F91ECA}" type="parTrans" cxnId="{F4E9C36A-CF16-468D-A780-C31BC1D968CE}">
      <dgm:prSet/>
      <dgm:spPr/>
      <dgm:t>
        <a:bodyPr/>
        <a:lstStyle/>
        <a:p>
          <a:endParaRPr lang="zh-TW" altLang="en-US">
            <a:solidFill>
              <a:schemeClr val="tx1"/>
            </a:solidFill>
            <a:latin typeface="+mj-ea"/>
            <a:ea typeface="+mj-ea"/>
          </a:endParaRPr>
        </a:p>
      </dgm:t>
    </dgm:pt>
    <dgm:pt modelId="{326910FA-63D3-42DB-BD9C-26D535F187B5}" type="sibTrans" cxnId="{F4E9C36A-CF16-468D-A780-C31BC1D968CE}">
      <dgm:prSet/>
      <dgm:spPr/>
      <dgm:t>
        <a:bodyPr/>
        <a:lstStyle/>
        <a:p>
          <a:endParaRPr lang="zh-TW" altLang="en-US">
            <a:solidFill>
              <a:schemeClr val="tx1"/>
            </a:solidFill>
            <a:latin typeface="+mj-ea"/>
            <a:ea typeface="+mj-ea"/>
          </a:endParaRPr>
        </a:p>
      </dgm:t>
    </dgm:pt>
    <dgm:pt modelId="{6D9D9C98-A9F9-4E0E-B842-D5D3317E0450}">
      <dgm:prSet custT="1"/>
      <dgm:spPr/>
      <dgm:t>
        <a:bodyPr/>
        <a:lstStyle/>
        <a:p>
          <a:r>
            <a:rPr lang="zh-TW" altLang="en-US" sz="1800">
              <a:solidFill>
                <a:schemeClr val="tx2"/>
              </a:solidFill>
              <a:latin typeface="+mj-ea"/>
              <a:ea typeface="+mj-ea"/>
            </a:rPr>
            <a:t>國際志工服務</a:t>
          </a:r>
          <a:endParaRPr lang="zh-TW" altLang="en-US" sz="1800" dirty="0">
            <a:solidFill>
              <a:schemeClr val="tx2"/>
            </a:solidFill>
            <a:latin typeface="+mj-ea"/>
            <a:ea typeface="+mj-ea"/>
          </a:endParaRPr>
        </a:p>
      </dgm:t>
    </dgm:pt>
    <dgm:pt modelId="{5AB58809-739D-43FF-9747-3CEA13294124}" type="parTrans" cxnId="{4B634A94-070F-4F01-B292-073CDC666641}">
      <dgm:prSet/>
      <dgm:spPr/>
      <dgm:t>
        <a:bodyPr/>
        <a:lstStyle/>
        <a:p>
          <a:endParaRPr lang="zh-TW" altLang="en-US">
            <a:solidFill>
              <a:schemeClr val="tx1"/>
            </a:solidFill>
            <a:latin typeface="+mj-ea"/>
            <a:ea typeface="+mj-ea"/>
          </a:endParaRPr>
        </a:p>
      </dgm:t>
    </dgm:pt>
    <dgm:pt modelId="{BA94FD3E-9EFD-4104-8542-596672645365}" type="sibTrans" cxnId="{4B634A94-070F-4F01-B292-073CDC666641}">
      <dgm:prSet/>
      <dgm:spPr/>
      <dgm:t>
        <a:bodyPr/>
        <a:lstStyle/>
        <a:p>
          <a:endParaRPr lang="zh-TW" altLang="en-US">
            <a:solidFill>
              <a:schemeClr val="tx1"/>
            </a:solidFill>
            <a:latin typeface="+mj-ea"/>
            <a:ea typeface="+mj-ea"/>
          </a:endParaRPr>
        </a:p>
      </dgm:t>
    </dgm:pt>
    <dgm:pt modelId="{231FC7BB-79B2-4722-B2FE-70080B7D1D9D}">
      <dgm:prSet custT="1"/>
      <dgm:spPr/>
      <dgm:t>
        <a:bodyPr/>
        <a:lstStyle/>
        <a:p>
          <a:r>
            <a:rPr lang="zh-TW" altLang="en-US" sz="1800">
              <a:solidFill>
                <a:schemeClr val="tx2"/>
              </a:solidFill>
              <a:latin typeface="+mj-ea"/>
              <a:ea typeface="+mj-ea"/>
            </a:rPr>
            <a:t>姊妹校交流</a:t>
          </a:r>
          <a:endParaRPr lang="zh-TW" altLang="en-US" sz="1800" dirty="0">
            <a:solidFill>
              <a:schemeClr val="tx2"/>
            </a:solidFill>
            <a:latin typeface="+mj-ea"/>
            <a:ea typeface="+mj-ea"/>
          </a:endParaRPr>
        </a:p>
      </dgm:t>
    </dgm:pt>
    <dgm:pt modelId="{BD2CF53D-45EF-4A13-B994-4F8819EA9996}" type="parTrans" cxnId="{067FFE7C-C38C-4704-BCAA-C579BF66C71F}">
      <dgm:prSet/>
      <dgm:spPr/>
      <dgm:t>
        <a:bodyPr/>
        <a:lstStyle/>
        <a:p>
          <a:endParaRPr lang="zh-TW" altLang="en-US">
            <a:solidFill>
              <a:schemeClr val="tx1"/>
            </a:solidFill>
            <a:latin typeface="+mj-ea"/>
            <a:ea typeface="+mj-ea"/>
          </a:endParaRPr>
        </a:p>
      </dgm:t>
    </dgm:pt>
    <dgm:pt modelId="{85DFA2F1-86DD-4F1F-99E7-99BA5ED2BDD8}" type="sibTrans" cxnId="{067FFE7C-C38C-4704-BCAA-C579BF66C71F}">
      <dgm:prSet/>
      <dgm:spPr/>
      <dgm:t>
        <a:bodyPr/>
        <a:lstStyle/>
        <a:p>
          <a:endParaRPr lang="zh-TW" altLang="en-US">
            <a:solidFill>
              <a:schemeClr val="tx1"/>
            </a:solidFill>
            <a:latin typeface="+mj-ea"/>
            <a:ea typeface="+mj-ea"/>
          </a:endParaRPr>
        </a:p>
      </dgm:t>
    </dgm:pt>
    <dgm:pt modelId="{635F308A-53A4-4EEA-BB86-7C8FB5686032}">
      <dgm:prSet custT="1"/>
      <dgm:spPr/>
      <dgm:t>
        <a:bodyPr/>
        <a:lstStyle/>
        <a:p>
          <a:r>
            <a:rPr lang="zh-TW" altLang="en-US" sz="1800">
              <a:solidFill>
                <a:schemeClr val="tx2"/>
              </a:solidFill>
              <a:latin typeface="+mj-ea"/>
              <a:ea typeface="+mj-ea"/>
            </a:rPr>
            <a:t>教育專題交流</a:t>
          </a:r>
          <a:endParaRPr lang="zh-TW" altLang="en-US" sz="1800" dirty="0">
            <a:solidFill>
              <a:schemeClr val="tx2"/>
            </a:solidFill>
            <a:latin typeface="+mj-ea"/>
            <a:ea typeface="+mj-ea"/>
          </a:endParaRPr>
        </a:p>
      </dgm:t>
    </dgm:pt>
    <dgm:pt modelId="{838870ED-A29D-44CC-AD51-AADF05740732}" type="parTrans" cxnId="{3BBED4F6-AE73-4FCB-AEEA-D42ED3BE1B3B}">
      <dgm:prSet/>
      <dgm:spPr/>
      <dgm:t>
        <a:bodyPr/>
        <a:lstStyle/>
        <a:p>
          <a:endParaRPr lang="zh-TW" altLang="en-US">
            <a:solidFill>
              <a:schemeClr val="tx1"/>
            </a:solidFill>
            <a:latin typeface="+mj-ea"/>
            <a:ea typeface="+mj-ea"/>
          </a:endParaRPr>
        </a:p>
      </dgm:t>
    </dgm:pt>
    <dgm:pt modelId="{40085205-5CF0-4CD3-9028-503D1BA11F2D}" type="sibTrans" cxnId="{3BBED4F6-AE73-4FCB-AEEA-D42ED3BE1B3B}">
      <dgm:prSet/>
      <dgm:spPr/>
      <dgm:t>
        <a:bodyPr/>
        <a:lstStyle/>
        <a:p>
          <a:endParaRPr lang="zh-TW" altLang="en-US">
            <a:solidFill>
              <a:schemeClr val="tx1"/>
            </a:solidFill>
            <a:latin typeface="+mj-ea"/>
            <a:ea typeface="+mj-ea"/>
          </a:endParaRPr>
        </a:p>
      </dgm:t>
    </dgm:pt>
    <dgm:pt modelId="{F00A74FA-64CB-4C81-BA3F-F2FBB778BF7F}">
      <dgm:prSet custT="1"/>
      <dgm:spPr/>
      <dgm:t>
        <a:bodyPr/>
        <a:lstStyle/>
        <a:p>
          <a:r>
            <a:rPr lang="zh-TW" altLang="en-US" sz="1800">
              <a:solidFill>
                <a:schemeClr val="tx2"/>
              </a:solidFill>
              <a:latin typeface="+mj-ea"/>
              <a:ea typeface="+mj-ea"/>
            </a:rPr>
            <a:t>國際師生交換</a:t>
          </a:r>
          <a:endParaRPr lang="zh-TW" altLang="en-US" sz="1800" dirty="0">
            <a:solidFill>
              <a:schemeClr val="tx2"/>
            </a:solidFill>
            <a:latin typeface="+mj-ea"/>
            <a:ea typeface="+mj-ea"/>
          </a:endParaRPr>
        </a:p>
      </dgm:t>
    </dgm:pt>
    <dgm:pt modelId="{106E09A0-3F25-4DAD-B997-951AE166F532}" type="parTrans" cxnId="{D168BA6B-71BC-49CC-ABDC-C4C03DCC7C65}">
      <dgm:prSet/>
      <dgm:spPr/>
      <dgm:t>
        <a:bodyPr/>
        <a:lstStyle/>
        <a:p>
          <a:endParaRPr lang="zh-TW" altLang="en-US">
            <a:solidFill>
              <a:schemeClr val="tx1"/>
            </a:solidFill>
            <a:latin typeface="+mj-ea"/>
            <a:ea typeface="+mj-ea"/>
          </a:endParaRPr>
        </a:p>
      </dgm:t>
    </dgm:pt>
    <dgm:pt modelId="{DE327A5D-C823-43B0-8038-3D1FAB030028}" type="sibTrans" cxnId="{D168BA6B-71BC-49CC-ABDC-C4C03DCC7C65}">
      <dgm:prSet/>
      <dgm:spPr/>
      <dgm:t>
        <a:bodyPr/>
        <a:lstStyle/>
        <a:p>
          <a:endParaRPr lang="zh-TW" altLang="en-US">
            <a:solidFill>
              <a:schemeClr val="tx1"/>
            </a:solidFill>
            <a:latin typeface="+mj-ea"/>
            <a:ea typeface="+mj-ea"/>
          </a:endParaRPr>
        </a:p>
      </dgm:t>
    </dgm:pt>
    <dgm:pt modelId="{1C875E13-D5B1-4BDE-BA38-2E8C36C30E03}">
      <dgm:prSet custT="1"/>
      <dgm:spPr/>
      <dgm:t>
        <a:bodyPr/>
        <a:lstStyle/>
        <a:p>
          <a:r>
            <a:rPr lang="zh-TW" altLang="en-US" sz="1800" dirty="0">
              <a:solidFill>
                <a:schemeClr val="tx2"/>
              </a:solidFill>
              <a:latin typeface="+mj-ea"/>
              <a:ea typeface="+mj-ea"/>
            </a:rPr>
            <a:t>本國中小學生參與國際會議或競賽</a:t>
          </a:r>
        </a:p>
      </dgm:t>
    </dgm:pt>
    <dgm:pt modelId="{FF061344-A6BD-4D6B-A8EB-4ACAF5DA8338}" type="parTrans" cxnId="{65BA5284-2D43-4E32-80F5-25FEF6107F1B}">
      <dgm:prSet/>
      <dgm:spPr/>
      <dgm:t>
        <a:bodyPr/>
        <a:lstStyle/>
        <a:p>
          <a:endParaRPr lang="zh-TW" altLang="en-US">
            <a:solidFill>
              <a:schemeClr val="tx1"/>
            </a:solidFill>
            <a:latin typeface="+mj-ea"/>
            <a:ea typeface="+mj-ea"/>
          </a:endParaRPr>
        </a:p>
      </dgm:t>
    </dgm:pt>
    <dgm:pt modelId="{D031F9CB-F9E1-499C-90AE-EA1D261BF35D}" type="sibTrans" cxnId="{65BA5284-2D43-4E32-80F5-25FEF6107F1B}">
      <dgm:prSet/>
      <dgm:spPr/>
      <dgm:t>
        <a:bodyPr/>
        <a:lstStyle/>
        <a:p>
          <a:endParaRPr lang="zh-TW" altLang="en-US">
            <a:solidFill>
              <a:schemeClr val="tx1"/>
            </a:solidFill>
            <a:latin typeface="+mj-ea"/>
            <a:ea typeface="+mj-ea"/>
          </a:endParaRPr>
        </a:p>
      </dgm:t>
    </dgm:pt>
    <dgm:pt modelId="{369F3A11-3DAC-4AC0-A21F-03E477B98AF7}">
      <dgm:prSet/>
      <dgm:spPr/>
      <dgm:t>
        <a:bodyPr/>
        <a:lstStyle/>
        <a:p>
          <a:r>
            <a:rPr lang="zh-TW" altLang="en-US">
              <a:solidFill>
                <a:schemeClr val="tx2"/>
              </a:solidFill>
              <a:latin typeface="+mj-ea"/>
              <a:ea typeface="+mj-ea"/>
            </a:rPr>
            <a:t>教學參與</a:t>
          </a:r>
          <a:endParaRPr lang="zh-TW" altLang="en-US" dirty="0">
            <a:solidFill>
              <a:schemeClr val="tx2"/>
            </a:solidFill>
            <a:latin typeface="+mj-ea"/>
            <a:ea typeface="+mj-ea"/>
          </a:endParaRPr>
        </a:p>
      </dgm:t>
    </dgm:pt>
    <dgm:pt modelId="{F162CA2F-755A-41F2-BFA0-28452EBE3A44}" type="parTrans" cxnId="{F3FF1135-DE11-41E2-8FB6-15501B89357D}">
      <dgm:prSet/>
      <dgm:spPr/>
      <dgm:t>
        <a:bodyPr/>
        <a:lstStyle/>
        <a:p>
          <a:endParaRPr lang="zh-TW" altLang="en-US">
            <a:solidFill>
              <a:schemeClr val="tx1"/>
            </a:solidFill>
            <a:latin typeface="+mj-ea"/>
            <a:ea typeface="+mj-ea"/>
          </a:endParaRPr>
        </a:p>
      </dgm:t>
    </dgm:pt>
    <dgm:pt modelId="{A8B7A155-B45A-4025-B648-3B7189056D26}" type="sibTrans" cxnId="{F3FF1135-DE11-41E2-8FB6-15501B89357D}">
      <dgm:prSet/>
      <dgm:spPr/>
      <dgm:t>
        <a:bodyPr/>
        <a:lstStyle/>
        <a:p>
          <a:endParaRPr lang="zh-TW" altLang="en-US">
            <a:solidFill>
              <a:schemeClr val="tx1"/>
            </a:solidFill>
            <a:latin typeface="+mj-ea"/>
            <a:ea typeface="+mj-ea"/>
          </a:endParaRPr>
        </a:p>
      </dgm:t>
    </dgm:pt>
    <dgm:pt modelId="{88CEDB26-AA8D-4563-8D35-EEA6D551E9D4}">
      <dgm:prSet/>
      <dgm:spPr/>
      <dgm:t>
        <a:bodyPr/>
        <a:lstStyle/>
        <a:p>
          <a:r>
            <a:rPr lang="zh-TW" altLang="en-US">
              <a:solidFill>
                <a:schemeClr val="tx2"/>
              </a:solidFill>
              <a:latin typeface="+mj-ea"/>
              <a:ea typeface="+mj-ea"/>
            </a:rPr>
            <a:t>專業技能</a:t>
          </a:r>
          <a:endParaRPr lang="zh-TW" altLang="en-US" dirty="0">
            <a:solidFill>
              <a:schemeClr val="tx2"/>
            </a:solidFill>
            <a:latin typeface="+mj-ea"/>
            <a:ea typeface="+mj-ea"/>
          </a:endParaRPr>
        </a:p>
      </dgm:t>
    </dgm:pt>
    <dgm:pt modelId="{6DC43E63-FA37-4EC4-A743-346FE2987CDE}" type="parTrans" cxnId="{65B3ED22-C3B9-48A4-A12C-28AABA40163B}">
      <dgm:prSet/>
      <dgm:spPr/>
      <dgm:t>
        <a:bodyPr/>
        <a:lstStyle/>
        <a:p>
          <a:endParaRPr lang="zh-TW" altLang="en-US">
            <a:solidFill>
              <a:schemeClr val="tx1"/>
            </a:solidFill>
            <a:latin typeface="+mj-ea"/>
            <a:ea typeface="+mj-ea"/>
          </a:endParaRPr>
        </a:p>
      </dgm:t>
    </dgm:pt>
    <dgm:pt modelId="{16E6E388-00BF-43D5-BA6D-774C25E99EF5}" type="sibTrans" cxnId="{65B3ED22-C3B9-48A4-A12C-28AABA40163B}">
      <dgm:prSet/>
      <dgm:spPr/>
      <dgm:t>
        <a:bodyPr/>
        <a:lstStyle/>
        <a:p>
          <a:endParaRPr lang="zh-TW" altLang="en-US">
            <a:solidFill>
              <a:schemeClr val="tx1"/>
            </a:solidFill>
            <a:latin typeface="+mj-ea"/>
            <a:ea typeface="+mj-ea"/>
          </a:endParaRPr>
        </a:p>
      </dgm:t>
    </dgm:pt>
    <dgm:pt modelId="{ADD7DF38-B2CA-453C-8C16-0CF3DA5628FE}" type="pres">
      <dgm:prSet presAssocID="{9B38F1CC-88A5-40BB-A49A-9EBBB6686AA4}" presName="theList" presStyleCnt="0">
        <dgm:presLayoutVars>
          <dgm:dir/>
          <dgm:animLvl val="lvl"/>
          <dgm:resizeHandles val="exact"/>
        </dgm:presLayoutVars>
      </dgm:prSet>
      <dgm:spPr/>
    </dgm:pt>
    <dgm:pt modelId="{B1319E9C-EB3B-497E-A398-A25348BE9F85}" type="pres">
      <dgm:prSet presAssocID="{0F76F49C-0958-4DC9-96E7-A0B113B74057}" presName="compNode" presStyleCnt="0"/>
      <dgm:spPr/>
    </dgm:pt>
    <dgm:pt modelId="{6CCB1830-76D5-4A3D-AAB5-93D49B8B8480}" type="pres">
      <dgm:prSet presAssocID="{0F76F49C-0958-4DC9-96E7-A0B113B74057}" presName="aNode" presStyleLbl="bgShp" presStyleIdx="0" presStyleCnt="5"/>
      <dgm:spPr/>
    </dgm:pt>
    <dgm:pt modelId="{70D983D3-C19D-46F6-9291-B012FB1E4AEF}" type="pres">
      <dgm:prSet presAssocID="{0F76F49C-0958-4DC9-96E7-A0B113B74057}" presName="textNode" presStyleLbl="bgShp" presStyleIdx="0" presStyleCnt="5"/>
      <dgm:spPr/>
    </dgm:pt>
    <dgm:pt modelId="{58E1F7A4-7882-47F4-876E-968E0897FDCF}" type="pres">
      <dgm:prSet presAssocID="{0F76F49C-0958-4DC9-96E7-A0B113B74057}" presName="compChildNode" presStyleCnt="0"/>
      <dgm:spPr/>
    </dgm:pt>
    <dgm:pt modelId="{7F5378A4-E546-467D-9FD6-7F8B523F0676}" type="pres">
      <dgm:prSet presAssocID="{0F76F49C-0958-4DC9-96E7-A0B113B74057}" presName="theInnerList" presStyleCnt="0"/>
      <dgm:spPr/>
    </dgm:pt>
    <dgm:pt modelId="{617EB5FF-2D76-4D16-9E02-10C0542C24DD}" type="pres">
      <dgm:prSet presAssocID="{405E9EFE-6108-4755-B42B-CEEC0C3A5B80}" presName="childNode" presStyleLbl="node1" presStyleIdx="0" presStyleCnt="21">
        <dgm:presLayoutVars>
          <dgm:bulletEnabled val="1"/>
        </dgm:presLayoutVars>
      </dgm:prSet>
      <dgm:spPr/>
    </dgm:pt>
    <dgm:pt modelId="{2162144D-335A-4E10-AEE9-311C5F2B7466}" type="pres">
      <dgm:prSet presAssocID="{405E9EFE-6108-4755-B42B-CEEC0C3A5B80}" presName="aSpace2" presStyleCnt="0"/>
      <dgm:spPr/>
    </dgm:pt>
    <dgm:pt modelId="{9E44435D-97BE-48B3-A363-D41BB658CA2E}" type="pres">
      <dgm:prSet presAssocID="{B7007E55-AEB1-42C0-AF5B-191F8D5F77C5}" presName="childNode" presStyleLbl="node1" presStyleIdx="1" presStyleCnt="21">
        <dgm:presLayoutVars>
          <dgm:bulletEnabled val="1"/>
        </dgm:presLayoutVars>
      </dgm:prSet>
      <dgm:spPr/>
    </dgm:pt>
    <dgm:pt modelId="{E144BF8B-DBF0-43EA-8B37-C94124EEF4B0}" type="pres">
      <dgm:prSet presAssocID="{B7007E55-AEB1-42C0-AF5B-191F8D5F77C5}" presName="aSpace2" presStyleCnt="0"/>
      <dgm:spPr/>
    </dgm:pt>
    <dgm:pt modelId="{90725C09-708C-4218-B970-9620AE8348B9}" type="pres">
      <dgm:prSet presAssocID="{90845626-6BDA-4F0C-AF2C-BEE5DE772C6E}" presName="childNode" presStyleLbl="node1" presStyleIdx="2" presStyleCnt="21">
        <dgm:presLayoutVars>
          <dgm:bulletEnabled val="1"/>
        </dgm:presLayoutVars>
      </dgm:prSet>
      <dgm:spPr/>
    </dgm:pt>
    <dgm:pt modelId="{73DA6CBE-1000-4771-B5D3-5ED766CE2903}" type="pres">
      <dgm:prSet presAssocID="{90845626-6BDA-4F0C-AF2C-BEE5DE772C6E}" presName="aSpace2" presStyleCnt="0"/>
      <dgm:spPr/>
    </dgm:pt>
    <dgm:pt modelId="{55C0027A-ECEC-4343-9F45-63F33A57E83B}" type="pres">
      <dgm:prSet presAssocID="{590650FB-4AA6-416E-AC5C-1BB7D0315AEC}" presName="childNode" presStyleLbl="node1" presStyleIdx="3" presStyleCnt="21">
        <dgm:presLayoutVars>
          <dgm:bulletEnabled val="1"/>
        </dgm:presLayoutVars>
      </dgm:prSet>
      <dgm:spPr/>
    </dgm:pt>
    <dgm:pt modelId="{7A4A66D7-F718-4BD5-A74C-06ADEF009773}" type="pres">
      <dgm:prSet presAssocID="{0F76F49C-0958-4DC9-96E7-A0B113B74057}" presName="aSpace" presStyleCnt="0"/>
      <dgm:spPr/>
    </dgm:pt>
    <dgm:pt modelId="{2B3A8A5E-168A-454D-95C8-5E044D0F3194}" type="pres">
      <dgm:prSet presAssocID="{DF60E27A-DDA1-4662-A5A6-590FD0892935}" presName="compNode" presStyleCnt="0"/>
      <dgm:spPr/>
    </dgm:pt>
    <dgm:pt modelId="{EE0C0C15-F95B-433E-89E8-D2F72EFD2317}" type="pres">
      <dgm:prSet presAssocID="{DF60E27A-DDA1-4662-A5A6-590FD0892935}" presName="aNode" presStyleLbl="bgShp" presStyleIdx="1" presStyleCnt="5"/>
      <dgm:spPr/>
    </dgm:pt>
    <dgm:pt modelId="{D503E0AC-6F8A-4042-8376-A46BF425D102}" type="pres">
      <dgm:prSet presAssocID="{DF60E27A-DDA1-4662-A5A6-590FD0892935}" presName="textNode" presStyleLbl="bgShp" presStyleIdx="1" presStyleCnt="5"/>
      <dgm:spPr/>
    </dgm:pt>
    <dgm:pt modelId="{9647507D-593B-4DD8-A6D0-189BC14C2B76}" type="pres">
      <dgm:prSet presAssocID="{DF60E27A-DDA1-4662-A5A6-590FD0892935}" presName="compChildNode" presStyleCnt="0"/>
      <dgm:spPr/>
    </dgm:pt>
    <dgm:pt modelId="{9741CD22-43C7-4629-80DB-CFDC7B297A31}" type="pres">
      <dgm:prSet presAssocID="{DF60E27A-DDA1-4662-A5A6-590FD0892935}" presName="theInnerList" presStyleCnt="0"/>
      <dgm:spPr/>
    </dgm:pt>
    <dgm:pt modelId="{D0E46A74-3017-4779-8DE7-F38A4E6EFB51}" type="pres">
      <dgm:prSet presAssocID="{5D998A7F-463B-424B-8D54-E9B872EB42D2}" presName="childNode" presStyleLbl="node1" presStyleIdx="4" presStyleCnt="21">
        <dgm:presLayoutVars>
          <dgm:bulletEnabled val="1"/>
        </dgm:presLayoutVars>
      </dgm:prSet>
      <dgm:spPr/>
    </dgm:pt>
    <dgm:pt modelId="{E3C6F770-AE15-4974-9393-CD09D584384C}" type="pres">
      <dgm:prSet presAssocID="{5D998A7F-463B-424B-8D54-E9B872EB42D2}" presName="aSpace2" presStyleCnt="0"/>
      <dgm:spPr/>
    </dgm:pt>
    <dgm:pt modelId="{E77D4F8F-CEBC-4FBA-AF34-5346D697D4C8}" type="pres">
      <dgm:prSet presAssocID="{74EE4659-254A-4B99-95FA-CF38B8E52711}" presName="childNode" presStyleLbl="node1" presStyleIdx="5" presStyleCnt="21">
        <dgm:presLayoutVars>
          <dgm:bulletEnabled val="1"/>
        </dgm:presLayoutVars>
      </dgm:prSet>
      <dgm:spPr/>
    </dgm:pt>
    <dgm:pt modelId="{1D7D44F2-8B29-476F-ABBD-3660D1C4D3DE}" type="pres">
      <dgm:prSet presAssocID="{74EE4659-254A-4B99-95FA-CF38B8E52711}" presName="aSpace2" presStyleCnt="0"/>
      <dgm:spPr/>
    </dgm:pt>
    <dgm:pt modelId="{8B1FBE31-1E86-4E2B-BF5D-1663F10E16AD}" type="pres">
      <dgm:prSet presAssocID="{6D9D9C98-A9F9-4E0E-B842-D5D3317E0450}" presName="childNode" presStyleLbl="node1" presStyleIdx="6" presStyleCnt="21">
        <dgm:presLayoutVars>
          <dgm:bulletEnabled val="1"/>
        </dgm:presLayoutVars>
      </dgm:prSet>
      <dgm:spPr/>
    </dgm:pt>
    <dgm:pt modelId="{2E2F6A0C-FD78-410A-BB86-222E496AE5FF}" type="pres">
      <dgm:prSet presAssocID="{6D9D9C98-A9F9-4E0E-B842-D5D3317E0450}" presName="aSpace2" presStyleCnt="0"/>
      <dgm:spPr/>
    </dgm:pt>
    <dgm:pt modelId="{C9245535-B9D8-48F1-AD82-EC77027DC415}" type="pres">
      <dgm:prSet presAssocID="{231FC7BB-79B2-4722-B2FE-70080B7D1D9D}" presName="childNode" presStyleLbl="node1" presStyleIdx="7" presStyleCnt="21">
        <dgm:presLayoutVars>
          <dgm:bulletEnabled val="1"/>
        </dgm:presLayoutVars>
      </dgm:prSet>
      <dgm:spPr/>
    </dgm:pt>
    <dgm:pt modelId="{A9C998F6-E041-40C0-A594-0CDF2F731C4E}" type="pres">
      <dgm:prSet presAssocID="{231FC7BB-79B2-4722-B2FE-70080B7D1D9D}" presName="aSpace2" presStyleCnt="0"/>
      <dgm:spPr/>
    </dgm:pt>
    <dgm:pt modelId="{A4EF7663-5E5F-489C-98EB-AB2141099E62}" type="pres">
      <dgm:prSet presAssocID="{635F308A-53A4-4EEA-BB86-7C8FB5686032}" presName="childNode" presStyleLbl="node1" presStyleIdx="8" presStyleCnt="21">
        <dgm:presLayoutVars>
          <dgm:bulletEnabled val="1"/>
        </dgm:presLayoutVars>
      </dgm:prSet>
      <dgm:spPr/>
    </dgm:pt>
    <dgm:pt modelId="{BCCA9609-852F-45C7-9714-DD42D9A61A6E}" type="pres">
      <dgm:prSet presAssocID="{635F308A-53A4-4EEA-BB86-7C8FB5686032}" presName="aSpace2" presStyleCnt="0"/>
      <dgm:spPr/>
    </dgm:pt>
    <dgm:pt modelId="{81E11AED-7A38-42D1-9C8F-AACB3DC62426}" type="pres">
      <dgm:prSet presAssocID="{F00A74FA-64CB-4C81-BA3F-F2FBB778BF7F}" presName="childNode" presStyleLbl="node1" presStyleIdx="9" presStyleCnt="21">
        <dgm:presLayoutVars>
          <dgm:bulletEnabled val="1"/>
        </dgm:presLayoutVars>
      </dgm:prSet>
      <dgm:spPr/>
    </dgm:pt>
    <dgm:pt modelId="{3611BE5F-8726-42B8-9F64-24CA3BABBCA2}" type="pres">
      <dgm:prSet presAssocID="{F00A74FA-64CB-4C81-BA3F-F2FBB778BF7F}" presName="aSpace2" presStyleCnt="0"/>
      <dgm:spPr/>
    </dgm:pt>
    <dgm:pt modelId="{C6202D85-6D7A-4B2E-968E-315C90791D6F}" type="pres">
      <dgm:prSet presAssocID="{D5E1AEF2-AB42-4135-8CC8-4BF679C959A0}" presName="childNode" presStyleLbl="node1" presStyleIdx="10" presStyleCnt="21">
        <dgm:presLayoutVars>
          <dgm:bulletEnabled val="1"/>
        </dgm:presLayoutVars>
      </dgm:prSet>
      <dgm:spPr/>
    </dgm:pt>
    <dgm:pt modelId="{BE0B00E4-C5DF-4FFC-8C7B-08B13D9709B4}" type="pres">
      <dgm:prSet presAssocID="{D5E1AEF2-AB42-4135-8CC8-4BF679C959A0}" presName="aSpace2" presStyleCnt="0"/>
      <dgm:spPr/>
    </dgm:pt>
    <dgm:pt modelId="{1529AA53-8149-410F-9C5E-3E37CF10443C}" type="pres">
      <dgm:prSet presAssocID="{F9C2BB31-AF54-4FE7-BE05-5F8E451005EF}" presName="childNode" presStyleLbl="node1" presStyleIdx="11" presStyleCnt="21" custLinFactNeighborX="-628" custLinFactNeighborY="-21503">
        <dgm:presLayoutVars>
          <dgm:bulletEnabled val="1"/>
        </dgm:presLayoutVars>
      </dgm:prSet>
      <dgm:spPr/>
    </dgm:pt>
    <dgm:pt modelId="{B37FD314-C35D-4E51-9E15-128C4C94C4CF}" type="pres">
      <dgm:prSet presAssocID="{DF60E27A-DDA1-4662-A5A6-590FD0892935}" presName="aSpace" presStyleCnt="0"/>
      <dgm:spPr/>
    </dgm:pt>
    <dgm:pt modelId="{7BC4A425-C56F-45C9-B09B-2137E39644D2}" type="pres">
      <dgm:prSet presAssocID="{F5452660-5E38-4DDC-BBD4-957BA2F3048B}" presName="compNode" presStyleCnt="0"/>
      <dgm:spPr/>
    </dgm:pt>
    <dgm:pt modelId="{83ECDC66-B7BA-46B2-8C8B-4C508AA25D73}" type="pres">
      <dgm:prSet presAssocID="{F5452660-5E38-4DDC-BBD4-957BA2F3048B}" presName="aNode" presStyleLbl="bgShp" presStyleIdx="2" presStyleCnt="5"/>
      <dgm:spPr/>
    </dgm:pt>
    <dgm:pt modelId="{31F6D73B-1DCF-4891-B81F-25C65D82E53E}" type="pres">
      <dgm:prSet presAssocID="{F5452660-5E38-4DDC-BBD4-957BA2F3048B}" presName="textNode" presStyleLbl="bgShp" presStyleIdx="2" presStyleCnt="5"/>
      <dgm:spPr/>
    </dgm:pt>
    <dgm:pt modelId="{7422C7B0-0DD4-4E62-8F6B-1B22DD0EE122}" type="pres">
      <dgm:prSet presAssocID="{F5452660-5E38-4DDC-BBD4-957BA2F3048B}" presName="compChildNode" presStyleCnt="0"/>
      <dgm:spPr/>
    </dgm:pt>
    <dgm:pt modelId="{2B7C616D-F1E5-43D3-BD5A-990DF2F9514A}" type="pres">
      <dgm:prSet presAssocID="{F5452660-5E38-4DDC-BBD4-957BA2F3048B}" presName="theInnerList" presStyleCnt="0"/>
      <dgm:spPr/>
    </dgm:pt>
    <dgm:pt modelId="{C3947AC2-B470-4555-BF09-2829D0E61AFE}" type="pres">
      <dgm:prSet presAssocID="{E19B757E-21E2-4755-BCEF-EA212DA184A4}" presName="childNode" presStyleLbl="node1" presStyleIdx="12" presStyleCnt="21">
        <dgm:presLayoutVars>
          <dgm:bulletEnabled val="1"/>
        </dgm:presLayoutVars>
      </dgm:prSet>
      <dgm:spPr/>
    </dgm:pt>
    <dgm:pt modelId="{94B485AC-8A82-4428-AC45-F414DFCB468B}" type="pres">
      <dgm:prSet presAssocID="{E19B757E-21E2-4755-BCEF-EA212DA184A4}" presName="aSpace2" presStyleCnt="0"/>
      <dgm:spPr/>
    </dgm:pt>
    <dgm:pt modelId="{085A87C7-E7B6-4A27-B896-083ADFB2906B}" type="pres">
      <dgm:prSet presAssocID="{9284B172-ABFD-4622-B4DE-3531FAFC3D80}" presName="childNode" presStyleLbl="node1" presStyleIdx="13" presStyleCnt="21">
        <dgm:presLayoutVars>
          <dgm:bulletEnabled val="1"/>
        </dgm:presLayoutVars>
      </dgm:prSet>
      <dgm:spPr/>
    </dgm:pt>
    <dgm:pt modelId="{4325E648-49A7-43F2-802C-1641EB401ED4}" type="pres">
      <dgm:prSet presAssocID="{F5452660-5E38-4DDC-BBD4-957BA2F3048B}" presName="aSpace" presStyleCnt="0"/>
      <dgm:spPr/>
    </dgm:pt>
    <dgm:pt modelId="{2EAF1B6F-3B5E-419C-816B-E0F8ACEA5375}" type="pres">
      <dgm:prSet presAssocID="{D856E4BE-2C1A-451C-AAF9-436031D3EB8B}" presName="compNode" presStyleCnt="0"/>
      <dgm:spPr/>
    </dgm:pt>
    <dgm:pt modelId="{B5C2BC02-705B-474A-A912-CEEB6AA505EF}" type="pres">
      <dgm:prSet presAssocID="{D856E4BE-2C1A-451C-AAF9-436031D3EB8B}" presName="aNode" presStyleLbl="bgShp" presStyleIdx="3" presStyleCnt="5"/>
      <dgm:spPr/>
    </dgm:pt>
    <dgm:pt modelId="{CCC090C0-7AB0-4B34-9AC5-7F197755D68E}" type="pres">
      <dgm:prSet presAssocID="{D856E4BE-2C1A-451C-AAF9-436031D3EB8B}" presName="textNode" presStyleLbl="bgShp" presStyleIdx="3" presStyleCnt="5"/>
      <dgm:spPr/>
    </dgm:pt>
    <dgm:pt modelId="{110FADAB-E018-40AC-A013-C324AE47EC08}" type="pres">
      <dgm:prSet presAssocID="{D856E4BE-2C1A-451C-AAF9-436031D3EB8B}" presName="compChildNode" presStyleCnt="0"/>
      <dgm:spPr/>
    </dgm:pt>
    <dgm:pt modelId="{67C53669-CDBC-4E3F-82EC-68D86D23F18F}" type="pres">
      <dgm:prSet presAssocID="{D856E4BE-2C1A-451C-AAF9-436031D3EB8B}" presName="theInnerList" presStyleCnt="0"/>
      <dgm:spPr/>
    </dgm:pt>
    <dgm:pt modelId="{FC97DBA4-63F0-4AF3-8C66-8390FDC42113}" type="pres">
      <dgm:prSet presAssocID="{D5FB8636-A24F-4477-A119-61C675CB4251}" presName="childNode" presStyleLbl="node1" presStyleIdx="14" presStyleCnt="21" custScaleY="137985">
        <dgm:presLayoutVars>
          <dgm:bulletEnabled val="1"/>
        </dgm:presLayoutVars>
      </dgm:prSet>
      <dgm:spPr/>
    </dgm:pt>
    <dgm:pt modelId="{1AACC87A-1D38-43D7-AA18-8B111D7448C8}" type="pres">
      <dgm:prSet presAssocID="{D5FB8636-A24F-4477-A119-61C675CB4251}" presName="aSpace2" presStyleCnt="0"/>
      <dgm:spPr/>
    </dgm:pt>
    <dgm:pt modelId="{7C35A508-CA85-4E89-B8D1-161902E3DFB3}" type="pres">
      <dgm:prSet presAssocID="{1C875E13-D5B1-4BDE-BA38-2E8C36C30E03}" presName="childNode" presStyleLbl="node1" presStyleIdx="15" presStyleCnt="21" custScaleY="134313" custLinFactNeighborY="-48818">
        <dgm:presLayoutVars>
          <dgm:bulletEnabled val="1"/>
        </dgm:presLayoutVars>
      </dgm:prSet>
      <dgm:spPr/>
    </dgm:pt>
    <dgm:pt modelId="{FB7E3F84-5FE6-4C64-AAAA-DBC74E24A736}" type="pres">
      <dgm:prSet presAssocID="{1C875E13-D5B1-4BDE-BA38-2E8C36C30E03}" presName="aSpace2" presStyleCnt="0"/>
      <dgm:spPr/>
    </dgm:pt>
    <dgm:pt modelId="{BD75B371-3335-4A28-A684-326552AC2841}" type="pres">
      <dgm:prSet presAssocID="{C2B9FFF9-4477-43C4-8559-F2B5A117C398}" presName="childNode" presStyleLbl="node1" presStyleIdx="16" presStyleCnt="21" custScaleY="149693" custLinFactY="-3662" custLinFactNeighborY="-100000">
        <dgm:presLayoutVars>
          <dgm:bulletEnabled val="1"/>
        </dgm:presLayoutVars>
      </dgm:prSet>
      <dgm:spPr/>
    </dgm:pt>
    <dgm:pt modelId="{3E9B2E32-9E0B-43D2-8168-ADECEE005AB2}" type="pres">
      <dgm:prSet presAssocID="{D856E4BE-2C1A-451C-AAF9-436031D3EB8B}" presName="aSpace" presStyleCnt="0"/>
      <dgm:spPr/>
    </dgm:pt>
    <dgm:pt modelId="{5F018FBE-BEFD-4F08-BB4D-B6B86931AF2B}" type="pres">
      <dgm:prSet presAssocID="{5DE0C39F-C7EE-4886-88B8-7A7F8466C473}" presName="compNode" presStyleCnt="0"/>
      <dgm:spPr/>
    </dgm:pt>
    <dgm:pt modelId="{E1D803B0-4BA6-45A2-A2F3-CD79545E0DD6}" type="pres">
      <dgm:prSet presAssocID="{5DE0C39F-C7EE-4886-88B8-7A7F8466C473}" presName="aNode" presStyleLbl="bgShp" presStyleIdx="4" presStyleCnt="5"/>
      <dgm:spPr/>
    </dgm:pt>
    <dgm:pt modelId="{625548DD-69FC-43A7-9DF9-47A0BB1118CC}" type="pres">
      <dgm:prSet presAssocID="{5DE0C39F-C7EE-4886-88B8-7A7F8466C473}" presName="textNode" presStyleLbl="bgShp" presStyleIdx="4" presStyleCnt="5"/>
      <dgm:spPr/>
    </dgm:pt>
    <dgm:pt modelId="{840244E4-BC42-45B3-90FF-49DE486AEA27}" type="pres">
      <dgm:prSet presAssocID="{5DE0C39F-C7EE-4886-88B8-7A7F8466C473}" presName="compChildNode" presStyleCnt="0"/>
      <dgm:spPr/>
    </dgm:pt>
    <dgm:pt modelId="{77D97248-DF50-4381-B50E-F8F2C5240E08}" type="pres">
      <dgm:prSet presAssocID="{5DE0C39F-C7EE-4886-88B8-7A7F8466C473}" presName="theInnerList" presStyleCnt="0"/>
      <dgm:spPr/>
    </dgm:pt>
    <dgm:pt modelId="{61484BD3-3255-4D10-B20C-913E471B2208}" type="pres">
      <dgm:prSet presAssocID="{02695FEC-AD18-401B-8025-F0FEAF777C6C}" presName="childNode" presStyleLbl="node1" presStyleIdx="17" presStyleCnt="21">
        <dgm:presLayoutVars>
          <dgm:bulletEnabled val="1"/>
        </dgm:presLayoutVars>
      </dgm:prSet>
      <dgm:spPr/>
    </dgm:pt>
    <dgm:pt modelId="{0D4827E1-A815-4D90-8EDB-84E5E93D807E}" type="pres">
      <dgm:prSet presAssocID="{02695FEC-AD18-401B-8025-F0FEAF777C6C}" presName="aSpace2" presStyleCnt="0"/>
      <dgm:spPr/>
    </dgm:pt>
    <dgm:pt modelId="{F3BBD4A4-FEC1-4278-99CC-A9AE79B914F4}" type="pres">
      <dgm:prSet presAssocID="{369F3A11-3DAC-4AC0-A21F-03E477B98AF7}" presName="childNode" presStyleLbl="node1" presStyleIdx="18" presStyleCnt="21">
        <dgm:presLayoutVars>
          <dgm:bulletEnabled val="1"/>
        </dgm:presLayoutVars>
      </dgm:prSet>
      <dgm:spPr/>
    </dgm:pt>
    <dgm:pt modelId="{35AF5F77-85DF-48AB-AD7F-4F52E022C52E}" type="pres">
      <dgm:prSet presAssocID="{369F3A11-3DAC-4AC0-A21F-03E477B98AF7}" presName="aSpace2" presStyleCnt="0"/>
      <dgm:spPr/>
    </dgm:pt>
    <dgm:pt modelId="{6B7BF36F-569D-4EFE-BAAE-3CED75F4DC02}" type="pres">
      <dgm:prSet presAssocID="{88CEDB26-AA8D-4563-8D35-EEA6D551E9D4}" presName="childNode" presStyleLbl="node1" presStyleIdx="19" presStyleCnt="21">
        <dgm:presLayoutVars>
          <dgm:bulletEnabled val="1"/>
        </dgm:presLayoutVars>
      </dgm:prSet>
      <dgm:spPr/>
    </dgm:pt>
    <dgm:pt modelId="{F46BCD41-F31B-4CCA-AB3B-1BB9B8F882D9}" type="pres">
      <dgm:prSet presAssocID="{88CEDB26-AA8D-4563-8D35-EEA6D551E9D4}" presName="aSpace2" presStyleCnt="0"/>
      <dgm:spPr/>
    </dgm:pt>
    <dgm:pt modelId="{96B5A383-890B-4308-9E28-F2BD5658E093}" type="pres">
      <dgm:prSet presAssocID="{84FA86BA-EEDC-4B71-97C9-C4835630DAAC}" presName="childNode" presStyleLbl="node1" presStyleIdx="20" presStyleCnt="21">
        <dgm:presLayoutVars>
          <dgm:bulletEnabled val="1"/>
        </dgm:presLayoutVars>
      </dgm:prSet>
      <dgm:spPr/>
    </dgm:pt>
  </dgm:ptLst>
  <dgm:cxnLst>
    <dgm:cxn modelId="{7F573309-FCF2-45E7-824E-2CD86E2A7B94}" type="presOf" srcId="{D856E4BE-2C1A-451C-AAF9-436031D3EB8B}" destId="{CCC090C0-7AB0-4B34-9AC5-7F197755D68E}" srcOrd="1" destOrd="0" presId="urn:microsoft.com/office/officeart/2005/8/layout/lProcess2"/>
    <dgm:cxn modelId="{83AC120D-FF65-4A1F-BDEA-1C7A91B508ED}" srcId="{F5452660-5E38-4DDC-BBD4-957BA2F3048B}" destId="{E19B757E-21E2-4755-BCEF-EA212DA184A4}" srcOrd="0" destOrd="0" parTransId="{9AD9BBF3-7B16-48AA-9261-2BFA59CB4E50}" sibTransId="{60D45379-B856-4937-AF71-27DA5ECA7668}"/>
    <dgm:cxn modelId="{346AB50E-16BB-4213-8EC8-0582962F3D9B}" type="presOf" srcId="{F5452660-5E38-4DDC-BBD4-957BA2F3048B}" destId="{83ECDC66-B7BA-46B2-8C8B-4C508AA25D73}" srcOrd="0" destOrd="0" presId="urn:microsoft.com/office/officeart/2005/8/layout/lProcess2"/>
    <dgm:cxn modelId="{A1CF7210-CC48-4B8F-ADFA-CD2C1D01F4E2}" srcId="{9B38F1CC-88A5-40BB-A49A-9EBBB6686AA4}" destId="{5DE0C39F-C7EE-4886-88B8-7A7F8466C473}" srcOrd="4" destOrd="0" parTransId="{6AC5CA01-3A6B-4ECE-BF4C-5759E00180BF}" sibTransId="{7D230CFF-EBE1-44D8-9A53-E8328A28AEE5}"/>
    <dgm:cxn modelId="{29DA9E13-4F89-4FCB-BC43-49C9F09D5CD6}" type="presOf" srcId="{DF60E27A-DDA1-4662-A5A6-590FD0892935}" destId="{EE0C0C15-F95B-433E-89E8-D2F72EFD2317}" srcOrd="0" destOrd="0" presId="urn:microsoft.com/office/officeart/2005/8/layout/lProcess2"/>
    <dgm:cxn modelId="{DBACC615-A4DD-4B04-8DD0-B991B74EA236}" srcId="{9B38F1CC-88A5-40BB-A49A-9EBBB6686AA4}" destId="{DF60E27A-DDA1-4662-A5A6-590FD0892935}" srcOrd="1" destOrd="0" parTransId="{AE039527-3179-49FB-B17E-5CC257A0D3B7}" sibTransId="{837933AE-9C30-4854-A59C-651F1086067B}"/>
    <dgm:cxn modelId="{C0964118-814A-4E8E-92A5-EF4064C362AA}" type="presOf" srcId="{369F3A11-3DAC-4AC0-A21F-03E477B98AF7}" destId="{F3BBD4A4-FEC1-4278-99CC-A9AE79B914F4}" srcOrd="0" destOrd="0" presId="urn:microsoft.com/office/officeart/2005/8/layout/lProcess2"/>
    <dgm:cxn modelId="{1159071A-652C-45B5-BFE7-78B5A0DB1DC7}" srcId="{0F76F49C-0958-4DC9-96E7-A0B113B74057}" destId="{B7007E55-AEB1-42C0-AF5B-191F8D5F77C5}" srcOrd="1" destOrd="0" parTransId="{D6610C57-0300-4317-8828-1ACB2C331EFB}" sibTransId="{E7B3829F-103D-496E-AE85-19B121CACD2A}"/>
    <dgm:cxn modelId="{65B3ED22-C3B9-48A4-A12C-28AABA40163B}" srcId="{5DE0C39F-C7EE-4886-88B8-7A7F8466C473}" destId="{88CEDB26-AA8D-4563-8D35-EEA6D551E9D4}" srcOrd="2" destOrd="0" parTransId="{6DC43E63-FA37-4EC4-A743-346FE2987CDE}" sibTransId="{16E6E388-00BF-43D5-BA6D-774C25E99EF5}"/>
    <dgm:cxn modelId="{374C3F25-B340-455E-920C-9ED5D180DB8F}" type="presOf" srcId="{1C875E13-D5B1-4BDE-BA38-2E8C36C30E03}" destId="{7C35A508-CA85-4E89-B8D1-161902E3DFB3}" srcOrd="0" destOrd="0" presId="urn:microsoft.com/office/officeart/2005/8/layout/lProcess2"/>
    <dgm:cxn modelId="{5E6F232D-26C7-4B35-BD64-A91144DC32D6}" type="presOf" srcId="{5DE0C39F-C7EE-4886-88B8-7A7F8466C473}" destId="{625548DD-69FC-43A7-9DF9-47A0BB1118CC}" srcOrd="1" destOrd="0" presId="urn:microsoft.com/office/officeart/2005/8/layout/lProcess2"/>
    <dgm:cxn modelId="{BE2E3E2F-976E-40FE-86B2-954AB17FB950}" type="presOf" srcId="{F9C2BB31-AF54-4FE7-BE05-5F8E451005EF}" destId="{1529AA53-8149-410F-9C5E-3E37CF10443C}" srcOrd="0" destOrd="0" presId="urn:microsoft.com/office/officeart/2005/8/layout/lProcess2"/>
    <dgm:cxn modelId="{41CE8532-4A9D-4D8D-A15C-25C277DBC74B}" srcId="{D856E4BE-2C1A-451C-AAF9-436031D3EB8B}" destId="{D5FB8636-A24F-4477-A119-61C675CB4251}" srcOrd="0" destOrd="0" parTransId="{6C2C3C02-AB19-4DD4-8021-87582E0D5FB1}" sibTransId="{D198CC5A-6FF2-4913-880A-9E3515FFC996}"/>
    <dgm:cxn modelId="{F3FF1135-DE11-41E2-8FB6-15501B89357D}" srcId="{5DE0C39F-C7EE-4886-88B8-7A7F8466C473}" destId="{369F3A11-3DAC-4AC0-A21F-03E477B98AF7}" srcOrd="1" destOrd="0" parTransId="{F162CA2F-755A-41F2-BFA0-28452EBE3A44}" sibTransId="{A8B7A155-B45A-4025-B648-3B7189056D26}"/>
    <dgm:cxn modelId="{142D8839-D479-45F0-ADEB-6BCA70A1D587}" type="presOf" srcId="{C2B9FFF9-4477-43C4-8559-F2B5A117C398}" destId="{BD75B371-3335-4A28-A684-326552AC2841}" srcOrd="0" destOrd="0" presId="urn:microsoft.com/office/officeart/2005/8/layout/lProcess2"/>
    <dgm:cxn modelId="{7ECA2F41-5624-4E1B-905E-30F293C5D879}" type="presOf" srcId="{0F76F49C-0958-4DC9-96E7-A0B113B74057}" destId="{70D983D3-C19D-46F6-9291-B012FB1E4AEF}" srcOrd="1" destOrd="0" presId="urn:microsoft.com/office/officeart/2005/8/layout/lProcess2"/>
    <dgm:cxn modelId="{50A1ED66-0442-4987-A3F6-8D734C294C07}" srcId="{9B38F1CC-88A5-40BB-A49A-9EBBB6686AA4}" destId="{F5452660-5E38-4DDC-BBD4-957BA2F3048B}" srcOrd="2" destOrd="0" parTransId="{5544414C-4DA2-42CD-BBA3-5FEFDAD6BF27}" sibTransId="{B3FD75A2-D57C-451B-9CA8-90E1706967E7}"/>
    <dgm:cxn modelId="{F4CC0C67-8254-4ECF-9394-0105FA2602BF}" type="presOf" srcId="{D5FB8636-A24F-4477-A119-61C675CB4251}" destId="{FC97DBA4-63F0-4AF3-8C66-8390FDC42113}" srcOrd="0" destOrd="0" presId="urn:microsoft.com/office/officeart/2005/8/layout/lProcess2"/>
    <dgm:cxn modelId="{2C44634A-4173-432F-B9F6-8B0829F22848}" srcId="{0F76F49C-0958-4DC9-96E7-A0B113B74057}" destId="{90845626-6BDA-4F0C-AF2C-BEE5DE772C6E}" srcOrd="2" destOrd="0" parTransId="{572376EC-EE5D-471C-836F-168706F7D0E6}" sibTransId="{9E373265-4017-4ACB-9870-D7B631111519}"/>
    <dgm:cxn modelId="{F4E9C36A-CF16-468D-A780-C31BC1D968CE}" srcId="{DF60E27A-DDA1-4662-A5A6-590FD0892935}" destId="{74EE4659-254A-4B99-95FA-CF38B8E52711}" srcOrd="1" destOrd="0" parTransId="{5F1F72A9-82F8-4CE8-9F40-D03596F91ECA}" sibTransId="{326910FA-63D3-42DB-BD9C-26D535F187B5}"/>
    <dgm:cxn modelId="{F9C78F6B-C10E-4FF6-A703-5578F97F9707}" srcId="{5DE0C39F-C7EE-4886-88B8-7A7F8466C473}" destId="{02695FEC-AD18-401B-8025-F0FEAF777C6C}" srcOrd="0" destOrd="0" parTransId="{E9125D51-F219-404E-B733-093ED544C153}" sibTransId="{837A8BCB-CD4D-4886-BC0C-825021AFC24A}"/>
    <dgm:cxn modelId="{D168BA6B-71BC-49CC-ABDC-C4C03DCC7C65}" srcId="{DF60E27A-DDA1-4662-A5A6-590FD0892935}" destId="{F00A74FA-64CB-4C81-BA3F-F2FBB778BF7F}" srcOrd="5" destOrd="0" parTransId="{106E09A0-3F25-4DAD-B997-951AE166F532}" sibTransId="{DE327A5D-C823-43B0-8038-3D1FAB030028}"/>
    <dgm:cxn modelId="{7BFDB64F-DA5E-4EB6-857F-D2EF12F2B071}" type="presOf" srcId="{D856E4BE-2C1A-451C-AAF9-436031D3EB8B}" destId="{B5C2BC02-705B-474A-A912-CEEB6AA505EF}" srcOrd="0" destOrd="0" presId="urn:microsoft.com/office/officeart/2005/8/layout/lProcess2"/>
    <dgm:cxn modelId="{47FB9552-1C0B-45B6-8540-BD97FD16C351}" srcId="{9B38F1CC-88A5-40BB-A49A-9EBBB6686AA4}" destId="{D856E4BE-2C1A-451C-AAF9-436031D3EB8B}" srcOrd="3" destOrd="0" parTransId="{3B94F554-E82A-4649-BFBA-A7E68EAAFAAE}" sibTransId="{9B4262E8-5B90-47C3-8943-1AE184995C94}"/>
    <dgm:cxn modelId="{7A14DB72-9718-4C18-9A50-F41ABEDE6BEF}" srcId="{D856E4BE-2C1A-451C-AAF9-436031D3EB8B}" destId="{C2B9FFF9-4477-43C4-8559-F2B5A117C398}" srcOrd="2" destOrd="0" parTransId="{18EF32AD-0451-4979-9645-9849D9384FF8}" sibTransId="{649C336D-980F-45E2-8246-BF26062CBDEC}"/>
    <dgm:cxn modelId="{60C20874-5EB0-44DE-98A4-A82F720887DA}" type="presOf" srcId="{D5E1AEF2-AB42-4135-8CC8-4BF679C959A0}" destId="{C6202D85-6D7A-4B2E-968E-315C90791D6F}" srcOrd="0" destOrd="0" presId="urn:microsoft.com/office/officeart/2005/8/layout/lProcess2"/>
    <dgm:cxn modelId="{09C55B75-E7F6-4B85-B6EE-2DA3117C239E}" type="presOf" srcId="{02695FEC-AD18-401B-8025-F0FEAF777C6C}" destId="{61484BD3-3255-4D10-B20C-913E471B2208}" srcOrd="0" destOrd="0" presId="urn:microsoft.com/office/officeart/2005/8/layout/lProcess2"/>
    <dgm:cxn modelId="{40BBD175-990E-46B3-B09F-B60DBF441080}" srcId="{9B38F1CC-88A5-40BB-A49A-9EBBB6686AA4}" destId="{0F76F49C-0958-4DC9-96E7-A0B113B74057}" srcOrd="0" destOrd="0" parTransId="{37188B42-6BFB-48F9-B05A-DEBF346AC67E}" sibTransId="{89E389FE-A5D3-466A-9236-B8AC27F24C09}"/>
    <dgm:cxn modelId="{2A68BC77-0F8F-4A58-A4C6-EB44B990DEF1}" srcId="{0F76F49C-0958-4DC9-96E7-A0B113B74057}" destId="{405E9EFE-6108-4755-B42B-CEEC0C3A5B80}" srcOrd="0" destOrd="0" parTransId="{59F4EC62-EE7B-4E74-A4B4-18D95F2BBD10}" sibTransId="{13E0E778-2352-47F3-9354-54995CA46C8D}"/>
    <dgm:cxn modelId="{F2E1E078-CC32-4420-9FC0-C8BA90931E1C}" type="presOf" srcId="{88CEDB26-AA8D-4563-8D35-EEA6D551E9D4}" destId="{6B7BF36F-569D-4EFE-BAAE-3CED75F4DC02}" srcOrd="0" destOrd="0" presId="urn:microsoft.com/office/officeart/2005/8/layout/lProcess2"/>
    <dgm:cxn modelId="{55CD6F7B-A7ED-4F3A-AE36-E5FA9E55AFB2}" type="presOf" srcId="{84FA86BA-EEDC-4B71-97C9-C4835630DAAC}" destId="{96B5A383-890B-4308-9E28-F2BD5658E093}" srcOrd="0" destOrd="0" presId="urn:microsoft.com/office/officeart/2005/8/layout/lProcess2"/>
    <dgm:cxn modelId="{067FFE7C-C38C-4704-BCAA-C579BF66C71F}" srcId="{DF60E27A-DDA1-4662-A5A6-590FD0892935}" destId="{231FC7BB-79B2-4722-B2FE-70080B7D1D9D}" srcOrd="3" destOrd="0" parTransId="{BD2CF53D-45EF-4A13-B994-4F8819EA9996}" sibTransId="{85DFA2F1-86DD-4F1F-99E7-99BA5ED2BDD8}"/>
    <dgm:cxn modelId="{BC8F1C81-FE37-4904-8A49-5452E76F9E9F}" type="presOf" srcId="{6D9D9C98-A9F9-4E0E-B842-D5D3317E0450}" destId="{8B1FBE31-1E86-4E2B-BF5D-1663F10E16AD}" srcOrd="0" destOrd="0" presId="urn:microsoft.com/office/officeart/2005/8/layout/lProcess2"/>
    <dgm:cxn modelId="{B9285381-25F0-44BB-A3BC-0DE209580C3B}" type="presOf" srcId="{405E9EFE-6108-4755-B42B-CEEC0C3A5B80}" destId="{617EB5FF-2D76-4D16-9E02-10C0542C24DD}" srcOrd="0" destOrd="0" presId="urn:microsoft.com/office/officeart/2005/8/layout/lProcess2"/>
    <dgm:cxn modelId="{F4AAA081-938C-47F0-9FCE-24D0120E717A}" srcId="{DF60E27A-DDA1-4662-A5A6-590FD0892935}" destId="{F9C2BB31-AF54-4FE7-BE05-5F8E451005EF}" srcOrd="7" destOrd="0" parTransId="{43712CC4-F3C1-4BD8-98A6-C46C988EDBA8}" sibTransId="{10ED682B-EFEB-47D4-8067-0DAAC8575C4A}"/>
    <dgm:cxn modelId="{65BA5284-2D43-4E32-80F5-25FEF6107F1B}" srcId="{D856E4BE-2C1A-451C-AAF9-436031D3EB8B}" destId="{1C875E13-D5B1-4BDE-BA38-2E8C36C30E03}" srcOrd="1" destOrd="0" parTransId="{FF061344-A6BD-4D6B-A8EB-4ACAF5DA8338}" sibTransId="{D031F9CB-F9E1-499C-90AE-EA1D261BF35D}"/>
    <dgm:cxn modelId="{C915F485-FC5E-4326-B7C1-3D781573CEFC}" type="presOf" srcId="{590650FB-4AA6-416E-AC5C-1BB7D0315AEC}" destId="{55C0027A-ECEC-4343-9F45-63F33A57E83B}" srcOrd="0" destOrd="0" presId="urn:microsoft.com/office/officeart/2005/8/layout/lProcess2"/>
    <dgm:cxn modelId="{77EC9189-51A8-42DC-971F-0C2A781E67A4}" type="presOf" srcId="{0F76F49C-0958-4DC9-96E7-A0B113B74057}" destId="{6CCB1830-76D5-4A3D-AAB5-93D49B8B8480}" srcOrd="0" destOrd="0" presId="urn:microsoft.com/office/officeart/2005/8/layout/lProcess2"/>
    <dgm:cxn modelId="{68270E93-7238-4F3D-A895-A7509CB66217}" type="presOf" srcId="{74EE4659-254A-4B99-95FA-CF38B8E52711}" destId="{E77D4F8F-CEBC-4FBA-AF34-5346D697D4C8}" srcOrd="0" destOrd="0" presId="urn:microsoft.com/office/officeart/2005/8/layout/lProcess2"/>
    <dgm:cxn modelId="{4B634A94-070F-4F01-B292-073CDC666641}" srcId="{DF60E27A-DDA1-4662-A5A6-590FD0892935}" destId="{6D9D9C98-A9F9-4E0E-B842-D5D3317E0450}" srcOrd="2" destOrd="0" parTransId="{5AB58809-739D-43FF-9747-3CEA13294124}" sibTransId="{BA94FD3E-9EFD-4104-8542-596672645365}"/>
    <dgm:cxn modelId="{032984A6-5A58-4358-8751-24A6E9E0DDDE}" type="presOf" srcId="{5D998A7F-463B-424B-8D54-E9B872EB42D2}" destId="{D0E46A74-3017-4779-8DE7-F38A4E6EFB51}" srcOrd="0" destOrd="0" presId="urn:microsoft.com/office/officeart/2005/8/layout/lProcess2"/>
    <dgm:cxn modelId="{186333B8-B05F-45DA-8C11-95AFDB0AB3B7}" type="presOf" srcId="{F00A74FA-64CB-4C81-BA3F-F2FBB778BF7F}" destId="{81E11AED-7A38-42D1-9C8F-AACB3DC62426}" srcOrd="0" destOrd="0" presId="urn:microsoft.com/office/officeart/2005/8/layout/lProcess2"/>
    <dgm:cxn modelId="{7C8E0EBB-E7E6-4D43-82B8-05BC339C9CA4}" srcId="{0F76F49C-0958-4DC9-96E7-A0B113B74057}" destId="{590650FB-4AA6-416E-AC5C-1BB7D0315AEC}" srcOrd="3" destOrd="0" parTransId="{376036DA-493A-4D59-BDCE-3812A45D8D27}" sibTransId="{26ADBAC0-0038-438E-8489-2E6DB249DCDF}"/>
    <dgm:cxn modelId="{D1B9AEC3-E376-4F31-8DD1-7D2DA0362B19}" type="presOf" srcId="{5DE0C39F-C7EE-4886-88B8-7A7F8466C473}" destId="{E1D803B0-4BA6-45A2-A2F3-CD79545E0DD6}" srcOrd="0" destOrd="0" presId="urn:microsoft.com/office/officeart/2005/8/layout/lProcess2"/>
    <dgm:cxn modelId="{B1F391CB-9816-4DD7-B916-F01020D76662}" srcId="{5DE0C39F-C7EE-4886-88B8-7A7F8466C473}" destId="{84FA86BA-EEDC-4B71-97C9-C4835630DAAC}" srcOrd="3" destOrd="0" parTransId="{C74716B1-F104-4CA8-9A0C-027D075BCCB0}" sibTransId="{2FB48EF7-EFFF-4CDE-BCAF-2DA11652DD0C}"/>
    <dgm:cxn modelId="{B0203BD3-312A-4C2C-9E52-0D96585737BF}" type="presOf" srcId="{B7007E55-AEB1-42C0-AF5B-191F8D5F77C5}" destId="{9E44435D-97BE-48B3-A363-D41BB658CA2E}" srcOrd="0" destOrd="0" presId="urn:microsoft.com/office/officeart/2005/8/layout/lProcess2"/>
    <dgm:cxn modelId="{23864AD3-3A27-4863-A4C5-115DBB9850BF}" type="presOf" srcId="{E19B757E-21E2-4755-BCEF-EA212DA184A4}" destId="{C3947AC2-B470-4555-BF09-2829D0E61AFE}" srcOrd="0" destOrd="0" presId="urn:microsoft.com/office/officeart/2005/8/layout/lProcess2"/>
    <dgm:cxn modelId="{6E23F7D8-031E-4D4F-A1AC-E7417D905DC9}" type="presOf" srcId="{90845626-6BDA-4F0C-AF2C-BEE5DE772C6E}" destId="{90725C09-708C-4218-B970-9620AE8348B9}" srcOrd="0" destOrd="0" presId="urn:microsoft.com/office/officeart/2005/8/layout/lProcess2"/>
    <dgm:cxn modelId="{A7109EDA-F619-4258-8A8E-B1AB1EF7FE65}" type="presOf" srcId="{231FC7BB-79B2-4722-B2FE-70080B7D1D9D}" destId="{C9245535-B9D8-48F1-AD82-EC77027DC415}" srcOrd="0" destOrd="0" presId="urn:microsoft.com/office/officeart/2005/8/layout/lProcess2"/>
    <dgm:cxn modelId="{62188FDC-246E-4A2D-8EC0-E0C6BD9B8EE3}" type="presOf" srcId="{635F308A-53A4-4EEA-BB86-7C8FB5686032}" destId="{A4EF7663-5E5F-489C-98EB-AB2141099E62}" srcOrd="0" destOrd="0" presId="urn:microsoft.com/office/officeart/2005/8/layout/lProcess2"/>
    <dgm:cxn modelId="{99DBD5DD-FBDE-4237-A318-8B6868421A10}" type="presOf" srcId="{DF60E27A-DDA1-4662-A5A6-590FD0892935}" destId="{D503E0AC-6F8A-4042-8376-A46BF425D102}" srcOrd="1" destOrd="0" presId="urn:microsoft.com/office/officeart/2005/8/layout/lProcess2"/>
    <dgm:cxn modelId="{DBF6CBE7-C055-4F53-BFD1-D8D7583A0552}" srcId="{DF60E27A-DDA1-4662-A5A6-590FD0892935}" destId="{D5E1AEF2-AB42-4135-8CC8-4BF679C959A0}" srcOrd="6" destOrd="0" parTransId="{AB447299-99B5-4A8E-81D8-9DD54541B9AA}" sibTransId="{C38E6C03-CBB0-443B-BA71-A6A18CD390A1}"/>
    <dgm:cxn modelId="{C776F3EF-E499-4FB1-A0AD-2DF18D0EF609}" type="presOf" srcId="{9B38F1CC-88A5-40BB-A49A-9EBBB6686AA4}" destId="{ADD7DF38-B2CA-453C-8C16-0CF3DA5628FE}" srcOrd="0" destOrd="0" presId="urn:microsoft.com/office/officeart/2005/8/layout/lProcess2"/>
    <dgm:cxn modelId="{7F4EF7F3-FC71-4C7D-885C-E768E06D470F}" srcId="{F5452660-5E38-4DDC-BBD4-957BA2F3048B}" destId="{9284B172-ABFD-4622-B4DE-3531FAFC3D80}" srcOrd="1" destOrd="0" parTransId="{395C1C77-E262-49C0-ABEC-EB35A8496430}" sibTransId="{5B0C4CC7-148D-4A13-8335-F770E227D6FD}"/>
    <dgm:cxn modelId="{3BBED4F6-AE73-4FCB-AEEA-D42ED3BE1B3B}" srcId="{DF60E27A-DDA1-4662-A5A6-590FD0892935}" destId="{635F308A-53A4-4EEA-BB86-7C8FB5686032}" srcOrd="4" destOrd="0" parTransId="{838870ED-A29D-44CC-AD51-AADF05740732}" sibTransId="{40085205-5CF0-4CD3-9028-503D1BA11F2D}"/>
    <dgm:cxn modelId="{64ABD9F7-9FE0-4EF6-AC5E-525E74BEB8C9}" type="presOf" srcId="{9284B172-ABFD-4622-B4DE-3531FAFC3D80}" destId="{085A87C7-E7B6-4A27-B896-083ADFB2906B}" srcOrd="0" destOrd="0" presId="urn:microsoft.com/office/officeart/2005/8/layout/lProcess2"/>
    <dgm:cxn modelId="{65A029F9-144A-446A-9D40-28B38EF03457}" srcId="{DF60E27A-DDA1-4662-A5A6-590FD0892935}" destId="{5D998A7F-463B-424B-8D54-E9B872EB42D2}" srcOrd="0" destOrd="0" parTransId="{2CC71319-DE0C-4567-9A6F-D60D662DDD66}" sibTransId="{88034351-2BB5-4721-86E4-E1BEBCA4EAD4}"/>
    <dgm:cxn modelId="{864386FF-6916-49FF-86C0-16F169BFA4EC}" type="presOf" srcId="{F5452660-5E38-4DDC-BBD4-957BA2F3048B}" destId="{31F6D73B-1DCF-4891-B81F-25C65D82E53E}" srcOrd="1" destOrd="0" presId="urn:microsoft.com/office/officeart/2005/8/layout/lProcess2"/>
    <dgm:cxn modelId="{8D58D004-BA76-49E5-9D6E-B01D06BA4726}" type="presParOf" srcId="{ADD7DF38-B2CA-453C-8C16-0CF3DA5628FE}" destId="{B1319E9C-EB3B-497E-A398-A25348BE9F85}" srcOrd="0" destOrd="0" presId="urn:microsoft.com/office/officeart/2005/8/layout/lProcess2"/>
    <dgm:cxn modelId="{554CB7A7-C55D-44B5-A82B-9BFB194BDE64}" type="presParOf" srcId="{B1319E9C-EB3B-497E-A398-A25348BE9F85}" destId="{6CCB1830-76D5-4A3D-AAB5-93D49B8B8480}" srcOrd="0" destOrd="0" presId="urn:microsoft.com/office/officeart/2005/8/layout/lProcess2"/>
    <dgm:cxn modelId="{DE3F343E-66C2-4655-9772-BE4C4FD0973F}" type="presParOf" srcId="{B1319E9C-EB3B-497E-A398-A25348BE9F85}" destId="{70D983D3-C19D-46F6-9291-B012FB1E4AEF}" srcOrd="1" destOrd="0" presId="urn:microsoft.com/office/officeart/2005/8/layout/lProcess2"/>
    <dgm:cxn modelId="{E280492E-5D35-401A-82D1-4C5571AB9DE3}" type="presParOf" srcId="{B1319E9C-EB3B-497E-A398-A25348BE9F85}" destId="{58E1F7A4-7882-47F4-876E-968E0897FDCF}" srcOrd="2" destOrd="0" presId="urn:microsoft.com/office/officeart/2005/8/layout/lProcess2"/>
    <dgm:cxn modelId="{11DCCE59-1937-466C-90F5-22211F26CF25}" type="presParOf" srcId="{58E1F7A4-7882-47F4-876E-968E0897FDCF}" destId="{7F5378A4-E546-467D-9FD6-7F8B523F0676}" srcOrd="0" destOrd="0" presId="urn:microsoft.com/office/officeart/2005/8/layout/lProcess2"/>
    <dgm:cxn modelId="{A4658188-3EE7-426E-B258-3B17CCDD3A7D}" type="presParOf" srcId="{7F5378A4-E546-467D-9FD6-7F8B523F0676}" destId="{617EB5FF-2D76-4D16-9E02-10C0542C24DD}" srcOrd="0" destOrd="0" presId="urn:microsoft.com/office/officeart/2005/8/layout/lProcess2"/>
    <dgm:cxn modelId="{1424B82D-08E8-4144-8E2A-B66CACAA9DA6}" type="presParOf" srcId="{7F5378A4-E546-467D-9FD6-7F8B523F0676}" destId="{2162144D-335A-4E10-AEE9-311C5F2B7466}" srcOrd="1" destOrd="0" presId="urn:microsoft.com/office/officeart/2005/8/layout/lProcess2"/>
    <dgm:cxn modelId="{9F643E95-659D-4BF6-B56D-F537F7A204DD}" type="presParOf" srcId="{7F5378A4-E546-467D-9FD6-7F8B523F0676}" destId="{9E44435D-97BE-48B3-A363-D41BB658CA2E}" srcOrd="2" destOrd="0" presId="urn:microsoft.com/office/officeart/2005/8/layout/lProcess2"/>
    <dgm:cxn modelId="{61A55523-04EA-4461-8705-726DD6B28322}" type="presParOf" srcId="{7F5378A4-E546-467D-9FD6-7F8B523F0676}" destId="{E144BF8B-DBF0-43EA-8B37-C94124EEF4B0}" srcOrd="3" destOrd="0" presId="urn:microsoft.com/office/officeart/2005/8/layout/lProcess2"/>
    <dgm:cxn modelId="{03736841-C593-4B8A-BE4B-F69AC79EF98C}" type="presParOf" srcId="{7F5378A4-E546-467D-9FD6-7F8B523F0676}" destId="{90725C09-708C-4218-B970-9620AE8348B9}" srcOrd="4" destOrd="0" presId="urn:microsoft.com/office/officeart/2005/8/layout/lProcess2"/>
    <dgm:cxn modelId="{F8C2EC36-97B2-46B3-A3AD-FAD86C73BB1F}" type="presParOf" srcId="{7F5378A4-E546-467D-9FD6-7F8B523F0676}" destId="{73DA6CBE-1000-4771-B5D3-5ED766CE2903}" srcOrd="5" destOrd="0" presId="urn:microsoft.com/office/officeart/2005/8/layout/lProcess2"/>
    <dgm:cxn modelId="{6C36BC84-D21C-427B-913A-1750950B9C34}" type="presParOf" srcId="{7F5378A4-E546-467D-9FD6-7F8B523F0676}" destId="{55C0027A-ECEC-4343-9F45-63F33A57E83B}" srcOrd="6" destOrd="0" presId="urn:microsoft.com/office/officeart/2005/8/layout/lProcess2"/>
    <dgm:cxn modelId="{DD48D18B-E181-4329-A85F-229D288430A9}" type="presParOf" srcId="{ADD7DF38-B2CA-453C-8C16-0CF3DA5628FE}" destId="{7A4A66D7-F718-4BD5-A74C-06ADEF009773}" srcOrd="1" destOrd="0" presId="urn:microsoft.com/office/officeart/2005/8/layout/lProcess2"/>
    <dgm:cxn modelId="{B3C8A575-3F20-43E8-82DB-E3E21ABE7926}" type="presParOf" srcId="{ADD7DF38-B2CA-453C-8C16-0CF3DA5628FE}" destId="{2B3A8A5E-168A-454D-95C8-5E044D0F3194}" srcOrd="2" destOrd="0" presId="urn:microsoft.com/office/officeart/2005/8/layout/lProcess2"/>
    <dgm:cxn modelId="{926CFD35-373B-4563-8692-7267B4F15D0A}" type="presParOf" srcId="{2B3A8A5E-168A-454D-95C8-5E044D0F3194}" destId="{EE0C0C15-F95B-433E-89E8-D2F72EFD2317}" srcOrd="0" destOrd="0" presId="urn:microsoft.com/office/officeart/2005/8/layout/lProcess2"/>
    <dgm:cxn modelId="{B58E1255-009B-4B4C-B6A4-2CF29D471771}" type="presParOf" srcId="{2B3A8A5E-168A-454D-95C8-5E044D0F3194}" destId="{D503E0AC-6F8A-4042-8376-A46BF425D102}" srcOrd="1" destOrd="0" presId="urn:microsoft.com/office/officeart/2005/8/layout/lProcess2"/>
    <dgm:cxn modelId="{4AD84293-7014-499D-AB85-12B5C2AE8E57}" type="presParOf" srcId="{2B3A8A5E-168A-454D-95C8-5E044D0F3194}" destId="{9647507D-593B-4DD8-A6D0-189BC14C2B76}" srcOrd="2" destOrd="0" presId="urn:microsoft.com/office/officeart/2005/8/layout/lProcess2"/>
    <dgm:cxn modelId="{94AB610F-07DD-44BA-8DDC-73D09C81C516}" type="presParOf" srcId="{9647507D-593B-4DD8-A6D0-189BC14C2B76}" destId="{9741CD22-43C7-4629-80DB-CFDC7B297A31}" srcOrd="0" destOrd="0" presId="urn:microsoft.com/office/officeart/2005/8/layout/lProcess2"/>
    <dgm:cxn modelId="{7A6D0940-95AD-47A5-AE12-9FBAA63F4366}" type="presParOf" srcId="{9741CD22-43C7-4629-80DB-CFDC7B297A31}" destId="{D0E46A74-3017-4779-8DE7-F38A4E6EFB51}" srcOrd="0" destOrd="0" presId="urn:microsoft.com/office/officeart/2005/8/layout/lProcess2"/>
    <dgm:cxn modelId="{A4454834-355C-42D6-9711-5BC6B43AAE1B}" type="presParOf" srcId="{9741CD22-43C7-4629-80DB-CFDC7B297A31}" destId="{E3C6F770-AE15-4974-9393-CD09D584384C}" srcOrd="1" destOrd="0" presId="urn:microsoft.com/office/officeart/2005/8/layout/lProcess2"/>
    <dgm:cxn modelId="{A8A8CB34-8DFD-4D30-9DA2-ED29143D94E4}" type="presParOf" srcId="{9741CD22-43C7-4629-80DB-CFDC7B297A31}" destId="{E77D4F8F-CEBC-4FBA-AF34-5346D697D4C8}" srcOrd="2" destOrd="0" presId="urn:microsoft.com/office/officeart/2005/8/layout/lProcess2"/>
    <dgm:cxn modelId="{AC88212E-6924-4CEB-9EA0-10187203759D}" type="presParOf" srcId="{9741CD22-43C7-4629-80DB-CFDC7B297A31}" destId="{1D7D44F2-8B29-476F-ABBD-3660D1C4D3DE}" srcOrd="3" destOrd="0" presId="urn:microsoft.com/office/officeart/2005/8/layout/lProcess2"/>
    <dgm:cxn modelId="{26DA53A2-7E00-47CD-AD3D-ED08818BF4BF}" type="presParOf" srcId="{9741CD22-43C7-4629-80DB-CFDC7B297A31}" destId="{8B1FBE31-1E86-4E2B-BF5D-1663F10E16AD}" srcOrd="4" destOrd="0" presId="urn:microsoft.com/office/officeart/2005/8/layout/lProcess2"/>
    <dgm:cxn modelId="{49297C24-4AB1-4FB8-884B-0B8DF8B81F8F}" type="presParOf" srcId="{9741CD22-43C7-4629-80DB-CFDC7B297A31}" destId="{2E2F6A0C-FD78-410A-BB86-222E496AE5FF}" srcOrd="5" destOrd="0" presId="urn:microsoft.com/office/officeart/2005/8/layout/lProcess2"/>
    <dgm:cxn modelId="{613ECCA5-D496-402D-B7D1-BFC5390A7A19}" type="presParOf" srcId="{9741CD22-43C7-4629-80DB-CFDC7B297A31}" destId="{C9245535-B9D8-48F1-AD82-EC77027DC415}" srcOrd="6" destOrd="0" presId="urn:microsoft.com/office/officeart/2005/8/layout/lProcess2"/>
    <dgm:cxn modelId="{0BE4398E-0E68-4027-BFC6-28C87BAD7802}" type="presParOf" srcId="{9741CD22-43C7-4629-80DB-CFDC7B297A31}" destId="{A9C998F6-E041-40C0-A594-0CDF2F731C4E}" srcOrd="7" destOrd="0" presId="urn:microsoft.com/office/officeart/2005/8/layout/lProcess2"/>
    <dgm:cxn modelId="{48B0E77F-F3F3-4EFC-9ADF-39EC11B7FB67}" type="presParOf" srcId="{9741CD22-43C7-4629-80DB-CFDC7B297A31}" destId="{A4EF7663-5E5F-489C-98EB-AB2141099E62}" srcOrd="8" destOrd="0" presId="urn:microsoft.com/office/officeart/2005/8/layout/lProcess2"/>
    <dgm:cxn modelId="{F1BF3119-568D-4070-8309-C733765DCBEE}" type="presParOf" srcId="{9741CD22-43C7-4629-80DB-CFDC7B297A31}" destId="{BCCA9609-852F-45C7-9714-DD42D9A61A6E}" srcOrd="9" destOrd="0" presId="urn:microsoft.com/office/officeart/2005/8/layout/lProcess2"/>
    <dgm:cxn modelId="{20B3E922-6667-45EA-96B4-EA7D95591398}" type="presParOf" srcId="{9741CD22-43C7-4629-80DB-CFDC7B297A31}" destId="{81E11AED-7A38-42D1-9C8F-AACB3DC62426}" srcOrd="10" destOrd="0" presId="urn:microsoft.com/office/officeart/2005/8/layout/lProcess2"/>
    <dgm:cxn modelId="{8A629211-41FC-4F22-BB10-12B50148C985}" type="presParOf" srcId="{9741CD22-43C7-4629-80DB-CFDC7B297A31}" destId="{3611BE5F-8726-42B8-9F64-24CA3BABBCA2}" srcOrd="11" destOrd="0" presId="urn:microsoft.com/office/officeart/2005/8/layout/lProcess2"/>
    <dgm:cxn modelId="{60761429-138C-4593-ABC3-66217BEA3B3A}" type="presParOf" srcId="{9741CD22-43C7-4629-80DB-CFDC7B297A31}" destId="{C6202D85-6D7A-4B2E-968E-315C90791D6F}" srcOrd="12" destOrd="0" presId="urn:microsoft.com/office/officeart/2005/8/layout/lProcess2"/>
    <dgm:cxn modelId="{CD6ED601-ADA4-41CC-8B1D-FCB1D78E6033}" type="presParOf" srcId="{9741CD22-43C7-4629-80DB-CFDC7B297A31}" destId="{BE0B00E4-C5DF-4FFC-8C7B-08B13D9709B4}" srcOrd="13" destOrd="0" presId="urn:microsoft.com/office/officeart/2005/8/layout/lProcess2"/>
    <dgm:cxn modelId="{04494553-A961-4260-BD70-36A7FAAE8555}" type="presParOf" srcId="{9741CD22-43C7-4629-80DB-CFDC7B297A31}" destId="{1529AA53-8149-410F-9C5E-3E37CF10443C}" srcOrd="14" destOrd="0" presId="urn:microsoft.com/office/officeart/2005/8/layout/lProcess2"/>
    <dgm:cxn modelId="{7AB5B33A-C241-42F2-ADBF-BD9C40CEBBAD}" type="presParOf" srcId="{ADD7DF38-B2CA-453C-8C16-0CF3DA5628FE}" destId="{B37FD314-C35D-4E51-9E15-128C4C94C4CF}" srcOrd="3" destOrd="0" presId="urn:microsoft.com/office/officeart/2005/8/layout/lProcess2"/>
    <dgm:cxn modelId="{511B5D4B-BF0A-4BAA-8180-501FF82BC59B}" type="presParOf" srcId="{ADD7DF38-B2CA-453C-8C16-0CF3DA5628FE}" destId="{7BC4A425-C56F-45C9-B09B-2137E39644D2}" srcOrd="4" destOrd="0" presId="urn:microsoft.com/office/officeart/2005/8/layout/lProcess2"/>
    <dgm:cxn modelId="{2A0AAD7E-8634-4DF3-A2AE-057E55460079}" type="presParOf" srcId="{7BC4A425-C56F-45C9-B09B-2137E39644D2}" destId="{83ECDC66-B7BA-46B2-8C8B-4C508AA25D73}" srcOrd="0" destOrd="0" presId="urn:microsoft.com/office/officeart/2005/8/layout/lProcess2"/>
    <dgm:cxn modelId="{619A7353-B414-4C1E-A905-61899D8D5025}" type="presParOf" srcId="{7BC4A425-C56F-45C9-B09B-2137E39644D2}" destId="{31F6D73B-1DCF-4891-B81F-25C65D82E53E}" srcOrd="1" destOrd="0" presId="urn:microsoft.com/office/officeart/2005/8/layout/lProcess2"/>
    <dgm:cxn modelId="{E3497907-6A3B-422E-9A1B-F06DDE855D77}" type="presParOf" srcId="{7BC4A425-C56F-45C9-B09B-2137E39644D2}" destId="{7422C7B0-0DD4-4E62-8F6B-1B22DD0EE122}" srcOrd="2" destOrd="0" presId="urn:microsoft.com/office/officeart/2005/8/layout/lProcess2"/>
    <dgm:cxn modelId="{31CE171F-ED1E-40CB-9AA0-E5E578AE87D2}" type="presParOf" srcId="{7422C7B0-0DD4-4E62-8F6B-1B22DD0EE122}" destId="{2B7C616D-F1E5-43D3-BD5A-990DF2F9514A}" srcOrd="0" destOrd="0" presId="urn:microsoft.com/office/officeart/2005/8/layout/lProcess2"/>
    <dgm:cxn modelId="{A70BCA0C-A6D2-4C97-BF68-5BE948F4B2A0}" type="presParOf" srcId="{2B7C616D-F1E5-43D3-BD5A-990DF2F9514A}" destId="{C3947AC2-B470-4555-BF09-2829D0E61AFE}" srcOrd="0" destOrd="0" presId="urn:microsoft.com/office/officeart/2005/8/layout/lProcess2"/>
    <dgm:cxn modelId="{2DAB5F3F-4972-44C3-A97E-68DEF0666004}" type="presParOf" srcId="{2B7C616D-F1E5-43D3-BD5A-990DF2F9514A}" destId="{94B485AC-8A82-4428-AC45-F414DFCB468B}" srcOrd="1" destOrd="0" presId="urn:microsoft.com/office/officeart/2005/8/layout/lProcess2"/>
    <dgm:cxn modelId="{6BC05C0A-0155-4457-81F9-C1D0F960E9A7}" type="presParOf" srcId="{2B7C616D-F1E5-43D3-BD5A-990DF2F9514A}" destId="{085A87C7-E7B6-4A27-B896-083ADFB2906B}" srcOrd="2" destOrd="0" presId="urn:microsoft.com/office/officeart/2005/8/layout/lProcess2"/>
    <dgm:cxn modelId="{93286D47-36FE-4975-A819-8B63AF0758EB}" type="presParOf" srcId="{ADD7DF38-B2CA-453C-8C16-0CF3DA5628FE}" destId="{4325E648-49A7-43F2-802C-1641EB401ED4}" srcOrd="5" destOrd="0" presId="urn:microsoft.com/office/officeart/2005/8/layout/lProcess2"/>
    <dgm:cxn modelId="{3BC2AFEB-A51F-4217-AFE0-5CFF900F37A0}" type="presParOf" srcId="{ADD7DF38-B2CA-453C-8C16-0CF3DA5628FE}" destId="{2EAF1B6F-3B5E-419C-816B-E0F8ACEA5375}" srcOrd="6" destOrd="0" presId="urn:microsoft.com/office/officeart/2005/8/layout/lProcess2"/>
    <dgm:cxn modelId="{7947D4F8-0241-4C4C-81FE-D1CDCDF149A1}" type="presParOf" srcId="{2EAF1B6F-3B5E-419C-816B-E0F8ACEA5375}" destId="{B5C2BC02-705B-474A-A912-CEEB6AA505EF}" srcOrd="0" destOrd="0" presId="urn:microsoft.com/office/officeart/2005/8/layout/lProcess2"/>
    <dgm:cxn modelId="{89194954-25A2-43ED-9AFB-F46E17D9C8F3}" type="presParOf" srcId="{2EAF1B6F-3B5E-419C-816B-E0F8ACEA5375}" destId="{CCC090C0-7AB0-4B34-9AC5-7F197755D68E}" srcOrd="1" destOrd="0" presId="urn:microsoft.com/office/officeart/2005/8/layout/lProcess2"/>
    <dgm:cxn modelId="{25FAAF6E-EB80-45F2-BFBD-4469AB33B269}" type="presParOf" srcId="{2EAF1B6F-3B5E-419C-816B-E0F8ACEA5375}" destId="{110FADAB-E018-40AC-A013-C324AE47EC08}" srcOrd="2" destOrd="0" presId="urn:microsoft.com/office/officeart/2005/8/layout/lProcess2"/>
    <dgm:cxn modelId="{A89EFBB5-897A-430B-8404-33A4DC29ECF1}" type="presParOf" srcId="{110FADAB-E018-40AC-A013-C324AE47EC08}" destId="{67C53669-CDBC-4E3F-82EC-68D86D23F18F}" srcOrd="0" destOrd="0" presId="urn:microsoft.com/office/officeart/2005/8/layout/lProcess2"/>
    <dgm:cxn modelId="{318D351F-2C33-4AEF-BD84-B65CF058DDC9}" type="presParOf" srcId="{67C53669-CDBC-4E3F-82EC-68D86D23F18F}" destId="{FC97DBA4-63F0-4AF3-8C66-8390FDC42113}" srcOrd="0" destOrd="0" presId="urn:microsoft.com/office/officeart/2005/8/layout/lProcess2"/>
    <dgm:cxn modelId="{EDB96AC5-B8D8-4E96-943D-BBB1594566D5}" type="presParOf" srcId="{67C53669-CDBC-4E3F-82EC-68D86D23F18F}" destId="{1AACC87A-1D38-43D7-AA18-8B111D7448C8}" srcOrd="1" destOrd="0" presId="urn:microsoft.com/office/officeart/2005/8/layout/lProcess2"/>
    <dgm:cxn modelId="{72F54A60-2EF8-4DF9-9B7E-D331F04E842D}" type="presParOf" srcId="{67C53669-CDBC-4E3F-82EC-68D86D23F18F}" destId="{7C35A508-CA85-4E89-B8D1-161902E3DFB3}" srcOrd="2" destOrd="0" presId="urn:microsoft.com/office/officeart/2005/8/layout/lProcess2"/>
    <dgm:cxn modelId="{AE4B8D0C-044B-45D1-876E-4603DACBB0C4}" type="presParOf" srcId="{67C53669-CDBC-4E3F-82EC-68D86D23F18F}" destId="{FB7E3F84-5FE6-4C64-AAAA-DBC74E24A736}" srcOrd="3" destOrd="0" presId="urn:microsoft.com/office/officeart/2005/8/layout/lProcess2"/>
    <dgm:cxn modelId="{BA4CE255-AB16-4090-8CD8-556B0C1FF1FF}" type="presParOf" srcId="{67C53669-CDBC-4E3F-82EC-68D86D23F18F}" destId="{BD75B371-3335-4A28-A684-326552AC2841}" srcOrd="4" destOrd="0" presId="urn:microsoft.com/office/officeart/2005/8/layout/lProcess2"/>
    <dgm:cxn modelId="{17B18C46-9CC1-448E-9599-77EECC2E5B49}" type="presParOf" srcId="{ADD7DF38-B2CA-453C-8C16-0CF3DA5628FE}" destId="{3E9B2E32-9E0B-43D2-8168-ADECEE005AB2}" srcOrd="7" destOrd="0" presId="urn:microsoft.com/office/officeart/2005/8/layout/lProcess2"/>
    <dgm:cxn modelId="{9669148C-812F-498B-9286-6FB3C10E4346}" type="presParOf" srcId="{ADD7DF38-B2CA-453C-8C16-0CF3DA5628FE}" destId="{5F018FBE-BEFD-4F08-BB4D-B6B86931AF2B}" srcOrd="8" destOrd="0" presId="urn:microsoft.com/office/officeart/2005/8/layout/lProcess2"/>
    <dgm:cxn modelId="{46D0D337-FD0B-499E-83D9-5DFB7E8E5F99}" type="presParOf" srcId="{5F018FBE-BEFD-4F08-BB4D-B6B86931AF2B}" destId="{E1D803B0-4BA6-45A2-A2F3-CD79545E0DD6}" srcOrd="0" destOrd="0" presId="urn:microsoft.com/office/officeart/2005/8/layout/lProcess2"/>
    <dgm:cxn modelId="{89FA59AB-8C3F-4971-84E9-9D176A6F8E84}" type="presParOf" srcId="{5F018FBE-BEFD-4F08-BB4D-B6B86931AF2B}" destId="{625548DD-69FC-43A7-9DF9-47A0BB1118CC}" srcOrd="1" destOrd="0" presId="urn:microsoft.com/office/officeart/2005/8/layout/lProcess2"/>
    <dgm:cxn modelId="{09801642-097F-441A-93D8-3FF7819071E2}" type="presParOf" srcId="{5F018FBE-BEFD-4F08-BB4D-B6B86931AF2B}" destId="{840244E4-BC42-45B3-90FF-49DE486AEA27}" srcOrd="2" destOrd="0" presId="urn:microsoft.com/office/officeart/2005/8/layout/lProcess2"/>
    <dgm:cxn modelId="{F0356830-C2D9-462B-BA16-742134788412}" type="presParOf" srcId="{840244E4-BC42-45B3-90FF-49DE486AEA27}" destId="{77D97248-DF50-4381-B50E-F8F2C5240E08}" srcOrd="0" destOrd="0" presId="urn:microsoft.com/office/officeart/2005/8/layout/lProcess2"/>
    <dgm:cxn modelId="{9A4BB357-EA31-4FD9-BA99-45864C6F39CD}" type="presParOf" srcId="{77D97248-DF50-4381-B50E-F8F2C5240E08}" destId="{61484BD3-3255-4D10-B20C-913E471B2208}" srcOrd="0" destOrd="0" presId="urn:microsoft.com/office/officeart/2005/8/layout/lProcess2"/>
    <dgm:cxn modelId="{B2865BEF-E5E3-490B-B900-F3014F17AC14}" type="presParOf" srcId="{77D97248-DF50-4381-B50E-F8F2C5240E08}" destId="{0D4827E1-A815-4D90-8EDB-84E5E93D807E}" srcOrd="1" destOrd="0" presId="urn:microsoft.com/office/officeart/2005/8/layout/lProcess2"/>
    <dgm:cxn modelId="{00060A48-EFEC-4E4A-B056-2E88B8B1D50F}" type="presParOf" srcId="{77D97248-DF50-4381-B50E-F8F2C5240E08}" destId="{F3BBD4A4-FEC1-4278-99CC-A9AE79B914F4}" srcOrd="2" destOrd="0" presId="urn:microsoft.com/office/officeart/2005/8/layout/lProcess2"/>
    <dgm:cxn modelId="{CFAE8731-9703-4101-AF4B-2CCA900D69D5}" type="presParOf" srcId="{77D97248-DF50-4381-B50E-F8F2C5240E08}" destId="{35AF5F77-85DF-48AB-AD7F-4F52E022C52E}" srcOrd="3" destOrd="0" presId="urn:microsoft.com/office/officeart/2005/8/layout/lProcess2"/>
    <dgm:cxn modelId="{16F1ECB3-89E1-4531-9C91-5B0712499CE3}" type="presParOf" srcId="{77D97248-DF50-4381-B50E-F8F2C5240E08}" destId="{6B7BF36F-569D-4EFE-BAAE-3CED75F4DC02}" srcOrd="4" destOrd="0" presId="urn:microsoft.com/office/officeart/2005/8/layout/lProcess2"/>
    <dgm:cxn modelId="{FDDB189D-F1C0-4048-8EE1-A929DA8EB39F}" type="presParOf" srcId="{77D97248-DF50-4381-B50E-F8F2C5240E08}" destId="{F46BCD41-F31B-4CCA-AB3B-1BB9B8F882D9}" srcOrd="5" destOrd="0" presId="urn:microsoft.com/office/officeart/2005/8/layout/lProcess2"/>
    <dgm:cxn modelId="{B3111D0F-9724-4893-991A-BD4DB888B2DB}" type="presParOf" srcId="{77D97248-DF50-4381-B50E-F8F2C5240E08}" destId="{96B5A383-890B-4308-9E28-F2BD5658E093}" srcOrd="6" destOrd="0" presId="urn:microsoft.com/office/officeart/2005/8/layout/lProcess2"/>
  </dgm:cxnLst>
  <dgm:bg/>
  <dgm:whole/>
  <dgm:extLst>
    <a:ext uri="http://schemas.microsoft.com/office/drawing/2008/diagram">
      <dsp:dataModelExt xmlns:dsp="http://schemas.microsoft.com/office/drawing/2008/diagram" relId="rId11" minVer="http://schemas.openxmlformats.org/drawingml/2006/diagram"/>
    </a:ext>
    <a:ext uri="{C62137D5-CB1D-491B-B009-E17868A290BF}">
      <dgm14:recolorImg xmlns:dgm14="http://schemas.microsoft.com/office/drawing/2010/diagram" val="1"/>
    </a:ext>
  </dgm:extLst>
</dgm:dataModel>
</file>

<file path=ppt/diagrams/data6.xml><?xml version="1.0" encoding="utf-8"?>
<dgm:dataModel xmlns:dgm="http://schemas.openxmlformats.org/drawingml/2006/diagram" xmlns:a="http://schemas.openxmlformats.org/drawingml/2006/main">
  <dgm:ptLst>
    <dgm:pt modelId="{1A014C06-6FA7-42B5-8D26-83AB95DB1E16}" type="doc">
      <dgm:prSet loTypeId="urn:microsoft.com/office/officeart/2005/8/layout/hProcess11" loCatId="process" qsTypeId="urn:microsoft.com/office/officeart/2005/8/quickstyle/simple1" qsCatId="simple" csTypeId="urn:microsoft.com/office/officeart/2005/8/colors/accent3_2" csCatId="accent3" phldr="1"/>
      <dgm:spPr/>
      <dgm:t>
        <a:bodyPr/>
        <a:lstStyle/>
        <a:p>
          <a:endParaRPr lang="zh-TW" altLang="en-US"/>
        </a:p>
      </dgm:t>
    </dgm:pt>
    <dgm:pt modelId="{13F1BE1C-EDC5-4EF1-A00E-D0B7EB5B70DC}">
      <dgm:prSet phldrT="[文字]" custT="1"/>
      <dgm:spPr/>
      <dgm:t>
        <a:bodyPr/>
        <a:lstStyle/>
        <a:p>
          <a:r>
            <a:rPr lang="zh-TW" altLang="en-US" sz="2800">
              <a:latin typeface="標楷體" panose="03000509000000000000" pitchFamily="65" charset="-120"/>
              <a:ea typeface="標楷體" panose="03000509000000000000" pitchFamily="65" charset="-120"/>
              <a:cs typeface="+mn-cs"/>
            </a:rPr>
            <a:t>交流前</a:t>
          </a:r>
          <a:endParaRPr lang="zh-TW" altLang="en-US" sz="2800" dirty="0">
            <a:latin typeface="標楷體" panose="03000509000000000000" pitchFamily="65" charset="-120"/>
            <a:ea typeface="標楷體" panose="03000509000000000000" pitchFamily="65" charset="-120"/>
            <a:cs typeface="+mn-cs"/>
          </a:endParaRPr>
        </a:p>
      </dgm:t>
    </dgm:pt>
    <dgm:pt modelId="{1796A0FB-8D77-42DC-BDD0-F442F125980A}" type="parTrans" cxnId="{4B407192-945B-496E-98F1-4A5E8AF98601}">
      <dgm:prSet/>
      <dgm:spPr/>
      <dgm:t>
        <a:bodyPr/>
        <a:lstStyle/>
        <a:p>
          <a:endParaRPr lang="zh-TW" altLang="en-US">
            <a:latin typeface="標楷體" panose="03000509000000000000" pitchFamily="65" charset="-120"/>
            <a:ea typeface="標楷體" panose="03000509000000000000" pitchFamily="65" charset="-120"/>
          </a:endParaRPr>
        </a:p>
      </dgm:t>
    </dgm:pt>
    <dgm:pt modelId="{8C999D99-894F-48B5-8315-9022ED98A35B}" type="sibTrans" cxnId="{4B407192-945B-496E-98F1-4A5E8AF98601}">
      <dgm:prSet/>
      <dgm:spPr/>
      <dgm:t>
        <a:bodyPr/>
        <a:lstStyle/>
        <a:p>
          <a:endParaRPr lang="zh-TW" altLang="en-US">
            <a:latin typeface="標楷體" panose="03000509000000000000" pitchFamily="65" charset="-120"/>
            <a:ea typeface="標楷體" panose="03000509000000000000" pitchFamily="65" charset="-120"/>
          </a:endParaRPr>
        </a:p>
      </dgm:t>
    </dgm:pt>
    <dgm:pt modelId="{D3E9786E-1118-4EAE-AAA8-4818EFE54170}">
      <dgm:prSet phldrT="[文字]" custT="1"/>
      <dgm:spPr/>
      <dgm:t>
        <a:bodyPr/>
        <a:lstStyle/>
        <a:p>
          <a:r>
            <a:rPr lang="zh-TW" altLang="en-US" sz="2800">
              <a:latin typeface="標楷體" panose="03000509000000000000" pitchFamily="65" charset="-120"/>
              <a:ea typeface="標楷體" panose="03000509000000000000" pitchFamily="65" charset="-120"/>
              <a:cs typeface="+mn-cs"/>
            </a:rPr>
            <a:t>交流後</a:t>
          </a:r>
          <a:endParaRPr lang="zh-TW" altLang="en-US" sz="2800" dirty="0">
            <a:latin typeface="標楷體" panose="03000509000000000000" pitchFamily="65" charset="-120"/>
            <a:ea typeface="標楷體" panose="03000509000000000000" pitchFamily="65" charset="-120"/>
            <a:cs typeface="+mn-cs"/>
          </a:endParaRPr>
        </a:p>
      </dgm:t>
    </dgm:pt>
    <dgm:pt modelId="{049C79F7-69FF-44A0-B18F-0DD727FEA397}" type="parTrans" cxnId="{FC3A2216-09DB-4302-AE24-506184A7B8AA}">
      <dgm:prSet/>
      <dgm:spPr/>
      <dgm:t>
        <a:bodyPr/>
        <a:lstStyle/>
        <a:p>
          <a:endParaRPr lang="zh-TW" altLang="en-US">
            <a:latin typeface="標楷體" panose="03000509000000000000" pitchFamily="65" charset="-120"/>
            <a:ea typeface="標楷體" panose="03000509000000000000" pitchFamily="65" charset="-120"/>
          </a:endParaRPr>
        </a:p>
      </dgm:t>
    </dgm:pt>
    <dgm:pt modelId="{6FE14B2C-76DA-4E94-AC77-99DCB2916756}" type="sibTrans" cxnId="{FC3A2216-09DB-4302-AE24-506184A7B8AA}">
      <dgm:prSet/>
      <dgm:spPr/>
      <dgm:t>
        <a:bodyPr/>
        <a:lstStyle/>
        <a:p>
          <a:endParaRPr lang="zh-TW" altLang="en-US">
            <a:latin typeface="標楷體" panose="03000509000000000000" pitchFamily="65" charset="-120"/>
            <a:ea typeface="標楷體" panose="03000509000000000000" pitchFamily="65" charset="-120"/>
          </a:endParaRPr>
        </a:p>
      </dgm:t>
    </dgm:pt>
    <dgm:pt modelId="{B83E074A-5FC1-4256-B4F3-6A5F36AFEBAD}">
      <dgm:prSet phldrT="[文字]" custT="1"/>
      <dgm:spPr/>
      <dgm:t>
        <a:bodyPr/>
        <a:lstStyle/>
        <a:p>
          <a:r>
            <a:rPr lang="zh-TW" altLang="en-US" sz="2800">
              <a:latin typeface="標楷體" panose="03000509000000000000" pitchFamily="65" charset="-120"/>
              <a:ea typeface="標楷體" panose="03000509000000000000" pitchFamily="65" charset="-120"/>
              <a:cs typeface="+mn-cs"/>
            </a:rPr>
            <a:t>交流中</a:t>
          </a:r>
          <a:endParaRPr lang="zh-TW" altLang="en-US" sz="2800" dirty="0">
            <a:latin typeface="標楷體" panose="03000509000000000000" pitchFamily="65" charset="-120"/>
            <a:ea typeface="標楷體" panose="03000509000000000000" pitchFamily="65" charset="-120"/>
            <a:cs typeface="+mn-cs"/>
          </a:endParaRPr>
        </a:p>
      </dgm:t>
    </dgm:pt>
    <dgm:pt modelId="{9ABA3FAD-4722-404B-B611-7DF0235D25C0}" type="sibTrans" cxnId="{F4F3AF1B-B13C-439F-8677-BE16654CA00D}">
      <dgm:prSet/>
      <dgm:spPr/>
      <dgm:t>
        <a:bodyPr/>
        <a:lstStyle/>
        <a:p>
          <a:endParaRPr lang="zh-TW" altLang="en-US">
            <a:latin typeface="標楷體" panose="03000509000000000000" pitchFamily="65" charset="-120"/>
            <a:ea typeface="標楷體" panose="03000509000000000000" pitchFamily="65" charset="-120"/>
          </a:endParaRPr>
        </a:p>
      </dgm:t>
    </dgm:pt>
    <dgm:pt modelId="{B8744CCF-B2CF-42AF-8C73-BEBFD2F80DF6}" type="parTrans" cxnId="{F4F3AF1B-B13C-439F-8677-BE16654CA00D}">
      <dgm:prSet/>
      <dgm:spPr/>
      <dgm:t>
        <a:bodyPr/>
        <a:lstStyle/>
        <a:p>
          <a:endParaRPr lang="zh-TW" altLang="en-US">
            <a:latin typeface="標楷體" panose="03000509000000000000" pitchFamily="65" charset="-120"/>
            <a:ea typeface="標楷體" panose="03000509000000000000" pitchFamily="65" charset="-120"/>
          </a:endParaRPr>
        </a:p>
      </dgm:t>
    </dgm:pt>
    <dgm:pt modelId="{EBAD48A4-C80F-43B5-8431-E2AFB73D4A4B}" type="pres">
      <dgm:prSet presAssocID="{1A014C06-6FA7-42B5-8D26-83AB95DB1E16}" presName="Name0" presStyleCnt="0">
        <dgm:presLayoutVars>
          <dgm:dir/>
          <dgm:resizeHandles val="exact"/>
        </dgm:presLayoutVars>
      </dgm:prSet>
      <dgm:spPr/>
    </dgm:pt>
    <dgm:pt modelId="{BCE8BA87-80F9-470B-AFC0-F43E53D6D8FB}" type="pres">
      <dgm:prSet presAssocID="{1A014C06-6FA7-42B5-8D26-83AB95DB1E16}" presName="arrow" presStyleLbl="bgShp" presStyleIdx="0" presStyleCnt="1"/>
      <dgm:spPr/>
    </dgm:pt>
    <dgm:pt modelId="{49FE92BD-1E29-4D90-84C3-6076CAA4828B}" type="pres">
      <dgm:prSet presAssocID="{1A014C06-6FA7-42B5-8D26-83AB95DB1E16}" presName="points" presStyleCnt="0"/>
      <dgm:spPr/>
    </dgm:pt>
    <dgm:pt modelId="{6A2542DE-5EBD-449A-BDCB-8B41DBE57FA4}" type="pres">
      <dgm:prSet presAssocID="{13F1BE1C-EDC5-4EF1-A00E-D0B7EB5B70DC}" presName="compositeA" presStyleCnt="0"/>
      <dgm:spPr/>
    </dgm:pt>
    <dgm:pt modelId="{CB24782F-B796-4B6B-9248-0559DAE91803}" type="pres">
      <dgm:prSet presAssocID="{13F1BE1C-EDC5-4EF1-A00E-D0B7EB5B70DC}" presName="textA" presStyleLbl="revTx" presStyleIdx="0" presStyleCnt="3" custScaleX="138674">
        <dgm:presLayoutVars>
          <dgm:bulletEnabled val="1"/>
        </dgm:presLayoutVars>
      </dgm:prSet>
      <dgm:spPr/>
    </dgm:pt>
    <dgm:pt modelId="{3113FB91-086F-4462-8EFB-7BAD15ED3A5B}" type="pres">
      <dgm:prSet presAssocID="{13F1BE1C-EDC5-4EF1-A00E-D0B7EB5B70DC}" presName="circleA" presStyleLbl="node1" presStyleIdx="0" presStyleCnt="3"/>
      <dgm:spPr/>
    </dgm:pt>
    <dgm:pt modelId="{DB37623A-4064-41E1-9980-1136E69678A6}" type="pres">
      <dgm:prSet presAssocID="{13F1BE1C-EDC5-4EF1-A00E-D0B7EB5B70DC}" presName="spaceA" presStyleCnt="0"/>
      <dgm:spPr/>
    </dgm:pt>
    <dgm:pt modelId="{B602766E-3C61-496D-929E-874AD139F627}" type="pres">
      <dgm:prSet presAssocID="{8C999D99-894F-48B5-8315-9022ED98A35B}" presName="space" presStyleCnt="0"/>
      <dgm:spPr/>
    </dgm:pt>
    <dgm:pt modelId="{7D63E602-F95F-441F-87D0-E32464BD2E66}" type="pres">
      <dgm:prSet presAssocID="{B83E074A-5FC1-4256-B4F3-6A5F36AFEBAD}" presName="compositeB" presStyleCnt="0"/>
      <dgm:spPr/>
    </dgm:pt>
    <dgm:pt modelId="{01D11806-E9EA-45C4-94E1-2FED2F2E68FD}" type="pres">
      <dgm:prSet presAssocID="{B83E074A-5FC1-4256-B4F3-6A5F36AFEBAD}" presName="textB" presStyleLbl="revTx" presStyleIdx="1" presStyleCnt="3" custScaleX="139735">
        <dgm:presLayoutVars>
          <dgm:bulletEnabled val="1"/>
        </dgm:presLayoutVars>
      </dgm:prSet>
      <dgm:spPr/>
    </dgm:pt>
    <dgm:pt modelId="{D5E1CD12-29E2-413B-88E9-744EC526B178}" type="pres">
      <dgm:prSet presAssocID="{B83E074A-5FC1-4256-B4F3-6A5F36AFEBAD}" presName="circleB" presStyleLbl="node1" presStyleIdx="1" presStyleCnt="3"/>
      <dgm:spPr/>
    </dgm:pt>
    <dgm:pt modelId="{89652459-86FB-47BA-B0CC-AB7E3C1391C5}" type="pres">
      <dgm:prSet presAssocID="{B83E074A-5FC1-4256-B4F3-6A5F36AFEBAD}" presName="spaceB" presStyleCnt="0"/>
      <dgm:spPr/>
    </dgm:pt>
    <dgm:pt modelId="{9DDBC664-82CA-44A5-81FC-D5B2CD37047C}" type="pres">
      <dgm:prSet presAssocID="{9ABA3FAD-4722-404B-B611-7DF0235D25C0}" presName="space" presStyleCnt="0"/>
      <dgm:spPr/>
    </dgm:pt>
    <dgm:pt modelId="{86CF9382-1F86-4BDA-A702-27BC3ECDBE41}" type="pres">
      <dgm:prSet presAssocID="{D3E9786E-1118-4EAE-AAA8-4818EFE54170}" presName="compositeA" presStyleCnt="0"/>
      <dgm:spPr/>
    </dgm:pt>
    <dgm:pt modelId="{12D868EA-CBD6-4E3F-BCE0-20C928B78FC9}" type="pres">
      <dgm:prSet presAssocID="{D3E9786E-1118-4EAE-AAA8-4818EFE54170}" presName="textA" presStyleLbl="revTx" presStyleIdx="2" presStyleCnt="3" custScaleX="144274" custScaleY="84871" custLinFactNeighborX="-1586" custLinFactNeighborY="13644">
        <dgm:presLayoutVars>
          <dgm:bulletEnabled val="1"/>
        </dgm:presLayoutVars>
      </dgm:prSet>
      <dgm:spPr/>
    </dgm:pt>
    <dgm:pt modelId="{4DC741BD-7EB9-4943-A772-F274103D2543}" type="pres">
      <dgm:prSet presAssocID="{D3E9786E-1118-4EAE-AAA8-4818EFE54170}" presName="circleA" presStyleLbl="node1" presStyleIdx="2" presStyleCnt="3"/>
      <dgm:spPr/>
    </dgm:pt>
    <dgm:pt modelId="{6DCFE81F-802A-40AF-89BE-1EEE31878DF4}" type="pres">
      <dgm:prSet presAssocID="{D3E9786E-1118-4EAE-AAA8-4818EFE54170}" presName="spaceA" presStyleCnt="0"/>
      <dgm:spPr/>
    </dgm:pt>
  </dgm:ptLst>
  <dgm:cxnLst>
    <dgm:cxn modelId="{7D383B05-F480-4451-ABAC-38737C627A2E}" type="presOf" srcId="{D3E9786E-1118-4EAE-AAA8-4818EFE54170}" destId="{12D868EA-CBD6-4E3F-BCE0-20C928B78FC9}" srcOrd="0" destOrd="0" presId="urn:microsoft.com/office/officeart/2005/8/layout/hProcess11"/>
    <dgm:cxn modelId="{FC3A2216-09DB-4302-AE24-506184A7B8AA}" srcId="{1A014C06-6FA7-42B5-8D26-83AB95DB1E16}" destId="{D3E9786E-1118-4EAE-AAA8-4818EFE54170}" srcOrd="2" destOrd="0" parTransId="{049C79F7-69FF-44A0-B18F-0DD727FEA397}" sibTransId="{6FE14B2C-76DA-4E94-AC77-99DCB2916756}"/>
    <dgm:cxn modelId="{F4F3AF1B-B13C-439F-8677-BE16654CA00D}" srcId="{1A014C06-6FA7-42B5-8D26-83AB95DB1E16}" destId="{B83E074A-5FC1-4256-B4F3-6A5F36AFEBAD}" srcOrd="1" destOrd="0" parTransId="{B8744CCF-B2CF-42AF-8C73-BEBFD2F80DF6}" sibTransId="{9ABA3FAD-4722-404B-B611-7DF0235D25C0}"/>
    <dgm:cxn modelId="{A1AF488A-6D2E-4FF0-B7B7-E104F7175820}" type="presOf" srcId="{13F1BE1C-EDC5-4EF1-A00E-D0B7EB5B70DC}" destId="{CB24782F-B796-4B6B-9248-0559DAE91803}" srcOrd="0" destOrd="0" presId="urn:microsoft.com/office/officeart/2005/8/layout/hProcess11"/>
    <dgm:cxn modelId="{EE59A38C-DCA1-4C61-9F76-654A3880C00C}" type="presOf" srcId="{B83E074A-5FC1-4256-B4F3-6A5F36AFEBAD}" destId="{01D11806-E9EA-45C4-94E1-2FED2F2E68FD}" srcOrd="0" destOrd="0" presId="urn:microsoft.com/office/officeart/2005/8/layout/hProcess11"/>
    <dgm:cxn modelId="{4B407192-945B-496E-98F1-4A5E8AF98601}" srcId="{1A014C06-6FA7-42B5-8D26-83AB95DB1E16}" destId="{13F1BE1C-EDC5-4EF1-A00E-D0B7EB5B70DC}" srcOrd="0" destOrd="0" parTransId="{1796A0FB-8D77-42DC-BDD0-F442F125980A}" sibTransId="{8C999D99-894F-48B5-8315-9022ED98A35B}"/>
    <dgm:cxn modelId="{B3FBA893-3031-4F77-BAFA-7906BBE161C7}" type="presOf" srcId="{1A014C06-6FA7-42B5-8D26-83AB95DB1E16}" destId="{EBAD48A4-C80F-43B5-8431-E2AFB73D4A4B}" srcOrd="0" destOrd="0" presId="urn:microsoft.com/office/officeart/2005/8/layout/hProcess11"/>
    <dgm:cxn modelId="{EC486F36-B9B4-4B21-9D79-5E7AF01358BD}" type="presParOf" srcId="{EBAD48A4-C80F-43B5-8431-E2AFB73D4A4B}" destId="{BCE8BA87-80F9-470B-AFC0-F43E53D6D8FB}" srcOrd="0" destOrd="0" presId="urn:microsoft.com/office/officeart/2005/8/layout/hProcess11"/>
    <dgm:cxn modelId="{B13CFBA5-A432-461D-82C5-42C553EEECC3}" type="presParOf" srcId="{EBAD48A4-C80F-43B5-8431-E2AFB73D4A4B}" destId="{49FE92BD-1E29-4D90-84C3-6076CAA4828B}" srcOrd="1" destOrd="0" presId="urn:microsoft.com/office/officeart/2005/8/layout/hProcess11"/>
    <dgm:cxn modelId="{537A5158-04F3-4576-99ED-90BD0E49F6A0}" type="presParOf" srcId="{49FE92BD-1E29-4D90-84C3-6076CAA4828B}" destId="{6A2542DE-5EBD-449A-BDCB-8B41DBE57FA4}" srcOrd="0" destOrd="0" presId="urn:microsoft.com/office/officeart/2005/8/layout/hProcess11"/>
    <dgm:cxn modelId="{0AD4D726-1850-4F20-AA52-2AA6FFB2686B}" type="presParOf" srcId="{6A2542DE-5EBD-449A-BDCB-8B41DBE57FA4}" destId="{CB24782F-B796-4B6B-9248-0559DAE91803}" srcOrd="0" destOrd="0" presId="urn:microsoft.com/office/officeart/2005/8/layout/hProcess11"/>
    <dgm:cxn modelId="{307E360A-A7E9-4842-A628-170E4EF5F17C}" type="presParOf" srcId="{6A2542DE-5EBD-449A-BDCB-8B41DBE57FA4}" destId="{3113FB91-086F-4462-8EFB-7BAD15ED3A5B}" srcOrd="1" destOrd="0" presId="urn:microsoft.com/office/officeart/2005/8/layout/hProcess11"/>
    <dgm:cxn modelId="{A8B23ED4-2D3A-4831-885A-DBD0A5C47DF8}" type="presParOf" srcId="{6A2542DE-5EBD-449A-BDCB-8B41DBE57FA4}" destId="{DB37623A-4064-41E1-9980-1136E69678A6}" srcOrd="2" destOrd="0" presId="urn:microsoft.com/office/officeart/2005/8/layout/hProcess11"/>
    <dgm:cxn modelId="{9AFBA398-6EAF-4BD1-86EA-A3E49AD2A777}" type="presParOf" srcId="{49FE92BD-1E29-4D90-84C3-6076CAA4828B}" destId="{B602766E-3C61-496D-929E-874AD139F627}" srcOrd="1" destOrd="0" presId="urn:microsoft.com/office/officeart/2005/8/layout/hProcess11"/>
    <dgm:cxn modelId="{AE6C4718-0ECE-4481-A23B-7D37841F396B}" type="presParOf" srcId="{49FE92BD-1E29-4D90-84C3-6076CAA4828B}" destId="{7D63E602-F95F-441F-87D0-E32464BD2E66}" srcOrd="2" destOrd="0" presId="urn:microsoft.com/office/officeart/2005/8/layout/hProcess11"/>
    <dgm:cxn modelId="{6F87015E-8044-4256-A334-0EFAE2E3D9DF}" type="presParOf" srcId="{7D63E602-F95F-441F-87D0-E32464BD2E66}" destId="{01D11806-E9EA-45C4-94E1-2FED2F2E68FD}" srcOrd="0" destOrd="0" presId="urn:microsoft.com/office/officeart/2005/8/layout/hProcess11"/>
    <dgm:cxn modelId="{AA29569E-E11D-47FB-BE0A-2D04F776F11E}" type="presParOf" srcId="{7D63E602-F95F-441F-87D0-E32464BD2E66}" destId="{D5E1CD12-29E2-413B-88E9-744EC526B178}" srcOrd="1" destOrd="0" presId="urn:microsoft.com/office/officeart/2005/8/layout/hProcess11"/>
    <dgm:cxn modelId="{CD4325F7-9640-4A04-9054-5EE973EE108B}" type="presParOf" srcId="{7D63E602-F95F-441F-87D0-E32464BD2E66}" destId="{89652459-86FB-47BA-B0CC-AB7E3C1391C5}" srcOrd="2" destOrd="0" presId="urn:microsoft.com/office/officeart/2005/8/layout/hProcess11"/>
    <dgm:cxn modelId="{F3F6D5D2-0297-4BA6-ABEF-CBA906A6B9D4}" type="presParOf" srcId="{49FE92BD-1E29-4D90-84C3-6076CAA4828B}" destId="{9DDBC664-82CA-44A5-81FC-D5B2CD37047C}" srcOrd="3" destOrd="0" presId="urn:microsoft.com/office/officeart/2005/8/layout/hProcess11"/>
    <dgm:cxn modelId="{618DFD98-55D9-46CC-B322-74545E0B3D6F}" type="presParOf" srcId="{49FE92BD-1E29-4D90-84C3-6076CAA4828B}" destId="{86CF9382-1F86-4BDA-A702-27BC3ECDBE41}" srcOrd="4" destOrd="0" presId="urn:microsoft.com/office/officeart/2005/8/layout/hProcess11"/>
    <dgm:cxn modelId="{319BCEAA-7508-4AE4-9884-470FBEFE7E06}" type="presParOf" srcId="{86CF9382-1F86-4BDA-A702-27BC3ECDBE41}" destId="{12D868EA-CBD6-4E3F-BCE0-20C928B78FC9}" srcOrd="0" destOrd="0" presId="urn:microsoft.com/office/officeart/2005/8/layout/hProcess11"/>
    <dgm:cxn modelId="{CEC91E24-79BD-40F0-8664-B58E77723197}" type="presParOf" srcId="{86CF9382-1F86-4BDA-A702-27BC3ECDBE41}" destId="{4DC741BD-7EB9-4943-A772-F274103D2543}" srcOrd="1" destOrd="0" presId="urn:microsoft.com/office/officeart/2005/8/layout/hProcess11"/>
    <dgm:cxn modelId="{ADCCC8D5-A367-4BFF-B605-2EC8D6D2A8B2}" type="presParOf" srcId="{86CF9382-1F86-4BDA-A702-27BC3ECDBE41}" destId="{6DCFE81F-802A-40AF-89BE-1EEE31878DF4}" srcOrd="2" destOrd="0" presId="urn:microsoft.com/office/officeart/2005/8/layout/hProcess11"/>
  </dgm:cxnLst>
  <dgm:bg/>
  <dgm:whole/>
  <dgm:extLst>
    <a:ext uri="http://schemas.microsoft.com/office/drawing/2008/diagram">
      <dsp:dataModelExt xmlns:dsp="http://schemas.microsoft.com/office/drawing/2008/diagram" relId="rId6" minVer="http://schemas.openxmlformats.org/drawingml/2006/diagram"/>
    </a:ext>
    <a:ext uri="{C62137D5-CB1D-491B-B009-E17868A290BF}">
      <dgm14:recolorImg xmlns:dgm14="http://schemas.microsoft.com/office/drawing/2010/diagram" val="1"/>
    </a:ext>
  </dgm:extLst>
</dgm:dataModel>
</file>

<file path=ppt/diagrams/data7.xml><?xml version="1.0" encoding="utf-8"?>
<dgm:dataModel xmlns:dgm="http://schemas.openxmlformats.org/drawingml/2006/diagram" xmlns:a="http://schemas.openxmlformats.org/drawingml/2006/main">
  <dgm:ptLst>
    <dgm:pt modelId="{0D1F9448-C597-4C9C-8DA1-F3D1FD489D06}" type="doc">
      <dgm:prSet loTypeId="urn:microsoft.com/office/officeart/2005/8/layout/vList5" loCatId="list" qsTypeId="urn:microsoft.com/office/officeart/2005/8/quickstyle/simple1" qsCatId="simple" csTypeId="urn:microsoft.com/office/officeart/2005/8/colors/colorful1" csCatId="colorful" phldr="1"/>
      <dgm:spPr/>
      <dgm:t>
        <a:bodyPr/>
        <a:lstStyle/>
        <a:p>
          <a:endParaRPr lang="zh-TW" altLang="en-US"/>
        </a:p>
      </dgm:t>
    </dgm:pt>
    <dgm:pt modelId="{B8E9A565-CD39-4B71-8AEA-2B5B5616B579}">
      <dgm:prSet phldrT="[文字]" custT="1"/>
      <dgm:spPr/>
      <dgm:t>
        <a:bodyPr/>
        <a:lstStyle/>
        <a:p>
          <a:r>
            <a:rPr lang="zh-TW" altLang="en-US" sz="2800" dirty="0">
              <a:latin typeface="+mj-ea"/>
              <a:ea typeface="+mj-ea"/>
            </a:rPr>
            <a:t>實作評量</a:t>
          </a:r>
        </a:p>
      </dgm:t>
    </dgm:pt>
    <dgm:pt modelId="{B05713EA-04B9-4BE8-B0CB-213A65734984}" type="parTrans" cxnId="{DB45C336-0DD3-497A-84BD-A65F8F9EC00C}">
      <dgm:prSet/>
      <dgm:spPr/>
      <dgm:t>
        <a:bodyPr/>
        <a:lstStyle/>
        <a:p>
          <a:endParaRPr lang="zh-TW" altLang="en-US">
            <a:latin typeface="+mj-ea"/>
            <a:ea typeface="+mj-ea"/>
          </a:endParaRPr>
        </a:p>
      </dgm:t>
    </dgm:pt>
    <dgm:pt modelId="{FD5B4200-442F-4C4B-A014-55E47AA49D13}" type="sibTrans" cxnId="{DB45C336-0DD3-497A-84BD-A65F8F9EC00C}">
      <dgm:prSet/>
      <dgm:spPr/>
      <dgm:t>
        <a:bodyPr/>
        <a:lstStyle/>
        <a:p>
          <a:endParaRPr lang="zh-TW" altLang="en-US">
            <a:latin typeface="+mj-ea"/>
            <a:ea typeface="+mj-ea"/>
          </a:endParaRPr>
        </a:p>
      </dgm:t>
    </dgm:pt>
    <dgm:pt modelId="{950DF17A-1F52-4D48-B304-B8E49E58DCBF}">
      <dgm:prSet phldrT="[文字]" custT="1"/>
      <dgm:spPr/>
      <dgm:t>
        <a:bodyPr/>
        <a:lstStyle/>
        <a:p>
          <a:r>
            <a:rPr lang="zh-TW" altLang="en-US" sz="2800">
              <a:latin typeface="+mj-ea"/>
              <a:ea typeface="+mj-ea"/>
            </a:rPr>
            <a:t>口語評量</a:t>
          </a:r>
          <a:endParaRPr lang="zh-TW" altLang="en-US" sz="2800" dirty="0">
            <a:latin typeface="+mj-ea"/>
            <a:ea typeface="+mj-ea"/>
          </a:endParaRPr>
        </a:p>
      </dgm:t>
    </dgm:pt>
    <dgm:pt modelId="{7613DD6D-7AA6-40D7-888C-E343B7F9B1E1}" type="parTrans" cxnId="{2AD3DDCE-802F-4EBB-B6CF-FB7923DA9196}">
      <dgm:prSet/>
      <dgm:spPr/>
      <dgm:t>
        <a:bodyPr/>
        <a:lstStyle/>
        <a:p>
          <a:endParaRPr lang="zh-TW" altLang="en-US">
            <a:latin typeface="+mj-ea"/>
            <a:ea typeface="+mj-ea"/>
          </a:endParaRPr>
        </a:p>
      </dgm:t>
    </dgm:pt>
    <dgm:pt modelId="{122E3421-1694-4C83-882A-B4C4A6880F1A}" type="sibTrans" cxnId="{2AD3DDCE-802F-4EBB-B6CF-FB7923DA9196}">
      <dgm:prSet/>
      <dgm:spPr/>
      <dgm:t>
        <a:bodyPr/>
        <a:lstStyle/>
        <a:p>
          <a:endParaRPr lang="zh-TW" altLang="en-US">
            <a:latin typeface="+mj-ea"/>
            <a:ea typeface="+mj-ea"/>
          </a:endParaRPr>
        </a:p>
      </dgm:t>
    </dgm:pt>
    <dgm:pt modelId="{3F737571-C637-40CB-9C44-BBF86B86261B}">
      <dgm:prSet phldrT="[文字]" custT="1"/>
      <dgm:spPr/>
      <dgm:t>
        <a:bodyPr/>
        <a:lstStyle/>
        <a:p>
          <a:r>
            <a:rPr lang="zh-TW" altLang="en-US" sz="2800">
              <a:latin typeface="+mj-ea"/>
              <a:ea typeface="+mj-ea"/>
            </a:rPr>
            <a:t>檔案評量</a:t>
          </a:r>
          <a:endParaRPr lang="zh-TW" altLang="en-US" sz="2800" dirty="0">
            <a:latin typeface="+mj-ea"/>
            <a:ea typeface="+mj-ea"/>
          </a:endParaRPr>
        </a:p>
      </dgm:t>
    </dgm:pt>
    <dgm:pt modelId="{ED8C95E4-6B79-442A-9D51-42DC05FB678D}" type="parTrans" cxnId="{6F37F8D4-4437-435C-840E-6574C5A52E29}">
      <dgm:prSet/>
      <dgm:spPr/>
      <dgm:t>
        <a:bodyPr/>
        <a:lstStyle/>
        <a:p>
          <a:endParaRPr lang="zh-TW" altLang="en-US">
            <a:latin typeface="+mj-ea"/>
            <a:ea typeface="+mj-ea"/>
          </a:endParaRPr>
        </a:p>
      </dgm:t>
    </dgm:pt>
    <dgm:pt modelId="{73C1C09E-39DF-4784-8E64-1C72A9FD64A2}" type="sibTrans" cxnId="{6F37F8D4-4437-435C-840E-6574C5A52E29}">
      <dgm:prSet/>
      <dgm:spPr/>
      <dgm:t>
        <a:bodyPr/>
        <a:lstStyle/>
        <a:p>
          <a:endParaRPr lang="zh-TW" altLang="en-US">
            <a:latin typeface="+mj-ea"/>
            <a:ea typeface="+mj-ea"/>
          </a:endParaRPr>
        </a:p>
      </dgm:t>
    </dgm:pt>
    <dgm:pt modelId="{E70B7F51-D588-44B4-916F-CFEACFD5923D}">
      <dgm:prSet phldrT="[文字]" custT="1"/>
      <dgm:spPr/>
      <dgm:t>
        <a:bodyPr/>
        <a:lstStyle/>
        <a:p>
          <a:r>
            <a:rPr lang="zh-TW" altLang="en-US" sz="2000" dirty="0">
              <a:latin typeface="+mj-ea"/>
              <a:ea typeface="+mj-ea"/>
            </a:rPr>
            <a:t>口頭報告、訪談、同儕互動省思</a:t>
          </a:r>
        </a:p>
      </dgm:t>
    </dgm:pt>
    <dgm:pt modelId="{D90F3E6B-1BA6-45FB-890F-138FF52D308E}" type="parTrans" cxnId="{48AC5CAB-E8DA-4967-A42A-A5191E56F51F}">
      <dgm:prSet/>
      <dgm:spPr/>
      <dgm:t>
        <a:bodyPr/>
        <a:lstStyle/>
        <a:p>
          <a:endParaRPr lang="zh-TW" altLang="en-US"/>
        </a:p>
      </dgm:t>
    </dgm:pt>
    <dgm:pt modelId="{84BD74AB-B5DD-439D-961E-CBE11D5D8BF7}" type="sibTrans" cxnId="{48AC5CAB-E8DA-4967-A42A-A5191E56F51F}">
      <dgm:prSet/>
      <dgm:spPr/>
      <dgm:t>
        <a:bodyPr/>
        <a:lstStyle/>
        <a:p>
          <a:endParaRPr lang="zh-TW" altLang="en-US"/>
        </a:p>
      </dgm:t>
    </dgm:pt>
    <dgm:pt modelId="{70BAC841-E190-494F-8525-D16D5B177BD7}">
      <dgm:prSet phldrT="[文字]" custT="1"/>
      <dgm:spPr/>
      <dgm:t>
        <a:bodyPr/>
        <a:lstStyle/>
        <a:p>
          <a:r>
            <a:rPr lang="zh-TW" altLang="en-US" sz="2000" dirty="0">
              <a:latin typeface="+mj-ea"/>
              <a:ea typeface="+mj-ea"/>
            </a:rPr>
            <a:t>交流歷程心得與紀錄、會議及競賽紀錄、問卷調查</a:t>
          </a:r>
        </a:p>
      </dgm:t>
    </dgm:pt>
    <dgm:pt modelId="{CAE26E79-0FDE-423D-8A04-4F5AE8F4D3CF}" type="parTrans" cxnId="{CC3A079D-5F48-4C66-B1E9-B336D145B5F8}">
      <dgm:prSet/>
      <dgm:spPr/>
      <dgm:t>
        <a:bodyPr/>
        <a:lstStyle/>
        <a:p>
          <a:endParaRPr lang="zh-TW" altLang="en-US"/>
        </a:p>
      </dgm:t>
    </dgm:pt>
    <dgm:pt modelId="{B83B667E-6833-4B3B-B7FF-A85F67FD40B0}" type="sibTrans" cxnId="{CC3A079D-5F48-4C66-B1E9-B336D145B5F8}">
      <dgm:prSet/>
      <dgm:spPr/>
      <dgm:t>
        <a:bodyPr/>
        <a:lstStyle/>
        <a:p>
          <a:endParaRPr lang="zh-TW" altLang="en-US"/>
        </a:p>
      </dgm:t>
    </dgm:pt>
    <dgm:pt modelId="{19217F95-8ADA-4FD7-98AC-6584B57B0813}">
      <dgm:prSet phldrT="[文字]" custT="1"/>
      <dgm:spPr/>
      <dgm:t>
        <a:bodyPr/>
        <a:lstStyle/>
        <a:p>
          <a:r>
            <a:rPr lang="zh-TW" altLang="en-US" sz="2000" dirty="0">
              <a:latin typeface="+mj-ea"/>
              <a:ea typeface="+mj-ea"/>
            </a:rPr>
            <a:t>交流成品製作、跨文化比較、表演與鑑賞、實踐</a:t>
          </a:r>
        </a:p>
      </dgm:t>
    </dgm:pt>
    <dgm:pt modelId="{FB2CC496-FCF5-4FD6-83E2-AFB51788A4B0}" type="parTrans" cxnId="{3DD3605C-3EAB-4742-AAB7-FCE56EB4ACD6}">
      <dgm:prSet/>
      <dgm:spPr/>
      <dgm:t>
        <a:bodyPr/>
        <a:lstStyle/>
        <a:p>
          <a:endParaRPr lang="zh-TW" altLang="en-US"/>
        </a:p>
      </dgm:t>
    </dgm:pt>
    <dgm:pt modelId="{E55F28CA-301B-47EA-824D-38D0CA0468AE}" type="sibTrans" cxnId="{3DD3605C-3EAB-4742-AAB7-FCE56EB4ACD6}">
      <dgm:prSet/>
      <dgm:spPr/>
      <dgm:t>
        <a:bodyPr/>
        <a:lstStyle/>
        <a:p>
          <a:endParaRPr lang="zh-TW" altLang="en-US"/>
        </a:p>
      </dgm:t>
    </dgm:pt>
    <dgm:pt modelId="{FA70E1CC-A4C2-4D0B-935A-B8BB28CDA498}" type="pres">
      <dgm:prSet presAssocID="{0D1F9448-C597-4C9C-8DA1-F3D1FD489D06}" presName="Name0" presStyleCnt="0">
        <dgm:presLayoutVars>
          <dgm:dir/>
          <dgm:animLvl val="lvl"/>
          <dgm:resizeHandles val="exact"/>
        </dgm:presLayoutVars>
      </dgm:prSet>
      <dgm:spPr/>
    </dgm:pt>
    <dgm:pt modelId="{79CC6FA5-C0C0-4FE8-834B-87B2830C9CDE}" type="pres">
      <dgm:prSet presAssocID="{B8E9A565-CD39-4B71-8AEA-2B5B5616B579}" presName="linNode" presStyleCnt="0"/>
      <dgm:spPr/>
    </dgm:pt>
    <dgm:pt modelId="{2BC84E52-5309-4383-8C5F-6645F2854472}" type="pres">
      <dgm:prSet presAssocID="{B8E9A565-CD39-4B71-8AEA-2B5B5616B579}" presName="parentText" presStyleLbl="node1" presStyleIdx="0" presStyleCnt="3">
        <dgm:presLayoutVars>
          <dgm:chMax val="1"/>
          <dgm:bulletEnabled val="1"/>
        </dgm:presLayoutVars>
      </dgm:prSet>
      <dgm:spPr/>
    </dgm:pt>
    <dgm:pt modelId="{76C079E5-4B70-45C9-A8D0-5E11722388DC}" type="pres">
      <dgm:prSet presAssocID="{B8E9A565-CD39-4B71-8AEA-2B5B5616B579}" presName="descendantText" presStyleLbl="alignAccFollowNode1" presStyleIdx="0" presStyleCnt="3" custLinFactNeighborX="6056" custLinFactNeighborY="-4116">
        <dgm:presLayoutVars>
          <dgm:bulletEnabled val="1"/>
        </dgm:presLayoutVars>
      </dgm:prSet>
      <dgm:spPr/>
    </dgm:pt>
    <dgm:pt modelId="{7E45D650-E6F6-42AD-979F-B436B719DEC0}" type="pres">
      <dgm:prSet presAssocID="{FD5B4200-442F-4C4B-A014-55E47AA49D13}" presName="sp" presStyleCnt="0"/>
      <dgm:spPr/>
    </dgm:pt>
    <dgm:pt modelId="{35D8C42F-0D2A-4FCA-B158-575FC51B23C8}" type="pres">
      <dgm:prSet presAssocID="{950DF17A-1F52-4D48-B304-B8E49E58DCBF}" presName="linNode" presStyleCnt="0"/>
      <dgm:spPr/>
    </dgm:pt>
    <dgm:pt modelId="{80A71437-E412-4580-98EA-C9F0FF0B6F12}" type="pres">
      <dgm:prSet presAssocID="{950DF17A-1F52-4D48-B304-B8E49E58DCBF}" presName="parentText" presStyleLbl="node1" presStyleIdx="1" presStyleCnt="3">
        <dgm:presLayoutVars>
          <dgm:chMax val="1"/>
          <dgm:bulletEnabled val="1"/>
        </dgm:presLayoutVars>
      </dgm:prSet>
      <dgm:spPr/>
    </dgm:pt>
    <dgm:pt modelId="{14116002-30DB-4E26-9728-7D4A15E25895}" type="pres">
      <dgm:prSet presAssocID="{950DF17A-1F52-4D48-B304-B8E49E58DCBF}" presName="descendantText" presStyleLbl="alignAccFollowNode1" presStyleIdx="1" presStyleCnt="3">
        <dgm:presLayoutVars>
          <dgm:bulletEnabled val="1"/>
        </dgm:presLayoutVars>
      </dgm:prSet>
      <dgm:spPr/>
    </dgm:pt>
    <dgm:pt modelId="{6B0678B2-41D8-4F83-8A9B-2EEF59F6EB9B}" type="pres">
      <dgm:prSet presAssocID="{122E3421-1694-4C83-882A-B4C4A6880F1A}" presName="sp" presStyleCnt="0"/>
      <dgm:spPr/>
    </dgm:pt>
    <dgm:pt modelId="{EFBEE16A-DEDA-4FEA-B86D-AFF2EA65C62F}" type="pres">
      <dgm:prSet presAssocID="{3F737571-C637-40CB-9C44-BBF86B86261B}" presName="linNode" presStyleCnt="0"/>
      <dgm:spPr/>
    </dgm:pt>
    <dgm:pt modelId="{A540F3B4-7256-4317-955F-3AC3EA0696CF}" type="pres">
      <dgm:prSet presAssocID="{3F737571-C637-40CB-9C44-BBF86B86261B}" presName="parentText" presStyleLbl="node1" presStyleIdx="2" presStyleCnt="3">
        <dgm:presLayoutVars>
          <dgm:chMax val="1"/>
          <dgm:bulletEnabled val="1"/>
        </dgm:presLayoutVars>
      </dgm:prSet>
      <dgm:spPr/>
    </dgm:pt>
    <dgm:pt modelId="{44306E04-0F2D-449A-9984-D4D4F0E3A13F}" type="pres">
      <dgm:prSet presAssocID="{3F737571-C637-40CB-9C44-BBF86B86261B}" presName="descendantText" presStyleLbl="alignAccFollowNode1" presStyleIdx="2" presStyleCnt="3">
        <dgm:presLayoutVars>
          <dgm:bulletEnabled val="1"/>
        </dgm:presLayoutVars>
      </dgm:prSet>
      <dgm:spPr/>
    </dgm:pt>
  </dgm:ptLst>
  <dgm:cxnLst>
    <dgm:cxn modelId="{49E9891C-8D49-46C5-A073-AA54EB184D9D}" type="presOf" srcId="{E70B7F51-D588-44B4-916F-CFEACFD5923D}" destId="{14116002-30DB-4E26-9728-7D4A15E25895}" srcOrd="0" destOrd="0" presId="urn:microsoft.com/office/officeart/2005/8/layout/vList5"/>
    <dgm:cxn modelId="{26613A22-AFDF-47C6-8B15-C200D174A92C}" type="presOf" srcId="{0D1F9448-C597-4C9C-8DA1-F3D1FD489D06}" destId="{FA70E1CC-A4C2-4D0B-935A-B8BB28CDA498}" srcOrd="0" destOrd="0" presId="urn:microsoft.com/office/officeart/2005/8/layout/vList5"/>
    <dgm:cxn modelId="{DB45C336-0DD3-497A-84BD-A65F8F9EC00C}" srcId="{0D1F9448-C597-4C9C-8DA1-F3D1FD489D06}" destId="{B8E9A565-CD39-4B71-8AEA-2B5B5616B579}" srcOrd="0" destOrd="0" parTransId="{B05713EA-04B9-4BE8-B0CB-213A65734984}" sibTransId="{FD5B4200-442F-4C4B-A014-55E47AA49D13}"/>
    <dgm:cxn modelId="{3DD3605C-3EAB-4742-AAB7-FCE56EB4ACD6}" srcId="{B8E9A565-CD39-4B71-8AEA-2B5B5616B579}" destId="{19217F95-8ADA-4FD7-98AC-6584B57B0813}" srcOrd="0" destOrd="0" parTransId="{FB2CC496-FCF5-4FD6-83E2-AFB51788A4B0}" sibTransId="{E55F28CA-301B-47EA-824D-38D0CA0468AE}"/>
    <dgm:cxn modelId="{9054894A-CFD4-43FB-B5A9-1C3E8D1BE86B}" type="presOf" srcId="{70BAC841-E190-494F-8525-D16D5B177BD7}" destId="{44306E04-0F2D-449A-9984-D4D4F0E3A13F}" srcOrd="0" destOrd="0" presId="urn:microsoft.com/office/officeart/2005/8/layout/vList5"/>
    <dgm:cxn modelId="{3EAFDA78-F026-42DD-B1ED-7502D510C1E0}" type="presOf" srcId="{B8E9A565-CD39-4B71-8AEA-2B5B5616B579}" destId="{2BC84E52-5309-4383-8C5F-6645F2854472}" srcOrd="0" destOrd="0" presId="urn:microsoft.com/office/officeart/2005/8/layout/vList5"/>
    <dgm:cxn modelId="{4FF2D57D-9FFB-402E-9E29-2C0D68262E89}" type="presOf" srcId="{3F737571-C637-40CB-9C44-BBF86B86261B}" destId="{A540F3B4-7256-4317-955F-3AC3EA0696CF}" srcOrd="0" destOrd="0" presId="urn:microsoft.com/office/officeart/2005/8/layout/vList5"/>
    <dgm:cxn modelId="{CC3A079D-5F48-4C66-B1E9-B336D145B5F8}" srcId="{3F737571-C637-40CB-9C44-BBF86B86261B}" destId="{70BAC841-E190-494F-8525-D16D5B177BD7}" srcOrd="0" destOrd="0" parTransId="{CAE26E79-0FDE-423D-8A04-4F5AE8F4D3CF}" sibTransId="{B83B667E-6833-4B3B-B7FF-A85F67FD40B0}"/>
    <dgm:cxn modelId="{2DCF96A6-0A0C-429F-ADB0-A29F9526F9EA}" type="presOf" srcId="{950DF17A-1F52-4D48-B304-B8E49E58DCBF}" destId="{80A71437-E412-4580-98EA-C9F0FF0B6F12}" srcOrd="0" destOrd="0" presId="urn:microsoft.com/office/officeart/2005/8/layout/vList5"/>
    <dgm:cxn modelId="{48AC5CAB-E8DA-4967-A42A-A5191E56F51F}" srcId="{950DF17A-1F52-4D48-B304-B8E49E58DCBF}" destId="{E70B7F51-D588-44B4-916F-CFEACFD5923D}" srcOrd="0" destOrd="0" parTransId="{D90F3E6B-1BA6-45FB-890F-138FF52D308E}" sibTransId="{84BD74AB-B5DD-439D-961E-CBE11D5D8BF7}"/>
    <dgm:cxn modelId="{2AD3DDCE-802F-4EBB-B6CF-FB7923DA9196}" srcId="{0D1F9448-C597-4C9C-8DA1-F3D1FD489D06}" destId="{950DF17A-1F52-4D48-B304-B8E49E58DCBF}" srcOrd="1" destOrd="0" parTransId="{7613DD6D-7AA6-40D7-888C-E343B7F9B1E1}" sibTransId="{122E3421-1694-4C83-882A-B4C4A6880F1A}"/>
    <dgm:cxn modelId="{6F37F8D4-4437-435C-840E-6574C5A52E29}" srcId="{0D1F9448-C597-4C9C-8DA1-F3D1FD489D06}" destId="{3F737571-C637-40CB-9C44-BBF86B86261B}" srcOrd="2" destOrd="0" parTransId="{ED8C95E4-6B79-442A-9D51-42DC05FB678D}" sibTransId="{73C1C09E-39DF-4784-8E64-1C72A9FD64A2}"/>
    <dgm:cxn modelId="{DD4ADCEC-E69A-495F-82FF-2AD8480A8FA0}" type="presOf" srcId="{19217F95-8ADA-4FD7-98AC-6584B57B0813}" destId="{76C079E5-4B70-45C9-A8D0-5E11722388DC}" srcOrd="0" destOrd="0" presId="urn:microsoft.com/office/officeart/2005/8/layout/vList5"/>
    <dgm:cxn modelId="{90ADAB2A-21E0-40B5-AD01-A25405BA223A}" type="presParOf" srcId="{FA70E1CC-A4C2-4D0B-935A-B8BB28CDA498}" destId="{79CC6FA5-C0C0-4FE8-834B-87B2830C9CDE}" srcOrd="0" destOrd="0" presId="urn:microsoft.com/office/officeart/2005/8/layout/vList5"/>
    <dgm:cxn modelId="{0BE34F10-CC7B-42F9-B691-5DB11C382062}" type="presParOf" srcId="{79CC6FA5-C0C0-4FE8-834B-87B2830C9CDE}" destId="{2BC84E52-5309-4383-8C5F-6645F2854472}" srcOrd="0" destOrd="0" presId="urn:microsoft.com/office/officeart/2005/8/layout/vList5"/>
    <dgm:cxn modelId="{02EECBAC-DECF-4375-9347-E082C1BC6DEB}" type="presParOf" srcId="{79CC6FA5-C0C0-4FE8-834B-87B2830C9CDE}" destId="{76C079E5-4B70-45C9-A8D0-5E11722388DC}" srcOrd="1" destOrd="0" presId="urn:microsoft.com/office/officeart/2005/8/layout/vList5"/>
    <dgm:cxn modelId="{7176A84E-0183-4A13-897C-04859430F1AC}" type="presParOf" srcId="{FA70E1CC-A4C2-4D0B-935A-B8BB28CDA498}" destId="{7E45D650-E6F6-42AD-979F-B436B719DEC0}" srcOrd="1" destOrd="0" presId="urn:microsoft.com/office/officeart/2005/8/layout/vList5"/>
    <dgm:cxn modelId="{662AED23-6896-426F-A4B5-392D89D912CE}" type="presParOf" srcId="{FA70E1CC-A4C2-4D0B-935A-B8BB28CDA498}" destId="{35D8C42F-0D2A-4FCA-B158-575FC51B23C8}" srcOrd="2" destOrd="0" presId="urn:microsoft.com/office/officeart/2005/8/layout/vList5"/>
    <dgm:cxn modelId="{0BEACF2F-DC06-4E2B-B21F-D78E24AC9590}" type="presParOf" srcId="{35D8C42F-0D2A-4FCA-B158-575FC51B23C8}" destId="{80A71437-E412-4580-98EA-C9F0FF0B6F12}" srcOrd="0" destOrd="0" presId="urn:microsoft.com/office/officeart/2005/8/layout/vList5"/>
    <dgm:cxn modelId="{C73ED6B3-1D48-4F6F-8B66-77823219B802}" type="presParOf" srcId="{35D8C42F-0D2A-4FCA-B158-575FC51B23C8}" destId="{14116002-30DB-4E26-9728-7D4A15E25895}" srcOrd="1" destOrd="0" presId="urn:microsoft.com/office/officeart/2005/8/layout/vList5"/>
    <dgm:cxn modelId="{584D31CD-2D75-47DA-9C18-3CF8CB7BD98F}" type="presParOf" srcId="{FA70E1CC-A4C2-4D0B-935A-B8BB28CDA498}" destId="{6B0678B2-41D8-4F83-8A9B-2EEF59F6EB9B}" srcOrd="3" destOrd="0" presId="urn:microsoft.com/office/officeart/2005/8/layout/vList5"/>
    <dgm:cxn modelId="{209F711F-DFCF-4F02-B3D2-38576864F92F}" type="presParOf" srcId="{FA70E1CC-A4C2-4D0B-935A-B8BB28CDA498}" destId="{EFBEE16A-DEDA-4FEA-B86D-AFF2EA65C62F}" srcOrd="4" destOrd="0" presId="urn:microsoft.com/office/officeart/2005/8/layout/vList5"/>
    <dgm:cxn modelId="{09244DC6-8CEC-463C-ABE6-1BB7C853578C}" type="presParOf" srcId="{EFBEE16A-DEDA-4FEA-B86D-AFF2EA65C62F}" destId="{A540F3B4-7256-4317-955F-3AC3EA0696CF}" srcOrd="0" destOrd="0" presId="urn:microsoft.com/office/officeart/2005/8/layout/vList5"/>
    <dgm:cxn modelId="{17D0F416-4C65-47C7-B5BC-1F213F869D7A}" type="presParOf" srcId="{EFBEE16A-DEDA-4FEA-B86D-AFF2EA65C62F}" destId="{44306E04-0F2D-449A-9984-D4D4F0E3A13F}" srcOrd="1" destOrd="0" presId="urn:microsoft.com/office/officeart/2005/8/layout/vList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B8DECEEB-5E8F-49D5-9356-FD0BDA708891}" type="doc">
      <dgm:prSet loTypeId="urn:microsoft.com/office/officeart/2005/8/layout/hList1" loCatId="list" qsTypeId="urn:microsoft.com/office/officeart/2005/8/quickstyle/simple1" qsCatId="simple" csTypeId="urn:microsoft.com/office/officeart/2005/8/colors/colorful3" csCatId="colorful" phldr="1"/>
      <dgm:spPr/>
      <dgm:t>
        <a:bodyPr/>
        <a:lstStyle/>
        <a:p>
          <a:endParaRPr lang="zh-TW" altLang="en-US"/>
        </a:p>
      </dgm:t>
    </dgm:pt>
    <dgm:pt modelId="{A40CDFB1-530D-4460-82DA-FCC4B2020B27}">
      <dgm:prSet phldrT="[文字]"/>
      <dgm:spPr/>
      <dgm:t>
        <a:bodyPr/>
        <a:lstStyle/>
        <a:p>
          <a:r>
            <a:rPr lang="zh-TW" altLang="en-US" b="1" dirty="0">
              <a:solidFill>
                <a:schemeClr val="tx1"/>
              </a:solidFill>
              <a:effectLst>
                <a:outerShdw blurRad="38100" dist="38100" dir="2700000" algn="tl">
                  <a:srgbClr val="000000">
                    <a:alpha val="43137"/>
                  </a:srgbClr>
                </a:outerShdw>
              </a:effectLst>
              <a:latin typeface="+mj-ea"/>
              <a:ea typeface="+mj-ea"/>
            </a:rPr>
            <a:t>學校交流方案</a:t>
          </a:r>
          <a:endParaRPr lang="en-US" altLang="zh-TW" b="1" dirty="0">
            <a:solidFill>
              <a:schemeClr val="tx1"/>
            </a:solidFill>
            <a:effectLst>
              <a:outerShdw blurRad="38100" dist="38100" dir="2700000" algn="tl">
                <a:srgbClr val="000000">
                  <a:alpha val="43137"/>
                </a:srgbClr>
              </a:outerShdw>
            </a:effectLst>
            <a:latin typeface="+mj-ea"/>
            <a:ea typeface="+mj-ea"/>
          </a:endParaRPr>
        </a:p>
        <a:p>
          <a:r>
            <a:rPr lang="zh-TW" altLang="en-US" b="1" dirty="0">
              <a:solidFill>
                <a:schemeClr val="tx1"/>
              </a:solidFill>
              <a:effectLst>
                <a:outerShdw blurRad="38100" dist="38100" dir="2700000" algn="tl">
                  <a:srgbClr val="000000">
                    <a:alpha val="43137"/>
                  </a:srgbClr>
                </a:outerShdw>
              </a:effectLst>
              <a:latin typeface="+mj-ea"/>
              <a:ea typeface="+mj-ea"/>
            </a:rPr>
            <a:t>評鑑人員</a:t>
          </a:r>
        </a:p>
      </dgm:t>
    </dgm:pt>
    <dgm:pt modelId="{1AA955AE-46BC-4F7F-87B5-6D41E25C4EDB}" type="parTrans" cxnId="{CA698694-8CCD-47B7-8838-C1B894DB95E1}">
      <dgm:prSet/>
      <dgm:spPr/>
      <dgm:t>
        <a:bodyPr/>
        <a:lstStyle/>
        <a:p>
          <a:endParaRPr lang="zh-TW" altLang="en-US">
            <a:latin typeface="+mj-ea"/>
            <a:ea typeface="+mj-ea"/>
          </a:endParaRPr>
        </a:p>
      </dgm:t>
    </dgm:pt>
    <dgm:pt modelId="{08C1D55F-EA0A-4E55-AF9C-4DCB8FF17895}" type="sibTrans" cxnId="{CA698694-8CCD-47B7-8838-C1B894DB95E1}">
      <dgm:prSet/>
      <dgm:spPr/>
      <dgm:t>
        <a:bodyPr/>
        <a:lstStyle/>
        <a:p>
          <a:endParaRPr lang="zh-TW" altLang="en-US">
            <a:latin typeface="+mj-ea"/>
            <a:ea typeface="+mj-ea"/>
          </a:endParaRPr>
        </a:p>
      </dgm:t>
    </dgm:pt>
    <dgm:pt modelId="{6C13FF3D-BCD5-400C-A879-8ACC0FC33839}">
      <dgm:prSet phldrT="[文字]"/>
      <dgm:spPr/>
      <dgm:t>
        <a:bodyPr/>
        <a:lstStyle/>
        <a:p>
          <a:r>
            <a:rPr lang="zh-TW" altLang="en-US" dirty="0">
              <a:latin typeface="+mj-ea"/>
              <a:ea typeface="+mj-ea"/>
            </a:rPr>
            <a:t>內部評鑑人員</a:t>
          </a:r>
        </a:p>
      </dgm:t>
    </dgm:pt>
    <dgm:pt modelId="{87A6E4C2-D8CA-4E42-A347-829B9205DB1C}" type="parTrans" cxnId="{2574F8F7-2FF7-4613-9039-24805D09F18A}">
      <dgm:prSet/>
      <dgm:spPr/>
      <dgm:t>
        <a:bodyPr/>
        <a:lstStyle/>
        <a:p>
          <a:endParaRPr lang="zh-TW" altLang="en-US">
            <a:latin typeface="+mj-ea"/>
            <a:ea typeface="+mj-ea"/>
          </a:endParaRPr>
        </a:p>
      </dgm:t>
    </dgm:pt>
    <dgm:pt modelId="{E9610D1C-8136-4FD2-919F-6EE71D0AD1DF}" type="sibTrans" cxnId="{2574F8F7-2FF7-4613-9039-24805D09F18A}">
      <dgm:prSet/>
      <dgm:spPr/>
      <dgm:t>
        <a:bodyPr/>
        <a:lstStyle/>
        <a:p>
          <a:endParaRPr lang="zh-TW" altLang="en-US">
            <a:latin typeface="+mj-ea"/>
            <a:ea typeface="+mj-ea"/>
          </a:endParaRPr>
        </a:p>
      </dgm:t>
    </dgm:pt>
    <dgm:pt modelId="{B320845E-834E-4710-81F9-ECA461D42ED4}">
      <dgm:prSet phldrT="[文字]"/>
      <dgm:spPr/>
      <dgm:t>
        <a:bodyPr/>
        <a:lstStyle/>
        <a:p>
          <a:r>
            <a:rPr lang="zh-TW" altLang="en-US" b="1" dirty="0">
              <a:solidFill>
                <a:schemeClr val="tx1"/>
              </a:solidFill>
              <a:effectLst>
                <a:outerShdw blurRad="38100" dist="38100" dir="2700000" algn="tl">
                  <a:srgbClr val="000000">
                    <a:alpha val="43137"/>
                  </a:srgbClr>
                </a:outerShdw>
              </a:effectLst>
              <a:latin typeface="+mj-ea"/>
              <a:ea typeface="+mj-ea"/>
            </a:rPr>
            <a:t>評鑑資料蒐集方法</a:t>
          </a:r>
        </a:p>
      </dgm:t>
    </dgm:pt>
    <dgm:pt modelId="{00349A18-6853-4A6D-A339-9F49D6184CD4}" type="parTrans" cxnId="{2FC70616-92DD-4B75-A2BC-C7F3926A49BA}">
      <dgm:prSet/>
      <dgm:spPr/>
      <dgm:t>
        <a:bodyPr/>
        <a:lstStyle/>
        <a:p>
          <a:endParaRPr lang="zh-TW" altLang="en-US">
            <a:latin typeface="+mj-ea"/>
            <a:ea typeface="+mj-ea"/>
          </a:endParaRPr>
        </a:p>
      </dgm:t>
    </dgm:pt>
    <dgm:pt modelId="{45D46465-1501-4385-B80D-2237E14398D0}" type="sibTrans" cxnId="{2FC70616-92DD-4B75-A2BC-C7F3926A49BA}">
      <dgm:prSet/>
      <dgm:spPr/>
      <dgm:t>
        <a:bodyPr/>
        <a:lstStyle/>
        <a:p>
          <a:endParaRPr lang="zh-TW" altLang="en-US">
            <a:latin typeface="+mj-ea"/>
            <a:ea typeface="+mj-ea"/>
          </a:endParaRPr>
        </a:p>
      </dgm:t>
    </dgm:pt>
    <dgm:pt modelId="{1516CDE3-054E-4F1A-8B7B-B5652AEC79DF}">
      <dgm:prSet phldrT="[文字]"/>
      <dgm:spPr/>
      <dgm:t>
        <a:bodyPr/>
        <a:lstStyle/>
        <a:p>
          <a:r>
            <a:rPr lang="zh-TW" altLang="en-US" dirty="0">
              <a:latin typeface="+mj-ea"/>
              <a:ea typeface="+mj-ea"/>
            </a:rPr>
            <a:t>文件分析</a:t>
          </a:r>
        </a:p>
      </dgm:t>
    </dgm:pt>
    <dgm:pt modelId="{15E739F4-9E4E-48D9-B790-59AD49FB722D}" type="parTrans" cxnId="{7F507E48-F64C-481D-80C6-2C5B6C4F1237}">
      <dgm:prSet/>
      <dgm:spPr/>
      <dgm:t>
        <a:bodyPr/>
        <a:lstStyle/>
        <a:p>
          <a:endParaRPr lang="zh-TW" altLang="en-US">
            <a:latin typeface="+mj-ea"/>
            <a:ea typeface="+mj-ea"/>
          </a:endParaRPr>
        </a:p>
      </dgm:t>
    </dgm:pt>
    <dgm:pt modelId="{2E5B2249-6522-47CD-B9A3-C9F4191CF667}" type="sibTrans" cxnId="{7F507E48-F64C-481D-80C6-2C5B6C4F1237}">
      <dgm:prSet/>
      <dgm:spPr/>
      <dgm:t>
        <a:bodyPr/>
        <a:lstStyle/>
        <a:p>
          <a:endParaRPr lang="zh-TW" altLang="en-US">
            <a:latin typeface="+mj-ea"/>
            <a:ea typeface="+mj-ea"/>
          </a:endParaRPr>
        </a:p>
      </dgm:t>
    </dgm:pt>
    <dgm:pt modelId="{D286DE5A-358C-49D7-B2BD-3352590FE3BD}">
      <dgm:prSet phldrT="[文字]"/>
      <dgm:spPr/>
      <dgm:t>
        <a:bodyPr/>
        <a:lstStyle/>
        <a:p>
          <a:r>
            <a:rPr lang="zh-TW" altLang="en-US" dirty="0">
              <a:latin typeface="+mj-ea"/>
              <a:ea typeface="+mj-ea"/>
            </a:rPr>
            <a:t>外部評鑑人員</a:t>
          </a:r>
        </a:p>
      </dgm:t>
    </dgm:pt>
    <dgm:pt modelId="{568E5143-BD03-40CD-B396-FC475EC9A55C}" type="parTrans" cxnId="{03813FF7-9278-49FF-B64E-4FA939079B31}">
      <dgm:prSet/>
      <dgm:spPr/>
      <dgm:t>
        <a:bodyPr/>
        <a:lstStyle/>
        <a:p>
          <a:endParaRPr lang="zh-TW" altLang="en-US">
            <a:latin typeface="+mj-ea"/>
            <a:ea typeface="+mj-ea"/>
          </a:endParaRPr>
        </a:p>
      </dgm:t>
    </dgm:pt>
    <dgm:pt modelId="{999DA0BD-2B27-404B-9CBD-468A98A14843}" type="sibTrans" cxnId="{03813FF7-9278-49FF-B64E-4FA939079B31}">
      <dgm:prSet/>
      <dgm:spPr/>
      <dgm:t>
        <a:bodyPr/>
        <a:lstStyle/>
        <a:p>
          <a:endParaRPr lang="zh-TW" altLang="en-US">
            <a:latin typeface="+mj-ea"/>
            <a:ea typeface="+mj-ea"/>
          </a:endParaRPr>
        </a:p>
      </dgm:t>
    </dgm:pt>
    <dgm:pt modelId="{A0F2E17C-8F5F-4B3B-BC09-2D6B220EE86A}">
      <dgm:prSet phldrT="[文字]"/>
      <dgm:spPr/>
      <dgm:t>
        <a:bodyPr/>
        <a:lstStyle/>
        <a:p>
          <a:r>
            <a:rPr lang="zh-TW" altLang="en-US" dirty="0">
              <a:latin typeface="+mj-ea"/>
              <a:ea typeface="+mj-ea"/>
            </a:rPr>
            <a:t>觀察</a:t>
          </a:r>
        </a:p>
      </dgm:t>
    </dgm:pt>
    <dgm:pt modelId="{62BC20BB-CAD8-4C09-8BE0-3167EDEB94BA}" type="parTrans" cxnId="{1AC1682F-CE73-46B9-B33F-8A0D2048C4C8}">
      <dgm:prSet/>
      <dgm:spPr/>
      <dgm:t>
        <a:bodyPr/>
        <a:lstStyle/>
        <a:p>
          <a:endParaRPr lang="zh-TW" altLang="en-US">
            <a:latin typeface="+mj-ea"/>
            <a:ea typeface="+mj-ea"/>
          </a:endParaRPr>
        </a:p>
      </dgm:t>
    </dgm:pt>
    <dgm:pt modelId="{63BC9D5E-5319-4B90-A737-626B0BE249D1}" type="sibTrans" cxnId="{1AC1682F-CE73-46B9-B33F-8A0D2048C4C8}">
      <dgm:prSet/>
      <dgm:spPr/>
      <dgm:t>
        <a:bodyPr/>
        <a:lstStyle/>
        <a:p>
          <a:endParaRPr lang="zh-TW" altLang="en-US">
            <a:latin typeface="+mj-ea"/>
            <a:ea typeface="+mj-ea"/>
          </a:endParaRPr>
        </a:p>
      </dgm:t>
    </dgm:pt>
    <dgm:pt modelId="{E604B230-4A60-4ECD-98BD-72AA14813168}">
      <dgm:prSet phldrT="[文字]"/>
      <dgm:spPr/>
      <dgm:t>
        <a:bodyPr/>
        <a:lstStyle/>
        <a:p>
          <a:r>
            <a:rPr lang="zh-TW" altLang="en-US" dirty="0">
              <a:latin typeface="+mj-ea"/>
              <a:ea typeface="+mj-ea"/>
            </a:rPr>
            <a:t>訪談</a:t>
          </a:r>
        </a:p>
      </dgm:t>
    </dgm:pt>
    <dgm:pt modelId="{344129B2-A387-4359-89F4-560554644CA7}" type="parTrans" cxnId="{BE60E401-D338-49BA-B01E-0375463C26B2}">
      <dgm:prSet/>
      <dgm:spPr/>
      <dgm:t>
        <a:bodyPr/>
        <a:lstStyle/>
        <a:p>
          <a:endParaRPr lang="zh-TW" altLang="en-US">
            <a:latin typeface="+mj-ea"/>
            <a:ea typeface="+mj-ea"/>
          </a:endParaRPr>
        </a:p>
      </dgm:t>
    </dgm:pt>
    <dgm:pt modelId="{58460167-FE8D-403A-A3D3-86050302C787}" type="sibTrans" cxnId="{BE60E401-D338-49BA-B01E-0375463C26B2}">
      <dgm:prSet/>
      <dgm:spPr/>
      <dgm:t>
        <a:bodyPr/>
        <a:lstStyle/>
        <a:p>
          <a:endParaRPr lang="zh-TW" altLang="en-US">
            <a:latin typeface="+mj-ea"/>
            <a:ea typeface="+mj-ea"/>
          </a:endParaRPr>
        </a:p>
      </dgm:t>
    </dgm:pt>
    <dgm:pt modelId="{4CE0368E-0486-462B-8993-A960409D8E3D}">
      <dgm:prSet phldrT="[文字]"/>
      <dgm:spPr/>
      <dgm:t>
        <a:bodyPr/>
        <a:lstStyle/>
        <a:p>
          <a:r>
            <a:rPr lang="zh-TW" altLang="en-US" dirty="0">
              <a:latin typeface="+mj-ea"/>
              <a:ea typeface="+mj-ea"/>
            </a:rPr>
            <a:t>調查</a:t>
          </a:r>
        </a:p>
      </dgm:t>
    </dgm:pt>
    <dgm:pt modelId="{4BC13B94-CEE9-4465-B290-8A345B1C4817}" type="parTrans" cxnId="{6F0F7EC6-C33D-47E3-9608-22D0A294ED87}">
      <dgm:prSet/>
      <dgm:spPr/>
      <dgm:t>
        <a:bodyPr/>
        <a:lstStyle/>
        <a:p>
          <a:endParaRPr lang="zh-TW" altLang="en-US">
            <a:latin typeface="+mj-ea"/>
            <a:ea typeface="+mj-ea"/>
          </a:endParaRPr>
        </a:p>
      </dgm:t>
    </dgm:pt>
    <dgm:pt modelId="{DFE032B5-3F0D-46ED-A9E3-F401EC55DBE2}" type="sibTrans" cxnId="{6F0F7EC6-C33D-47E3-9608-22D0A294ED87}">
      <dgm:prSet/>
      <dgm:spPr/>
      <dgm:t>
        <a:bodyPr/>
        <a:lstStyle/>
        <a:p>
          <a:endParaRPr lang="zh-TW" altLang="en-US">
            <a:latin typeface="+mj-ea"/>
            <a:ea typeface="+mj-ea"/>
          </a:endParaRPr>
        </a:p>
      </dgm:t>
    </dgm:pt>
    <dgm:pt modelId="{45D96067-C2B6-41CC-AE37-9BB171F49B4F}">
      <dgm:prSet phldrT="[文字]"/>
      <dgm:spPr/>
      <dgm:t>
        <a:bodyPr/>
        <a:lstStyle/>
        <a:p>
          <a:r>
            <a:rPr lang="zh-TW" altLang="en-US" dirty="0">
              <a:latin typeface="+mj-ea"/>
              <a:ea typeface="+mj-ea"/>
            </a:rPr>
            <a:t>會議對話與討論</a:t>
          </a:r>
        </a:p>
      </dgm:t>
    </dgm:pt>
    <dgm:pt modelId="{D3CD2BFA-2D9E-48EF-8B6A-62236855DF9B}" type="parTrans" cxnId="{BA25832A-9F1C-473A-9ACA-37E96D9EE883}">
      <dgm:prSet/>
      <dgm:spPr/>
      <dgm:t>
        <a:bodyPr/>
        <a:lstStyle/>
        <a:p>
          <a:endParaRPr lang="zh-TW" altLang="en-US">
            <a:latin typeface="+mj-ea"/>
            <a:ea typeface="+mj-ea"/>
          </a:endParaRPr>
        </a:p>
      </dgm:t>
    </dgm:pt>
    <dgm:pt modelId="{02CD5790-5F6A-4F58-8E3F-59194F7B6460}" type="sibTrans" cxnId="{BA25832A-9F1C-473A-9ACA-37E96D9EE883}">
      <dgm:prSet/>
      <dgm:spPr/>
      <dgm:t>
        <a:bodyPr/>
        <a:lstStyle/>
        <a:p>
          <a:endParaRPr lang="zh-TW" altLang="en-US">
            <a:latin typeface="+mj-ea"/>
            <a:ea typeface="+mj-ea"/>
          </a:endParaRPr>
        </a:p>
      </dgm:t>
    </dgm:pt>
    <dgm:pt modelId="{AE4D9EEE-B284-45F5-B638-71663FE976DB}">
      <dgm:prSet phldrT="[文字]"/>
      <dgm:spPr/>
      <dgm:t>
        <a:bodyPr/>
        <a:lstStyle/>
        <a:p>
          <a:r>
            <a:rPr lang="zh-TW" altLang="en-US" dirty="0">
              <a:latin typeface="+mj-ea"/>
              <a:ea typeface="+mj-ea"/>
            </a:rPr>
            <a:t>多元化學習成就評量</a:t>
          </a:r>
        </a:p>
      </dgm:t>
    </dgm:pt>
    <dgm:pt modelId="{A6B61C5F-23FC-4D76-B87E-5ACCA168ECE4}" type="parTrans" cxnId="{FBB19066-228D-466E-8EC2-91FD1EDF71C2}">
      <dgm:prSet/>
      <dgm:spPr/>
      <dgm:t>
        <a:bodyPr/>
        <a:lstStyle/>
        <a:p>
          <a:endParaRPr lang="zh-TW" altLang="en-US">
            <a:latin typeface="+mj-ea"/>
            <a:ea typeface="+mj-ea"/>
          </a:endParaRPr>
        </a:p>
      </dgm:t>
    </dgm:pt>
    <dgm:pt modelId="{4E2DD018-A5EB-4B37-A88B-0E905908ED8F}" type="sibTrans" cxnId="{FBB19066-228D-466E-8EC2-91FD1EDF71C2}">
      <dgm:prSet/>
      <dgm:spPr/>
      <dgm:t>
        <a:bodyPr/>
        <a:lstStyle/>
        <a:p>
          <a:endParaRPr lang="zh-TW" altLang="en-US">
            <a:latin typeface="+mj-ea"/>
            <a:ea typeface="+mj-ea"/>
          </a:endParaRPr>
        </a:p>
      </dgm:t>
    </dgm:pt>
    <dgm:pt modelId="{25BD031B-C34D-4C03-B40B-457188415B0B}" type="pres">
      <dgm:prSet presAssocID="{B8DECEEB-5E8F-49D5-9356-FD0BDA708891}" presName="Name0" presStyleCnt="0">
        <dgm:presLayoutVars>
          <dgm:dir/>
          <dgm:animLvl val="lvl"/>
          <dgm:resizeHandles val="exact"/>
        </dgm:presLayoutVars>
      </dgm:prSet>
      <dgm:spPr/>
    </dgm:pt>
    <dgm:pt modelId="{66A2CA60-6E3C-452A-B783-0701AFB7EB41}" type="pres">
      <dgm:prSet presAssocID="{A40CDFB1-530D-4460-82DA-FCC4B2020B27}" presName="composite" presStyleCnt="0"/>
      <dgm:spPr/>
    </dgm:pt>
    <dgm:pt modelId="{89ECEB93-B65A-4840-99F8-5A276A97A72C}" type="pres">
      <dgm:prSet presAssocID="{A40CDFB1-530D-4460-82DA-FCC4B2020B27}" presName="parTx" presStyleLbl="alignNode1" presStyleIdx="0" presStyleCnt="2">
        <dgm:presLayoutVars>
          <dgm:chMax val="0"/>
          <dgm:chPref val="0"/>
          <dgm:bulletEnabled val="1"/>
        </dgm:presLayoutVars>
      </dgm:prSet>
      <dgm:spPr/>
    </dgm:pt>
    <dgm:pt modelId="{70A0B063-8451-4EB0-A6EA-61C5C10551DF}" type="pres">
      <dgm:prSet presAssocID="{A40CDFB1-530D-4460-82DA-FCC4B2020B27}" presName="desTx" presStyleLbl="alignAccFollowNode1" presStyleIdx="0" presStyleCnt="2">
        <dgm:presLayoutVars>
          <dgm:bulletEnabled val="1"/>
        </dgm:presLayoutVars>
      </dgm:prSet>
      <dgm:spPr/>
    </dgm:pt>
    <dgm:pt modelId="{5B788223-294E-464F-971E-592D57B9D2C8}" type="pres">
      <dgm:prSet presAssocID="{08C1D55F-EA0A-4E55-AF9C-4DCB8FF17895}" presName="space" presStyleCnt="0"/>
      <dgm:spPr/>
    </dgm:pt>
    <dgm:pt modelId="{A6975665-64F4-4902-B9F5-F860818D867F}" type="pres">
      <dgm:prSet presAssocID="{B320845E-834E-4710-81F9-ECA461D42ED4}" presName="composite" presStyleCnt="0"/>
      <dgm:spPr/>
    </dgm:pt>
    <dgm:pt modelId="{A206D9B6-3021-4B00-B5BD-71FBE7220813}" type="pres">
      <dgm:prSet presAssocID="{B320845E-834E-4710-81F9-ECA461D42ED4}" presName="parTx" presStyleLbl="alignNode1" presStyleIdx="1" presStyleCnt="2">
        <dgm:presLayoutVars>
          <dgm:chMax val="0"/>
          <dgm:chPref val="0"/>
          <dgm:bulletEnabled val="1"/>
        </dgm:presLayoutVars>
      </dgm:prSet>
      <dgm:spPr/>
    </dgm:pt>
    <dgm:pt modelId="{AE18C25D-9696-4637-86FD-650AF038C38C}" type="pres">
      <dgm:prSet presAssocID="{B320845E-834E-4710-81F9-ECA461D42ED4}" presName="desTx" presStyleLbl="alignAccFollowNode1" presStyleIdx="1" presStyleCnt="2">
        <dgm:presLayoutVars>
          <dgm:bulletEnabled val="1"/>
        </dgm:presLayoutVars>
      </dgm:prSet>
      <dgm:spPr/>
    </dgm:pt>
  </dgm:ptLst>
  <dgm:cxnLst>
    <dgm:cxn modelId="{BE60E401-D338-49BA-B01E-0375463C26B2}" srcId="{B320845E-834E-4710-81F9-ECA461D42ED4}" destId="{E604B230-4A60-4ECD-98BD-72AA14813168}" srcOrd="2" destOrd="0" parTransId="{344129B2-A387-4359-89F4-560554644CA7}" sibTransId="{58460167-FE8D-403A-A3D3-86050302C787}"/>
    <dgm:cxn modelId="{6B74E311-2BE2-4990-B540-ABC5D925DB36}" type="presOf" srcId="{B8DECEEB-5E8F-49D5-9356-FD0BDA708891}" destId="{25BD031B-C34D-4C03-B40B-457188415B0B}" srcOrd="0" destOrd="0" presId="urn:microsoft.com/office/officeart/2005/8/layout/hList1"/>
    <dgm:cxn modelId="{2FC70616-92DD-4B75-A2BC-C7F3926A49BA}" srcId="{B8DECEEB-5E8F-49D5-9356-FD0BDA708891}" destId="{B320845E-834E-4710-81F9-ECA461D42ED4}" srcOrd="1" destOrd="0" parTransId="{00349A18-6853-4A6D-A339-9F49D6184CD4}" sibTransId="{45D46465-1501-4385-B80D-2237E14398D0}"/>
    <dgm:cxn modelId="{211B1918-B171-438A-BA07-1A64AB8FE671}" type="presOf" srcId="{45D96067-C2B6-41CC-AE37-9BB171F49B4F}" destId="{AE18C25D-9696-4637-86FD-650AF038C38C}" srcOrd="0" destOrd="4" presId="urn:microsoft.com/office/officeart/2005/8/layout/hList1"/>
    <dgm:cxn modelId="{BA25832A-9F1C-473A-9ACA-37E96D9EE883}" srcId="{B320845E-834E-4710-81F9-ECA461D42ED4}" destId="{45D96067-C2B6-41CC-AE37-9BB171F49B4F}" srcOrd="4" destOrd="0" parTransId="{D3CD2BFA-2D9E-48EF-8B6A-62236855DF9B}" sibTransId="{02CD5790-5F6A-4F58-8E3F-59194F7B6460}"/>
    <dgm:cxn modelId="{3589162D-33CC-46BF-937E-FAA41A1F4486}" type="presOf" srcId="{6C13FF3D-BCD5-400C-A879-8ACC0FC33839}" destId="{70A0B063-8451-4EB0-A6EA-61C5C10551DF}" srcOrd="0" destOrd="0" presId="urn:microsoft.com/office/officeart/2005/8/layout/hList1"/>
    <dgm:cxn modelId="{1AC1682F-CE73-46B9-B33F-8A0D2048C4C8}" srcId="{B320845E-834E-4710-81F9-ECA461D42ED4}" destId="{A0F2E17C-8F5F-4B3B-BC09-2D6B220EE86A}" srcOrd="1" destOrd="0" parTransId="{62BC20BB-CAD8-4C09-8BE0-3167EDEB94BA}" sibTransId="{63BC9D5E-5319-4B90-A737-626B0BE249D1}"/>
    <dgm:cxn modelId="{855D3E37-B6B6-4216-944B-32547A8B779F}" type="presOf" srcId="{B320845E-834E-4710-81F9-ECA461D42ED4}" destId="{A206D9B6-3021-4B00-B5BD-71FBE7220813}" srcOrd="0" destOrd="0" presId="urn:microsoft.com/office/officeart/2005/8/layout/hList1"/>
    <dgm:cxn modelId="{FBB19066-228D-466E-8EC2-91FD1EDF71C2}" srcId="{B320845E-834E-4710-81F9-ECA461D42ED4}" destId="{AE4D9EEE-B284-45F5-B638-71663FE976DB}" srcOrd="5" destOrd="0" parTransId="{A6B61C5F-23FC-4D76-B87E-5ACCA168ECE4}" sibTransId="{4E2DD018-A5EB-4B37-A88B-0E905908ED8F}"/>
    <dgm:cxn modelId="{7F507E48-F64C-481D-80C6-2C5B6C4F1237}" srcId="{B320845E-834E-4710-81F9-ECA461D42ED4}" destId="{1516CDE3-054E-4F1A-8B7B-B5652AEC79DF}" srcOrd="0" destOrd="0" parTransId="{15E739F4-9E4E-48D9-B790-59AD49FB722D}" sibTransId="{2E5B2249-6522-47CD-B9A3-C9F4191CF667}"/>
    <dgm:cxn modelId="{E2F45D6F-A14B-4D19-958B-71205987BF0F}" type="presOf" srcId="{A40CDFB1-530D-4460-82DA-FCC4B2020B27}" destId="{89ECEB93-B65A-4840-99F8-5A276A97A72C}" srcOrd="0" destOrd="0" presId="urn:microsoft.com/office/officeart/2005/8/layout/hList1"/>
    <dgm:cxn modelId="{DAF9EE52-910C-4D49-A72F-1F5F5D02382A}" type="presOf" srcId="{4CE0368E-0486-462B-8993-A960409D8E3D}" destId="{AE18C25D-9696-4637-86FD-650AF038C38C}" srcOrd="0" destOrd="3" presId="urn:microsoft.com/office/officeart/2005/8/layout/hList1"/>
    <dgm:cxn modelId="{51998C90-3CB8-421F-9ACB-AC1E60FE372D}" type="presOf" srcId="{A0F2E17C-8F5F-4B3B-BC09-2D6B220EE86A}" destId="{AE18C25D-9696-4637-86FD-650AF038C38C}" srcOrd="0" destOrd="1" presId="urn:microsoft.com/office/officeart/2005/8/layout/hList1"/>
    <dgm:cxn modelId="{CA698694-8CCD-47B7-8838-C1B894DB95E1}" srcId="{B8DECEEB-5E8F-49D5-9356-FD0BDA708891}" destId="{A40CDFB1-530D-4460-82DA-FCC4B2020B27}" srcOrd="0" destOrd="0" parTransId="{1AA955AE-46BC-4F7F-87B5-6D41E25C4EDB}" sibTransId="{08C1D55F-EA0A-4E55-AF9C-4DCB8FF17895}"/>
    <dgm:cxn modelId="{C08964C2-75A8-474E-93F8-32E0905DEB6B}" type="presOf" srcId="{AE4D9EEE-B284-45F5-B638-71663FE976DB}" destId="{AE18C25D-9696-4637-86FD-650AF038C38C}" srcOrd="0" destOrd="5" presId="urn:microsoft.com/office/officeart/2005/8/layout/hList1"/>
    <dgm:cxn modelId="{6F0F7EC6-C33D-47E3-9608-22D0A294ED87}" srcId="{B320845E-834E-4710-81F9-ECA461D42ED4}" destId="{4CE0368E-0486-462B-8993-A960409D8E3D}" srcOrd="3" destOrd="0" parTransId="{4BC13B94-CEE9-4465-B290-8A345B1C4817}" sibTransId="{DFE032B5-3F0D-46ED-A9E3-F401EC55DBE2}"/>
    <dgm:cxn modelId="{C5A75AD0-2EE5-42D8-BD35-EBF7811EA76B}" type="presOf" srcId="{1516CDE3-054E-4F1A-8B7B-B5652AEC79DF}" destId="{AE18C25D-9696-4637-86FD-650AF038C38C}" srcOrd="0" destOrd="0" presId="urn:microsoft.com/office/officeart/2005/8/layout/hList1"/>
    <dgm:cxn modelId="{CF0FC5E6-328A-46DD-A5D8-D690C44DE0E3}" type="presOf" srcId="{E604B230-4A60-4ECD-98BD-72AA14813168}" destId="{AE18C25D-9696-4637-86FD-650AF038C38C}" srcOrd="0" destOrd="2" presId="urn:microsoft.com/office/officeart/2005/8/layout/hList1"/>
    <dgm:cxn modelId="{D60773F6-B156-45F5-97FE-CBD6BECA54EB}" type="presOf" srcId="{D286DE5A-358C-49D7-B2BD-3352590FE3BD}" destId="{70A0B063-8451-4EB0-A6EA-61C5C10551DF}" srcOrd="0" destOrd="1" presId="urn:microsoft.com/office/officeart/2005/8/layout/hList1"/>
    <dgm:cxn modelId="{03813FF7-9278-49FF-B64E-4FA939079B31}" srcId="{A40CDFB1-530D-4460-82DA-FCC4B2020B27}" destId="{D286DE5A-358C-49D7-B2BD-3352590FE3BD}" srcOrd="1" destOrd="0" parTransId="{568E5143-BD03-40CD-B396-FC475EC9A55C}" sibTransId="{999DA0BD-2B27-404B-9CBD-468A98A14843}"/>
    <dgm:cxn modelId="{2574F8F7-2FF7-4613-9039-24805D09F18A}" srcId="{A40CDFB1-530D-4460-82DA-FCC4B2020B27}" destId="{6C13FF3D-BCD5-400C-A879-8ACC0FC33839}" srcOrd="0" destOrd="0" parTransId="{87A6E4C2-D8CA-4E42-A347-829B9205DB1C}" sibTransId="{E9610D1C-8136-4FD2-919F-6EE71D0AD1DF}"/>
    <dgm:cxn modelId="{DB979BB6-1A16-40B2-90D8-82E9B8221816}" type="presParOf" srcId="{25BD031B-C34D-4C03-B40B-457188415B0B}" destId="{66A2CA60-6E3C-452A-B783-0701AFB7EB41}" srcOrd="0" destOrd="0" presId="urn:microsoft.com/office/officeart/2005/8/layout/hList1"/>
    <dgm:cxn modelId="{678AB9C4-05EE-48C2-9588-EBA18C6BB1A6}" type="presParOf" srcId="{66A2CA60-6E3C-452A-B783-0701AFB7EB41}" destId="{89ECEB93-B65A-4840-99F8-5A276A97A72C}" srcOrd="0" destOrd="0" presId="urn:microsoft.com/office/officeart/2005/8/layout/hList1"/>
    <dgm:cxn modelId="{CAF66F1E-336D-4D57-8CD2-5B77817DFCEE}" type="presParOf" srcId="{66A2CA60-6E3C-452A-B783-0701AFB7EB41}" destId="{70A0B063-8451-4EB0-A6EA-61C5C10551DF}" srcOrd="1" destOrd="0" presId="urn:microsoft.com/office/officeart/2005/8/layout/hList1"/>
    <dgm:cxn modelId="{F7986356-87F3-4542-8525-05159F36DBB3}" type="presParOf" srcId="{25BD031B-C34D-4C03-B40B-457188415B0B}" destId="{5B788223-294E-464F-971E-592D57B9D2C8}" srcOrd="1" destOrd="0" presId="urn:microsoft.com/office/officeart/2005/8/layout/hList1"/>
    <dgm:cxn modelId="{BF5E0A17-A881-4A6E-8BEC-C44BE7F7E475}" type="presParOf" srcId="{25BD031B-C34D-4C03-B40B-457188415B0B}" destId="{A6975665-64F4-4902-B9F5-F860818D867F}" srcOrd="2" destOrd="0" presId="urn:microsoft.com/office/officeart/2005/8/layout/hList1"/>
    <dgm:cxn modelId="{9C4AF70D-000A-4F61-AE48-85D8A1B9D867}" type="presParOf" srcId="{A6975665-64F4-4902-B9F5-F860818D867F}" destId="{A206D9B6-3021-4B00-B5BD-71FBE7220813}" srcOrd="0" destOrd="0" presId="urn:microsoft.com/office/officeart/2005/8/layout/hList1"/>
    <dgm:cxn modelId="{18AB3B39-3E40-45DE-BD51-47F8D3905D2B}" type="presParOf" srcId="{A6975665-64F4-4902-B9F5-F860818D867F}" destId="{AE18C25D-9696-4637-86FD-650AF038C38C}" srcOrd="1" destOrd="0" presId="urn:microsoft.com/office/officeart/2005/8/layout/hLis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CCB1830-76D5-4A3D-AAB5-93D49B8B8480}">
      <dsp:nvSpPr>
        <dsp:cNvPr id="0" name=""/>
        <dsp:cNvSpPr/>
      </dsp:nvSpPr>
      <dsp:spPr>
        <a:xfrm>
          <a:off x="5402" y="0"/>
          <a:ext cx="1895772" cy="4022725"/>
        </a:xfrm>
        <a:prstGeom prst="roundRect">
          <a:avLst>
            <a:gd name="adj" fmla="val 1000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txBody>
        <a:bodyPr spcFirstLastPara="0" vert="horz" wrap="square" lIns="83820" tIns="83820" rIns="83820" bIns="83820" numCol="1" spcCol="1270" anchor="ctr" anchorCtr="0">
          <a:noAutofit/>
        </a:bodyPr>
        <a:lstStyle/>
        <a:p>
          <a:pPr marL="0" lvl="0" indent="0" algn="ctr" defTabSz="977900">
            <a:lnSpc>
              <a:spcPct val="90000"/>
            </a:lnSpc>
            <a:spcBef>
              <a:spcPct val="0"/>
            </a:spcBef>
            <a:spcAft>
              <a:spcPct val="35000"/>
            </a:spcAft>
            <a:buNone/>
          </a:pPr>
          <a:r>
            <a:rPr lang="zh-TW" altLang="en-US" sz="2200" kern="1200" dirty="0">
              <a:latin typeface="+mj-ea"/>
              <a:ea typeface="+mj-ea"/>
            </a:rPr>
            <a:t> </a:t>
          </a:r>
          <a:r>
            <a:rPr lang="zh-TW" sz="2200" kern="1200" dirty="0">
              <a:latin typeface="+mj-ea"/>
              <a:ea typeface="+mj-ea"/>
            </a:rPr>
            <a:t>辦理外國學校、師生來訪</a:t>
          </a:r>
          <a:endParaRPr lang="zh-TW" altLang="en-US" sz="2200" kern="1200" dirty="0">
            <a:latin typeface="+mj-ea"/>
            <a:ea typeface="+mj-ea"/>
          </a:endParaRPr>
        </a:p>
      </dsp:txBody>
      <dsp:txXfrm>
        <a:off x="5402" y="0"/>
        <a:ext cx="1895772" cy="1206817"/>
      </dsp:txXfrm>
    </dsp:sp>
    <dsp:sp modelId="{617EB5FF-2D76-4D16-9E02-10C0542C24DD}">
      <dsp:nvSpPr>
        <dsp:cNvPr id="0" name=""/>
        <dsp:cNvSpPr/>
      </dsp:nvSpPr>
      <dsp:spPr>
        <a:xfrm>
          <a:off x="194979" y="1206915"/>
          <a:ext cx="1516618" cy="586025"/>
        </a:xfrm>
        <a:prstGeom prst="roundRect">
          <a:avLst>
            <a:gd name="adj" fmla="val 10000"/>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0800" tIns="38100" rIns="50800" bIns="38100" numCol="1" spcCol="1270" anchor="ctr" anchorCtr="0">
          <a:noAutofit/>
        </a:bodyPr>
        <a:lstStyle/>
        <a:p>
          <a:pPr marL="0" lvl="0" indent="0" algn="ctr" defTabSz="889000">
            <a:lnSpc>
              <a:spcPct val="90000"/>
            </a:lnSpc>
            <a:spcBef>
              <a:spcPct val="0"/>
            </a:spcBef>
            <a:spcAft>
              <a:spcPct val="35000"/>
            </a:spcAft>
            <a:buNone/>
          </a:pPr>
          <a:r>
            <a:rPr lang="zh-TW" altLang="en-US" sz="2000" kern="1200" dirty="0">
              <a:solidFill>
                <a:schemeClr val="tx2"/>
              </a:solidFill>
              <a:latin typeface="+mj-ea"/>
              <a:ea typeface="+mj-ea"/>
            </a:rPr>
            <a:t>專題研習營</a:t>
          </a:r>
        </a:p>
      </dsp:txBody>
      <dsp:txXfrm>
        <a:off x="212143" y="1224079"/>
        <a:ext cx="1482290" cy="551697"/>
      </dsp:txXfrm>
    </dsp:sp>
    <dsp:sp modelId="{9E44435D-97BE-48B3-A363-D41BB658CA2E}">
      <dsp:nvSpPr>
        <dsp:cNvPr id="0" name=""/>
        <dsp:cNvSpPr/>
      </dsp:nvSpPr>
      <dsp:spPr>
        <a:xfrm>
          <a:off x="194979" y="1883098"/>
          <a:ext cx="1516618" cy="586025"/>
        </a:xfrm>
        <a:prstGeom prst="roundRect">
          <a:avLst>
            <a:gd name="adj" fmla="val 10000"/>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0800" tIns="38100" rIns="50800" bIns="38100" numCol="1" spcCol="1270" anchor="ctr" anchorCtr="0">
          <a:noAutofit/>
        </a:bodyPr>
        <a:lstStyle/>
        <a:p>
          <a:pPr marL="0" lvl="0" indent="0" algn="ctr" defTabSz="889000">
            <a:lnSpc>
              <a:spcPct val="90000"/>
            </a:lnSpc>
            <a:spcBef>
              <a:spcPct val="0"/>
            </a:spcBef>
            <a:spcAft>
              <a:spcPct val="35000"/>
            </a:spcAft>
            <a:buNone/>
          </a:pPr>
          <a:r>
            <a:rPr lang="zh-TW" altLang="en-US" sz="2000" kern="1200" dirty="0">
              <a:solidFill>
                <a:schemeClr val="tx2"/>
              </a:solidFill>
              <a:latin typeface="+mj-ea"/>
              <a:ea typeface="+mj-ea"/>
            </a:rPr>
            <a:t>華語及文化體驗</a:t>
          </a:r>
        </a:p>
      </dsp:txBody>
      <dsp:txXfrm>
        <a:off x="212143" y="1900262"/>
        <a:ext cx="1482290" cy="551697"/>
      </dsp:txXfrm>
    </dsp:sp>
    <dsp:sp modelId="{90725C09-708C-4218-B970-9620AE8348B9}">
      <dsp:nvSpPr>
        <dsp:cNvPr id="0" name=""/>
        <dsp:cNvSpPr/>
      </dsp:nvSpPr>
      <dsp:spPr>
        <a:xfrm>
          <a:off x="194979" y="2559282"/>
          <a:ext cx="1516618" cy="586025"/>
        </a:xfrm>
        <a:prstGeom prst="roundRect">
          <a:avLst>
            <a:gd name="adj" fmla="val 10000"/>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0800" tIns="38100" rIns="50800" bIns="38100" numCol="1" spcCol="1270" anchor="ctr" anchorCtr="0">
          <a:noAutofit/>
        </a:bodyPr>
        <a:lstStyle/>
        <a:p>
          <a:pPr marL="0" lvl="0" indent="0" algn="ctr" defTabSz="889000">
            <a:lnSpc>
              <a:spcPct val="90000"/>
            </a:lnSpc>
            <a:spcBef>
              <a:spcPct val="0"/>
            </a:spcBef>
            <a:spcAft>
              <a:spcPct val="35000"/>
            </a:spcAft>
            <a:buNone/>
          </a:pPr>
          <a:r>
            <a:rPr lang="zh-TW" altLang="en-US" sz="2000" kern="1200" dirty="0">
              <a:solidFill>
                <a:schemeClr val="tx2"/>
              </a:solidFill>
              <a:latin typeface="+mj-ea"/>
              <a:ea typeface="+mj-ea"/>
            </a:rPr>
            <a:t>專業技能交流</a:t>
          </a:r>
        </a:p>
      </dsp:txBody>
      <dsp:txXfrm>
        <a:off x="212143" y="2576446"/>
        <a:ext cx="1482290" cy="551697"/>
      </dsp:txXfrm>
    </dsp:sp>
    <dsp:sp modelId="{55C0027A-ECEC-4343-9F45-63F33A57E83B}">
      <dsp:nvSpPr>
        <dsp:cNvPr id="0" name=""/>
        <dsp:cNvSpPr/>
      </dsp:nvSpPr>
      <dsp:spPr>
        <a:xfrm>
          <a:off x="194979" y="3235465"/>
          <a:ext cx="1516618" cy="586025"/>
        </a:xfrm>
        <a:prstGeom prst="roundRect">
          <a:avLst>
            <a:gd name="adj" fmla="val 10000"/>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0800" tIns="38100" rIns="50800" bIns="38100" numCol="1" spcCol="1270" anchor="ctr" anchorCtr="0">
          <a:noAutofit/>
        </a:bodyPr>
        <a:lstStyle/>
        <a:p>
          <a:pPr marL="0" lvl="0" indent="0" algn="ctr" defTabSz="889000">
            <a:lnSpc>
              <a:spcPct val="90000"/>
            </a:lnSpc>
            <a:spcBef>
              <a:spcPct val="0"/>
            </a:spcBef>
            <a:spcAft>
              <a:spcPct val="35000"/>
            </a:spcAft>
            <a:buNone/>
          </a:pPr>
          <a:r>
            <a:rPr lang="zh-TW" altLang="en-US" sz="2000" kern="1200">
              <a:solidFill>
                <a:schemeClr val="tx2"/>
              </a:solidFill>
              <a:latin typeface="+mj-ea"/>
              <a:ea typeface="+mj-ea"/>
            </a:rPr>
            <a:t>其他</a:t>
          </a:r>
          <a:endParaRPr lang="zh-TW" altLang="en-US" sz="2000" kern="1200" dirty="0">
            <a:solidFill>
              <a:schemeClr val="tx2"/>
            </a:solidFill>
            <a:latin typeface="+mj-ea"/>
            <a:ea typeface="+mj-ea"/>
          </a:endParaRPr>
        </a:p>
      </dsp:txBody>
      <dsp:txXfrm>
        <a:off x="212143" y="3252629"/>
        <a:ext cx="1482290" cy="551697"/>
      </dsp:txXfrm>
    </dsp:sp>
    <dsp:sp modelId="{EE0C0C15-F95B-433E-89E8-D2F72EFD2317}">
      <dsp:nvSpPr>
        <dsp:cNvPr id="0" name=""/>
        <dsp:cNvSpPr/>
      </dsp:nvSpPr>
      <dsp:spPr>
        <a:xfrm>
          <a:off x="2043358" y="0"/>
          <a:ext cx="1895772" cy="4022725"/>
        </a:xfrm>
        <a:prstGeom prst="roundRect">
          <a:avLst>
            <a:gd name="adj" fmla="val 1000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txBody>
        <a:bodyPr spcFirstLastPara="0" vert="horz" wrap="square" lIns="83820" tIns="83820" rIns="83820" bIns="83820" numCol="1" spcCol="1270" anchor="ctr" anchorCtr="0">
          <a:noAutofit/>
        </a:bodyPr>
        <a:lstStyle/>
        <a:p>
          <a:pPr marL="0" lvl="0" indent="0" algn="ctr" defTabSz="977900">
            <a:lnSpc>
              <a:spcPct val="90000"/>
            </a:lnSpc>
            <a:spcBef>
              <a:spcPct val="0"/>
            </a:spcBef>
            <a:spcAft>
              <a:spcPct val="35000"/>
            </a:spcAft>
            <a:buNone/>
          </a:pPr>
          <a:r>
            <a:rPr lang="zh-TW" altLang="en-US" sz="2200" kern="1200" dirty="0">
              <a:latin typeface="+mj-ea"/>
              <a:ea typeface="+mj-ea"/>
            </a:rPr>
            <a:t> </a:t>
          </a:r>
          <a:r>
            <a:rPr lang="zh-TW" sz="2200" kern="1200" dirty="0">
              <a:latin typeface="+mj-ea"/>
              <a:ea typeface="+mj-ea"/>
            </a:rPr>
            <a:t>辦理本國學校、師生出訪</a:t>
          </a:r>
          <a:endParaRPr lang="zh-TW" altLang="en-US" sz="2200" kern="1200" dirty="0">
            <a:latin typeface="+mj-ea"/>
            <a:ea typeface="+mj-ea"/>
          </a:endParaRPr>
        </a:p>
      </dsp:txBody>
      <dsp:txXfrm>
        <a:off x="2043358" y="0"/>
        <a:ext cx="1895772" cy="1206817"/>
      </dsp:txXfrm>
    </dsp:sp>
    <dsp:sp modelId="{D0E46A74-3017-4779-8DE7-F38A4E6EFB51}">
      <dsp:nvSpPr>
        <dsp:cNvPr id="0" name=""/>
        <dsp:cNvSpPr/>
      </dsp:nvSpPr>
      <dsp:spPr>
        <a:xfrm>
          <a:off x="2232935" y="1207554"/>
          <a:ext cx="1516618" cy="287905"/>
        </a:xfrm>
        <a:prstGeom prst="roundRect">
          <a:avLst>
            <a:gd name="adj" fmla="val 10000"/>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34290" rIns="45720" bIns="34290" numCol="1" spcCol="1270" anchor="ctr" anchorCtr="0">
          <a:noAutofit/>
        </a:bodyPr>
        <a:lstStyle/>
        <a:p>
          <a:pPr marL="0" lvl="0" indent="0" algn="ctr" defTabSz="800100">
            <a:lnSpc>
              <a:spcPct val="90000"/>
            </a:lnSpc>
            <a:spcBef>
              <a:spcPct val="0"/>
            </a:spcBef>
            <a:spcAft>
              <a:spcPct val="35000"/>
            </a:spcAft>
            <a:buNone/>
          </a:pPr>
          <a:r>
            <a:rPr lang="zh-TW" altLang="en-US" sz="1800" kern="1200">
              <a:solidFill>
                <a:schemeClr val="tx2"/>
              </a:solidFill>
              <a:latin typeface="+mj-ea"/>
              <a:ea typeface="+mj-ea"/>
            </a:rPr>
            <a:t>海外體驗學習</a:t>
          </a:r>
          <a:endParaRPr lang="zh-TW" altLang="en-US" sz="1800" kern="1200" dirty="0">
            <a:solidFill>
              <a:schemeClr val="tx2"/>
            </a:solidFill>
            <a:latin typeface="+mj-ea"/>
            <a:ea typeface="+mj-ea"/>
          </a:endParaRPr>
        </a:p>
      </dsp:txBody>
      <dsp:txXfrm>
        <a:off x="2241367" y="1215986"/>
        <a:ext cx="1499754" cy="271041"/>
      </dsp:txXfrm>
    </dsp:sp>
    <dsp:sp modelId="{E77D4F8F-CEBC-4FBA-AF34-5346D697D4C8}">
      <dsp:nvSpPr>
        <dsp:cNvPr id="0" name=""/>
        <dsp:cNvSpPr/>
      </dsp:nvSpPr>
      <dsp:spPr>
        <a:xfrm>
          <a:off x="2232935" y="1539752"/>
          <a:ext cx="1516618" cy="287905"/>
        </a:xfrm>
        <a:prstGeom prst="roundRect">
          <a:avLst>
            <a:gd name="adj" fmla="val 10000"/>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34290" rIns="45720" bIns="34290" numCol="1" spcCol="1270" anchor="ctr" anchorCtr="0">
          <a:noAutofit/>
        </a:bodyPr>
        <a:lstStyle/>
        <a:p>
          <a:pPr marL="0" lvl="0" indent="0" algn="ctr" defTabSz="800100">
            <a:lnSpc>
              <a:spcPct val="90000"/>
            </a:lnSpc>
            <a:spcBef>
              <a:spcPct val="0"/>
            </a:spcBef>
            <a:spcAft>
              <a:spcPct val="35000"/>
            </a:spcAft>
            <a:buNone/>
          </a:pPr>
          <a:r>
            <a:rPr lang="zh-TW" altLang="en-US" sz="1800" kern="1200">
              <a:solidFill>
                <a:schemeClr val="tx2"/>
              </a:solidFill>
              <a:latin typeface="+mj-ea"/>
              <a:ea typeface="+mj-ea"/>
            </a:rPr>
            <a:t>海外技能實習</a:t>
          </a:r>
          <a:endParaRPr lang="zh-TW" altLang="en-US" sz="1800" kern="1200" dirty="0">
            <a:solidFill>
              <a:schemeClr val="tx2"/>
            </a:solidFill>
            <a:latin typeface="+mj-ea"/>
            <a:ea typeface="+mj-ea"/>
          </a:endParaRPr>
        </a:p>
      </dsp:txBody>
      <dsp:txXfrm>
        <a:off x="2241367" y="1548184"/>
        <a:ext cx="1499754" cy="271041"/>
      </dsp:txXfrm>
    </dsp:sp>
    <dsp:sp modelId="{8B1FBE31-1E86-4E2B-BF5D-1663F10E16AD}">
      <dsp:nvSpPr>
        <dsp:cNvPr id="0" name=""/>
        <dsp:cNvSpPr/>
      </dsp:nvSpPr>
      <dsp:spPr>
        <a:xfrm>
          <a:off x="2232935" y="1871951"/>
          <a:ext cx="1516618" cy="287905"/>
        </a:xfrm>
        <a:prstGeom prst="roundRect">
          <a:avLst>
            <a:gd name="adj" fmla="val 10000"/>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34290" rIns="45720" bIns="34290" numCol="1" spcCol="1270" anchor="ctr" anchorCtr="0">
          <a:noAutofit/>
        </a:bodyPr>
        <a:lstStyle/>
        <a:p>
          <a:pPr marL="0" lvl="0" indent="0" algn="ctr" defTabSz="800100">
            <a:lnSpc>
              <a:spcPct val="90000"/>
            </a:lnSpc>
            <a:spcBef>
              <a:spcPct val="0"/>
            </a:spcBef>
            <a:spcAft>
              <a:spcPct val="35000"/>
            </a:spcAft>
            <a:buNone/>
          </a:pPr>
          <a:r>
            <a:rPr lang="zh-TW" altLang="en-US" sz="1800" kern="1200">
              <a:solidFill>
                <a:schemeClr val="tx2"/>
              </a:solidFill>
              <a:latin typeface="+mj-ea"/>
              <a:ea typeface="+mj-ea"/>
            </a:rPr>
            <a:t>國際志工服務</a:t>
          </a:r>
          <a:endParaRPr lang="zh-TW" altLang="en-US" sz="1800" kern="1200" dirty="0">
            <a:solidFill>
              <a:schemeClr val="tx2"/>
            </a:solidFill>
            <a:latin typeface="+mj-ea"/>
            <a:ea typeface="+mj-ea"/>
          </a:endParaRPr>
        </a:p>
      </dsp:txBody>
      <dsp:txXfrm>
        <a:off x="2241367" y="1880383"/>
        <a:ext cx="1499754" cy="271041"/>
      </dsp:txXfrm>
    </dsp:sp>
    <dsp:sp modelId="{C9245535-B9D8-48F1-AD82-EC77027DC415}">
      <dsp:nvSpPr>
        <dsp:cNvPr id="0" name=""/>
        <dsp:cNvSpPr/>
      </dsp:nvSpPr>
      <dsp:spPr>
        <a:xfrm>
          <a:off x="2232935" y="2204150"/>
          <a:ext cx="1516618" cy="287905"/>
        </a:xfrm>
        <a:prstGeom prst="roundRect">
          <a:avLst>
            <a:gd name="adj" fmla="val 10000"/>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34290" rIns="45720" bIns="34290" numCol="1" spcCol="1270" anchor="ctr" anchorCtr="0">
          <a:noAutofit/>
        </a:bodyPr>
        <a:lstStyle/>
        <a:p>
          <a:pPr marL="0" lvl="0" indent="0" algn="ctr" defTabSz="800100">
            <a:lnSpc>
              <a:spcPct val="90000"/>
            </a:lnSpc>
            <a:spcBef>
              <a:spcPct val="0"/>
            </a:spcBef>
            <a:spcAft>
              <a:spcPct val="35000"/>
            </a:spcAft>
            <a:buNone/>
          </a:pPr>
          <a:r>
            <a:rPr lang="zh-TW" altLang="en-US" sz="1800" kern="1200">
              <a:solidFill>
                <a:schemeClr val="tx2"/>
              </a:solidFill>
              <a:latin typeface="+mj-ea"/>
              <a:ea typeface="+mj-ea"/>
            </a:rPr>
            <a:t>姊妹校交流</a:t>
          </a:r>
          <a:endParaRPr lang="zh-TW" altLang="en-US" sz="1800" kern="1200" dirty="0">
            <a:solidFill>
              <a:schemeClr val="tx2"/>
            </a:solidFill>
            <a:latin typeface="+mj-ea"/>
            <a:ea typeface="+mj-ea"/>
          </a:endParaRPr>
        </a:p>
      </dsp:txBody>
      <dsp:txXfrm>
        <a:off x="2241367" y="2212582"/>
        <a:ext cx="1499754" cy="271041"/>
      </dsp:txXfrm>
    </dsp:sp>
    <dsp:sp modelId="{A4EF7663-5E5F-489C-98EB-AB2141099E62}">
      <dsp:nvSpPr>
        <dsp:cNvPr id="0" name=""/>
        <dsp:cNvSpPr/>
      </dsp:nvSpPr>
      <dsp:spPr>
        <a:xfrm>
          <a:off x="2232935" y="2536349"/>
          <a:ext cx="1516618" cy="287905"/>
        </a:xfrm>
        <a:prstGeom prst="roundRect">
          <a:avLst>
            <a:gd name="adj" fmla="val 10000"/>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34290" rIns="45720" bIns="34290" numCol="1" spcCol="1270" anchor="ctr" anchorCtr="0">
          <a:noAutofit/>
        </a:bodyPr>
        <a:lstStyle/>
        <a:p>
          <a:pPr marL="0" lvl="0" indent="0" algn="ctr" defTabSz="800100">
            <a:lnSpc>
              <a:spcPct val="90000"/>
            </a:lnSpc>
            <a:spcBef>
              <a:spcPct val="0"/>
            </a:spcBef>
            <a:spcAft>
              <a:spcPct val="35000"/>
            </a:spcAft>
            <a:buNone/>
          </a:pPr>
          <a:r>
            <a:rPr lang="zh-TW" altLang="en-US" sz="1800" kern="1200">
              <a:solidFill>
                <a:schemeClr val="tx2"/>
              </a:solidFill>
              <a:latin typeface="+mj-ea"/>
              <a:ea typeface="+mj-ea"/>
            </a:rPr>
            <a:t>教育專題交流</a:t>
          </a:r>
          <a:endParaRPr lang="zh-TW" altLang="en-US" sz="1800" kern="1200" dirty="0">
            <a:solidFill>
              <a:schemeClr val="tx2"/>
            </a:solidFill>
            <a:latin typeface="+mj-ea"/>
            <a:ea typeface="+mj-ea"/>
          </a:endParaRPr>
        </a:p>
      </dsp:txBody>
      <dsp:txXfrm>
        <a:off x="2241367" y="2544781"/>
        <a:ext cx="1499754" cy="271041"/>
      </dsp:txXfrm>
    </dsp:sp>
    <dsp:sp modelId="{81E11AED-7A38-42D1-9C8F-AACB3DC62426}">
      <dsp:nvSpPr>
        <dsp:cNvPr id="0" name=""/>
        <dsp:cNvSpPr/>
      </dsp:nvSpPr>
      <dsp:spPr>
        <a:xfrm>
          <a:off x="2232935" y="2868548"/>
          <a:ext cx="1516618" cy="287905"/>
        </a:xfrm>
        <a:prstGeom prst="roundRect">
          <a:avLst>
            <a:gd name="adj" fmla="val 10000"/>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34290" rIns="45720" bIns="34290" numCol="1" spcCol="1270" anchor="ctr" anchorCtr="0">
          <a:noAutofit/>
        </a:bodyPr>
        <a:lstStyle/>
        <a:p>
          <a:pPr marL="0" lvl="0" indent="0" algn="ctr" defTabSz="800100">
            <a:lnSpc>
              <a:spcPct val="90000"/>
            </a:lnSpc>
            <a:spcBef>
              <a:spcPct val="0"/>
            </a:spcBef>
            <a:spcAft>
              <a:spcPct val="35000"/>
            </a:spcAft>
            <a:buNone/>
          </a:pPr>
          <a:r>
            <a:rPr lang="zh-TW" altLang="en-US" sz="1800" kern="1200">
              <a:solidFill>
                <a:schemeClr val="tx2"/>
              </a:solidFill>
              <a:latin typeface="+mj-ea"/>
              <a:ea typeface="+mj-ea"/>
            </a:rPr>
            <a:t>國際師生交換</a:t>
          </a:r>
          <a:endParaRPr lang="zh-TW" altLang="en-US" sz="1800" kern="1200" dirty="0">
            <a:solidFill>
              <a:schemeClr val="tx2"/>
            </a:solidFill>
            <a:latin typeface="+mj-ea"/>
            <a:ea typeface="+mj-ea"/>
          </a:endParaRPr>
        </a:p>
      </dsp:txBody>
      <dsp:txXfrm>
        <a:off x="2241367" y="2876980"/>
        <a:ext cx="1499754" cy="271041"/>
      </dsp:txXfrm>
    </dsp:sp>
    <dsp:sp modelId="{C6202D85-6D7A-4B2E-968E-315C90791D6F}">
      <dsp:nvSpPr>
        <dsp:cNvPr id="0" name=""/>
        <dsp:cNvSpPr/>
      </dsp:nvSpPr>
      <dsp:spPr>
        <a:xfrm>
          <a:off x="2232935" y="3200747"/>
          <a:ext cx="1516618" cy="287905"/>
        </a:xfrm>
        <a:prstGeom prst="roundRect">
          <a:avLst>
            <a:gd name="adj" fmla="val 10000"/>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5560" tIns="26670" rIns="35560" bIns="26670" numCol="1" spcCol="1270" anchor="ctr" anchorCtr="0">
          <a:noAutofit/>
        </a:bodyPr>
        <a:lstStyle/>
        <a:p>
          <a:pPr marL="0" lvl="0" indent="0" algn="ctr" defTabSz="622300">
            <a:lnSpc>
              <a:spcPct val="90000"/>
            </a:lnSpc>
            <a:spcBef>
              <a:spcPct val="0"/>
            </a:spcBef>
            <a:spcAft>
              <a:spcPct val="35000"/>
            </a:spcAft>
            <a:buNone/>
          </a:pPr>
          <a:r>
            <a:rPr lang="zh-TW" altLang="en-US" sz="1400" kern="1200">
              <a:solidFill>
                <a:schemeClr val="tx2"/>
              </a:solidFill>
              <a:latin typeface="+mj-ea"/>
              <a:ea typeface="+mj-ea"/>
            </a:rPr>
            <a:t>藝術及體育交流</a:t>
          </a:r>
          <a:endParaRPr lang="zh-TW" altLang="en-US" sz="1400" kern="1200" dirty="0">
            <a:solidFill>
              <a:schemeClr val="tx2"/>
            </a:solidFill>
            <a:latin typeface="+mj-ea"/>
            <a:ea typeface="+mj-ea"/>
          </a:endParaRPr>
        </a:p>
      </dsp:txBody>
      <dsp:txXfrm>
        <a:off x="2241367" y="3209179"/>
        <a:ext cx="1499754" cy="271041"/>
      </dsp:txXfrm>
    </dsp:sp>
    <dsp:sp modelId="{1529AA53-8149-410F-9C5E-3E37CF10443C}">
      <dsp:nvSpPr>
        <dsp:cNvPr id="0" name=""/>
        <dsp:cNvSpPr/>
      </dsp:nvSpPr>
      <dsp:spPr>
        <a:xfrm>
          <a:off x="2223410" y="3523422"/>
          <a:ext cx="1516618" cy="287905"/>
        </a:xfrm>
        <a:prstGeom prst="roundRect">
          <a:avLst>
            <a:gd name="adj" fmla="val 10000"/>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34290" rIns="45720" bIns="34290" numCol="1" spcCol="1270" anchor="ctr" anchorCtr="0">
          <a:noAutofit/>
        </a:bodyPr>
        <a:lstStyle/>
        <a:p>
          <a:pPr marL="0" lvl="0" indent="0" algn="ctr" defTabSz="800100">
            <a:lnSpc>
              <a:spcPct val="90000"/>
            </a:lnSpc>
            <a:spcBef>
              <a:spcPct val="0"/>
            </a:spcBef>
            <a:spcAft>
              <a:spcPct val="35000"/>
            </a:spcAft>
            <a:buNone/>
          </a:pPr>
          <a:r>
            <a:rPr lang="zh-TW" altLang="en-US" sz="1800" kern="1200">
              <a:solidFill>
                <a:schemeClr val="tx2"/>
              </a:solidFill>
              <a:latin typeface="+mj-ea"/>
              <a:ea typeface="+mj-ea"/>
            </a:rPr>
            <a:t>其他</a:t>
          </a:r>
          <a:endParaRPr lang="zh-TW" altLang="en-US" sz="1800" kern="1200" dirty="0">
            <a:solidFill>
              <a:schemeClr val="tx2"/>
            </a:solidFill>
            <a:latin typeface="+mj-ea"/>
            <a:ea typeface="+mj-ea"/>
          </a:endParaRPr>
        </a:p>
      </dsp:txBody>
      <dsp:txXfrm>
        <a:off x="2231842" y="3531854"/>
        <a:ext cx="1499754" cy="271041"/>
      </dsp:txXfrm>
    </dsp:sp>
    <dsp:sp modelId="{83ECDC66-B7BA-46B2-8C8B-4C508AA25D73}">
      <dsp:nvSpPr>
        <dsp:cNvPr id="0" name=""/>
        <dsp:cNvSpPr/>
      </dsp:nvSpPr>
      <dsp:spPr>
        <a:xfrm>
          <a:off x="4081313" y="0"/>
          <a:ext cx="1895772" cy="4022725"/>
        </a:xfrm>
        <a:prstGeom prst="roundRect">
          <a:avLst>
            <a:gd name="adj" fmla="val 1000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txBody>
        <a:bodyPr spcFirstLastPara="0" vert="horz" wrap="square" lIns="83820" tIns="83820" rIns="83820" bIns="83820" numCol="1" spcCol="1270" anchor="ctr" anchorCtr="0">
          <a:noAutofit/>
        </a:bodyPr>
        <a:lstStyle/>
        <a:p>
          <a:pPr marL="0" lvl="0" indent="0" algn="ctr" defTabSz="977900">
            <a:lnSpc>
              <a:spcPct val="90000"/>
            </a:lnSpc>
            <a:spcBef>
              <a:spcPct val="0"/>
            </a:spcBef>
            <a:spcAft>
              <a:spcPct val="35000"/>
            </a:spcAft>
            <a:buNone/>
          </a:pPr>
          <a:r>
            <a:rPr lang="zh-TW" sz="2200" kern="1200" dirty="0">
              <a:latin typeface="+mj-ea"/>
              <a:ea typeface="+mj-ea"/>
            </a:rPr>
            <a:t>辦理國際網路交流方案</a:t>
          </a:r>
          <a:endParaRPr lang="zh-TW" altLang="en-US" sz="2200" kern="1200" dirty="0">
            <a:latin typeface="+mj-ea"/>
            <a:ea typeface="+mj-ea"/>
          </a:endParaRPr>
        </a:p>
      </dsp:txBody>
      <dsp:txXfrm>
        <a:off x="4081313" y="0"/>
        <a:ext cx="1895772" cy="1206817"/>
      </dsp:txXfrm>
    </dsp:sp>
    <dsp:sp modelId="{C3947AC2-B470-4555-BF09-2829D0E61AFE}">
      <dsp:nvSpPr>
        <dsp:cNvPr id="0" name=""/>
        <dsp:cNvSpPr/>
      </dsp:nvSpPr>
      <dsp:spPr>
        <a:xfrm>
          <a:off x="4270890" y="1207996"/>
          <a:ext cx="1516618" cy="1212906"/>
        </a:xfrm>
        <a:prstGeom prst="roundRect">
          <a:avLst>
            <a:gd name="adj" fmla="val 10000"/>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0800" tIns="38100" rIns="50800" bIns="38100" numCol="1" spcCol="1270" anchor="ctr" anchorCtr="0">
          <a:noAutofit/>
        </a:bodyPr>
        <a:lstStyle/>
        <a:p>
          <a:pPr marL="0" lvl="0" indent="0" algn="ctr" defTabSz="889000">
            <a:lnSpc>
              <a:spcPct val="90000"/>
            </a:lnSpc>
            <a:spcBef>
              <a:spcPct val="0"/>
            </a:spcBef>
            <a:spcAft>
              <a:spcPct val="35000"/>
            </a:spcAft>
            <a:buNone/>
          </a:pPr>
          <a:r>
            <a:rPr lang="zh-TW" altLang="en-US" sz="2000" kern="1200">
              <a:solidFill>
                <a:schemeClr val="tx2"/>
              </a:solidFill>
              <a:latin typeface="+mj-ea"/>
              <a:ea typeface="+mj-ea"/>
            </a:rPr>
            <a:t>數位雲端國際夥伴學校方案</a:t>
          </a:r>
          <a:endParaRPr lang="zh-TW" altLang="en-US" sz="2000" kern="1200" dirty="0">
            <a:solidFill>
              <a:schemeClr val="tx2"/>
            </a:solidFill>
            <a:latin typeface="+mj-ea"/>
            <a:ea typeface="+mj-ea"/>
          </a:endParaRPr>
        </a:p>
      </dsp:txBody>
      <dsp:txXfrm>
        <a:off x="4306415" y="1243521"/>
        <a:ext cx="1445568" cy="1141856"/>
      </dsp:txXfrm>
    </dsp:sp>
    <dsp:sp modelId="{085A87C7-E7B6-4A27-B896-083ADFB2906B}">
      <dsp:nvSpPr>
        <dsp:cNvPr id="0" name=""/>
        <dsp:cNvSpPr/>
      </dsp:nvSpPr>
      <dsp:spPr>
        <a:xfrm>
          <a:off x="4270890" y="2607503"/>
          <a:ext cx="1516618" cy="1212906"/>
        </a:xfrm>
        <a:prstGeom prst="roundRect">
          <a:avLst>
            <a:gd name="adj" fmla="val 10000"/>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0800" tIns="38100" rIns="50800" bIns="38100" numCol="1" spcCol="1270" anchor="ctr" anchorCtr="0">
          <a:noAutofit/>
        </a:bodyPr>
        <a:lstStyle/>
        <a:p>
          <a:pPr marL="0" lvl="0" indent="0" algn="ctr" defTabSz="889000">
            <a:lnSpc>
              <a:spcPct val="90000"/>
            </a:lnSpc>
            <a:spcBef>
              <a:spcPct val="0"/>
            </a:spcBef>
            <a:spcAft>
              <a:spcPct val="35000"/>
            </a:spcAft>
            <a:buNone/>
          </a:pPr>
          <a:r>
            <a:rPr lang="en-US" sz="2000" kern="1200">
              <a:solidFill>
                <a:schemeClr val="tx2"/>
              </a:solidFill>
              <a:latin typeface="Times New Roman" panose="02020603050405020304" pitchFamily="18" charset="0"/>
              <a:ea typeface="+mj-ea"/>
              <a:cs typeface="Times New Roman" panose="02020603050405020304" pitchFamily="18" charset="0"/>
            </a:rPr>
            <a:t>E</a:t>
          </a:r>
          <a:r>
            <a:rPr lang="zh-TW" sz="2000" kern="1200">
              <a:solidFill>
                <a:schemeClr val="tx2"/>
              </a:solidFill>
              <a:latin typeface="+mj-ea"/>
              <a:ea typeface="+mj-ea"/>
            </a:rPr>
            <a:t>化互動式語言交換學習方案</a:t>
          </a:r>
          <a:endParaRPr lang="zh-TW" altLang="en-US" sz="2000" kern="1200" dirty="0">
            <a:solidFill>
              <a:schemeClr val="tx2"/>
            </a:solidFill>
            <a:latin typeface="+mj-ea"/>
            <a:ea typeface="+mj-ea"/>
          </a:endParaRPr>
        </a:p>
      </dsp:txBody>
      <dsp:txXfrm>
        <a:off x="4306415" y="2643028"/>
        <a:ext cx="1445568" cy="1141856"/>
      </dsp:txXfrm>
    </dsp:sp>
    <dsp:sp modelId="{B5C2BC02-705B-474A-A912-CEEB6AA505EF}">
      <dsp:nvSpPr>
        <dsp:cNvPr id="0" name=""/>
        <dsp:cNvSpPr/>
      </dsp:nvSpPr>
      <dsp:spPr>
        <a:xfrm>
          <a:off x="6119269" y="0"/>
          <a:ext cx="1895772" cy="4022725"/>
        </a:xfrm>
        <a:prstGeom prst="roundRect">
          <a:avLst>
            <a:gd name="adj" fmla="val 1000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txBody>
        <a:bodyPr spcFirstLastPara="0" vert="horz" wrap="square" lIns="83820" tIns="83820" rIns="83820" bIns="83820" numCol="1" spcCol="1270" anchor="ctr" anchorCtr="0">
          <a:noAutofit/>
        </a:bodyPr>
        <a:lstStyle/>
        <a:p>
          <a:pPr marL="0" lvl="0" indent="0" algn="ctr" defTabSz="977900">
            <a:lnSpc>
              <a:spcPct val="90000"/>
            </a:lnSpc>
            <a:spcBef>
              <a:spcPct val="0"/>
            </a:spcBef>
            <a:spcAft>
              <a:spcPct val="35000"/>
            </a:spcAft>
            <a:buNone/>
          </a:pPr>
          <a:r>
            <a:rPr lang="zh-TW" sz="2200" kern="1200" dirty="0">
              <a:latin typeface="+mj-ea"/>
              <a:ea typeface="+mj-ea"/>
            </a:rPr>
            <a:t>參與國際會議及競賽</a:t>
          </a:r>
          <a:endParaRPr lang="zh-TW" altLang="en-US" sz="2200" kern="1200" dirty="0">
            <a:latin typeface="+mj-ea"/>
            <a:ea typeface="+mj-ea"/>
          </a:endParaRPr>
        </a:p>
      </dsp:txBody>
      <dsp:txXfrm>
        <a:off x="6119269" y="0"/>
        <a:ext cx="1895772" cy="1206817"/>
      </dsp:txXfrm>
    </dsp:sp>
    <dsp:sp modelId="{FC97DBA4-63F0-4AF3-8C66-8390FDC42113}">
      <dsp:nvSpPr>
        <dsp:cNvPr id="0" name=""/>
        <dsp:cNvSpPr/>
      </dsp:nvSpPr>
      <dsp:spPr>
        <a:xfrm>
          <a:off x="6308846" y="1207161"/>
          <a:ext cx="1516618" cy="790304"/>
        </a:xfrm>
        <a:prstGeom prst="roundRect">
          <a:avLst>
            <a:gd name="adj" fmla="val 10000"/>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34290" rIns="45720" bIns="34290" numCol="1" spcCol="1270" anchor="ctr" anchorCtr="0">
          <a:noAutofit/>
        </a:bodyPr>
        <a:lstStyle/>
        <a:p>
          <a:pPr marL="0" lvl="0" indent="0" algn="ctr" defTabSz="800100">
            <a:lnSpc>
              <a:spcPct val="90000"/>
            </a:lnSpc>
            <a:spcBef>
              <a:spcPct val="0"/>
            </a:spcBef>
            <a:spcAft>
              <a:spcPct val="35000"/>
            </a:spcAft>
            <a:buNone/>
          </a:pPr>
          <a:r>
            <a:rPr lang="zh-TW" altLang="en-US" sz="1800" kern="1200">
              <a:solidFill>
                <a:schemeClr val="tx2"/>
              </a:solidFill>
              <a:latin typeface="+mj-ea"/>
              <a:ea typeface="+mj-ea"/>
            </a:rPr>
            <a:t>本國中小學校辦理國際會議或競賽</a:t>
          </a:r>
          <a:endParaRPr lang="zh-TW" altLang="en-US" sz="1800" kern="1200" dirty="0">
            <a:solidFill>
              <a:schemeClr val="tx2"/>
            </a:solidFill>
            <a:latin typeface="+mj-ea"/>
            <a:ea typeface="+mj-ea"/>
          </a:endParaRPr>
        </a:p>
      </dsp:txBody>
      <dsp:txXfrm>
        <a:off x="6331993" y="1230308"/>
        <a:ext cx="1470324" cy="744010"/>
      </dsp:txXfrm>
    </dsp:sp>
    <dsp:sp modelId="{7C35A508-CA85-4E89-B8D1-161902E3DFB3}">
      <dsp:nvSpPr>
        <dsp:cNvPr id="0" name=""/>
        <dsp:cNvSpPr/>
      </dsp:nvSpPr>
      <dsp:spPr>
        <a:xfrm>
          <a:off x="6308846" y="2119050"/>
          <a:ext cx="1516618" cy="790304"/>
        </a:xfrm>
        <a:prstGeom prst="roundRect">
          <a:avLst>
            <a:gd name="adj" fmla="val 10000"/>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34290" rIns="45720" bIns="34290" numCol="1" spcCol="1270" anchor="ctr" anchorCtr="0">
          <a:noAutofit/>
        </a:bodyPr>
        <a:lstStyle/>
        <a:p>
          <a:pPr marL="0" lvl="0" indent="0" algn="ctr" defTabSz="800100">
            <a:lnSpc>
              <a:spcPct val="90000"/>
            </a:lnSpc>
            <a:spcBef>
              <a:spcPct val="0"/>
            </a:spcBef>
            <a:spcAft>
              <a:spcPct val="35000"/>
            </a:spcAft>
            <a:buNone/>
          </a:pPr>
          <a:r>
            <a:rPr lang="zh-TW" altLang="en-US" sz="1800" kern="1200">
              <a:solidFill>
                <a:schemeClr val="tx2"/>
              </a:solidFill>
              <a:latin typeface="+mj-ea"/>
              <a:ea typeface="+mj-ea"/>
            </a:rPr>
            <a:t>本國中小學生參與國際會議或競賽</a:t>
          </a:r>
          <a:endParaRPr lang="zh-TW" altLang="en-US" sz="1800" kern="1200" dirty="0">
            <a:solidFill>
              <a:schemeClr val="tx2"/>
            </a:solidFill>
            <a:latin typeface="+mj-ea"/>
            <a:ea typeface="+mj-ea"/>
          </a:endParaRPr>
        </a:p>
      </dsp:txBody>
      <dsp:txXfrm>
        <a:off x="6331993" y="2142197"/>
        <a:ext cx="1470324" cy="744010"/>
      </dsp:txXfrm>
    </dsp:sp>
    <dsp:sp modelId="{BD75B371-3335-4A28-A684-326552AC2841}">
      <dsp:nvSpPr>
        <dsp:cNvPr id="0" name=""/>
        <dsp:cNvSpPr/>
      </dsp:nvSpPr>
      <dsp:spPr>
        <a:xfrm>
          <a:off x="6308846" y="3030940"/>
          <a:ext cx="1516618" cy="790304"/>
        </a:xfrm>
        <a:prstGeom prst="roundRect">
          <a:avLst>
            <a:gd name="adj" fmla="val 10000"/>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22860" rIns="30480" bIns="22860" numCol="1" spcCol="1270" anchor="ctr" anchorCtr="0">
          <a:noAutofit/>
        </a:bodyPr>
        <a:lstStyle/>
        <a:p>
          <a:pPr marL="0" lvl="0" indent="0" algn="ctr" defTabSz="533400">
            <a:lnSpc>
              <a:spcPct val="90000"/>
            </a:lnSpc>
            <a:spcBef>
              <a:spcPct val="0"/>
            </a:spcBef>
            <a:spcAft>
              <a:spcPct val="35000"/>
            </a:spcAft>
            <a:buNone/>
          </a:pPr>
          <a:r>
            <a:rPr lang="zh-TW" altLang="en-US" sz="1200" kern="1200">
              <a:solidFill>
                <a:schemeClr val="tx2"/>
              </a:solidFill>
              <a:latin typeface="+mj-ea"/>
              <a:ea typeface="+mj-ea"/>
            </a:rPr>
            <a:t>包含國際高峰會、國際論壇、國際專案學習交流活動及國際競賽等。</a:t>
          </a:r>
          <a:endParaRPr lang="zh-TW" altLang="en-US" sz="1200" kern="1200" dirty="0">
            <a:solidFill>
              <a:schemeClr val="tx2"/>
            </a:solidFill>
            <a:latin typeface="+mj-ea"/>
            <a:ea typeface="+mj-ea"/>
          </a:endParaRPr>
        </a:p>
      </dsp:txBody>
      <dsp:txXfrm>
        <a:off x="6331993" y="3054087"/>
        <a:ext cx="1470324" cy="744010"/>
      </dsp:txXfrm>
    </dsp:sp>
    <dsp:sp modelId="{E1D803B0-4BA6-45A2-A2F3-CD79545E0DD6}">
      <dsp:nvSpPr>
        <dsp:cNvPr id="0" name=""/>
        <dsp:cNvSpPr/>
      </dsp:nvSpPr>
      <dsp:spPr>
        <a:xfrm>
          <a:off x="8157224" y="0"/>
          <a:ext cx="1895772" cy="4022725"/>
        </a:xfrm>
        <a:prstGeom prst="roundRect">
          <a:avLst>
            <a:gd name="adj" fmla="val 1000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txBody>
        <a:bodyPr spcFirstLastPara="0" vert="horz" wrap="square" lIns="83820" tIns="83820" rIns="83820" bIns="83820" numCol="1" spcCol="1270" anchor="ctr" anchorCtr="0">
          <a:noAutofit/>
        </a:bodyPr>
        <a:lstStyle/>
        <a:p>
          <a:pPr marL="0" lvl="0" indent="0" algn="ctr" defTabSz="977900">
            <a:lnSpc>
              <a:spcPct val="90000"/>
            </a:lnSpc>
            <a:spcBef>
              <a:spcPct val="0"/>
            </a:spcBef>
            <a:spcAft>
              <a:spcPct val="35000"/>
            </a:spcAft>
            <a:buNone/>
          </a:pPr>
          <a:r>
            <a:rPr lang="zh-TW" sz="2200" kern="1200" dirty="0">
              <a:latin typeface="+mj-ea"/>
              <a:ea typeface="+mj-ea"/>
            </a:rPr>
            <a:t>辦理外籍人士入校志工服務方案</a:t>
          </a:r>
          <a:endParaRPr lang="zh-TW" altLang="en-US" sz="2200" kern="1200" dirty="0">
            <a:latin typeface="+mj-ea"/>
            <a:ea typeface="+mj-ea"/>
          </a:endParaRPr>
        </a:p>
      </dsp:txBody>
      <dsp:txXfrm>
        <a:off x="8157224" y="0"/>
        <a:ext cx="1895772" cy="1206817"/>
      </dsp:txXfrm>
    </dsp:sp>
    <dsp:sp modelId="{61484BD3-3255-4D10-B20C-913E471B2208}">
      <dsp:nvSpPr>
        <dsp:cNvPr id="0" name=""/>
        <dsp:cNvSpPr/>
      </dsp:nvSpPr>
      <dsp:spPr>
        <a:xfrm>
          <a:off x="8346802" y="1206915"/>
          <a:ext cx="1516618" cy="586025"/>
        </a:xfrm>
        <a:prstGeom prst="roundRect">
          <a:avLst>
            <a:gd name="adj" fmla="val 10000"/>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40005" rIns="53340" bIns="40005" numCol="1" spcCol="1270" anchor="ctr" anchorCtr="0">
          <a:noAutofit/>
        </a:bodyPr>
        <a:lstStyle/>
        <a:p>
          <a:pPr marL="0" lvl="0" indent="0" algn="ctr" defTabSz="933450">
            <a:lnSpc>
              <a:spcPct val="90000"/>
            </a:lnSpc>
            <a:spcBef>
              <a:spcPct val="0"/>
            </a:spcBef>
            <a:spcAft>
              <a:spcPct val="35000"/>
            </a:spcAft>
            <a:buNone/>
          </a:pPr>
          <a:r>
            <a:rPr lang="zh-TW" altLang="en-US" sz="2100" kern="1200" dirty="0">
              <a:solidFill>
                <a:schemeClr val="tx2"/>
              </a:solidFill>
              <a:latin typeface="+mj-ea"/>
              <a:ea typeface="+mj-ea"/>
            </a:rPr>
            <a:t>文化活動</a:t>
          </a:r>
        </a:p>
      </dsp:txBody>
      <dsp:txXfrm>
        <a:off x="8363966" y="1224079"/>
        <a:ext cx="1482290" cy="551697"/>
      </dsp:txXfrm>
    </dsp:sp>
    <dsp:sp modelId="{F3BBD4A4-FEC1-4278-99CC-A9AE79B914F4}">
      <dsp:nvSpPr>
        <dsp:cNvPr id="0" name=""/>
        <dsp:cNvSpPr/>
      </dsp:nvSpPr>
      <dsp:spPr>
        <a:xfrm>
          <a:off x="8346802" y="1883098"/>
          <a:ext cx="1516618" cy="586025"/>
        </a:xfrm>
        <a:prstGeom prst="roundRect">
          <a:avLst>
            <a:gd name="adj" fmla="val 10000"/>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40005" rIns="53340" bIns="40005" numCol="1" spcCol="1270" anchor="ctr" anchorCtr="0">
          <a:noAutofit/>
        </a:bodyPr>
        <a:lstStyle/>
        <a:p>
          <a:pPr marL="0" lvl="0" indent="0" algn="ctr" defTabSz="933450">
            <a:lnSpc>
              <a:spcPct val="90000"/>
            </a:lnSpc>
            <a:spcBef>
              <a:spcPct val="0"/>
            </a:spcBef>
            <a:spcAft>
              <a:spcPct val="35000"/>
            </a:spcAft>
            <a:buNone/>
          </a:pPr>
          <a:r>
            <a:rPr lang="zh-TW" altLang="en-US" sz="2100" kern="1200">
              <a:solidFill>
                <a:schemeClr val="tx2"/>
              </a:solidFill>
              <a:latin typeface="+mj-ea"/>
              <a:ea typeface="+mj-ea"/>
            </a:rPr>
            <a:t>教學參與</a:t>
          </a:r>
          <a:endParaRPr lang="zh-TW" altLang="en-US" sz="2100" kern="1200" dirty="0">
            <a:solidFill>
              <a:schemeClr val="tx2"/>
            </a:solidFill>
            <a:latin typeface="+mj-ea"/>
            <a:ea typeface="+mj-ea"/>
          </a:endParaRPr>
        </a:p>
      </dsp:txBody>
      <dsp:txXfrm>
        <a:off x="8363966" y="1900262"/>
        <a:ext cx="1482290" cy="551697"/>
      </dsp:txXfrm>
    </dsp:sp>
    <dsp:sp modelId="{6B7BF36F-569D-4EFE-BAAE-3CED75F4DC02}">
      <dsp:nvSpPr>
        <dsp:cNvPr id="0" name=""/>
        <dsp:cNvSpPr/>
      </dsp:nvSpPr>
      <dsp:spPr>
        <a:xfrm>
          <a:off x="8346802" y="2559282"/>
          <a:ext cx="1516618" cy="586025"/>
        </a:xfrm>
        <a:prstGeom prst="roundRect">
          <a:avLst>
            <a:gd name="adj" fmla="val 10000"/>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40005" rIns="53340" bIns="40005" numCol="1" spcCol="1270" anchor="ctr" anchorCtr="0">
          <a:noAutofit/>
        </a:bodyPr>
        <a:lstStyle/>
        <a:p>
          <a:pPr marL="0" lvl="0" indent="0" algn="ctr" defTabSz="933450">
            <a:lnSpc>
              <a:spcPct val="90000"/>
            </a:lnSpc>
            <a:spcBef>
              <a:spcPct val="0"/>
            </a:spcBef>
            <a:spcAft>
              <a:spcPct val="35000"/>
            </a:spcAft>
            <a:buNone/>
          </a:pPr>
          <a:r>
            <a:rPr lang="zh-TW" altLang="en-US" sz="2100" kern="1200">
              <a:solidFill>
                <a:schemeClr val="tx2"/>
              </a:solidFill>
              <a:latin typeface="+mj-ea"/>
              <a:ea typeface="+mj-ea"/>
            </a:rPr>
            <a:t>專業技能</a:t>
          </a:r>
          <a:endParaRPr lang="zh-TW" altLang="en-US" sz="2100" kern="1200" dirty="0">
            <a:solidFill>
              <a:schemeClr val="tx2"/>
            </a:solidFill>
            <a:latin typeface="+mj-ea"/>
            <a:ea typeface="+mj-ea"/>
          </a:endParaRPr>
        </a:p>
      </dsp:txBody>
      <dsp:txXfrm>
        <a:off x="8363966" y="2576446"/>
        <a:ext cx="1482290" cy="551697"/>
      </dsp:txXfrm>
    </dsp:sp>
    <dsp:sp modelId="{96B5A383-890B-4308-9E28-F2BD5658E093}">
      <dsp:nvSpPr>
        <dsp:cNvPr id="0" name=""/>
        <dsp:cNvSpPr/>
      </dsp:nvSpPr>
      <dsp:spPr>
        <a:xfrm>
          <a:off x="8346802" y="3235465"/>
          <a:ext cx="1516618" cy="586025"/>
        </a:xfrm>
        <a:prstGeom prst="roundRect">
          <a:avLst>
            <a:gd name="adj" fmla="val 10000"/>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40005" rIns="53340" bIns="40005" numCol="1" spcCol="1270" anchor="ctr" anchorCtr="0">
          <a:noAutofit/>
        </a:bodyPr>
        <a:lstStyle/>
        <a:p>
          <a:pPr marL="0" lvl="0" indent="0" algn="ctr" defTabSz="933450">
            <a:lnSpc>
              <a:spcPct val="90000"/>
            </a:lnSpc>
            <a:spcBef>
              <a:spcPct val="0"/>
            </a:spcBef>
            <a:spcAft>
              <a:spcPct val="35000"/>
            </a:spcAft>
            <a:buNone/>
          </a:pPr>
          <a:r>
            <a:rPr lang="zh-TW" altLang="en-US" sz="2100" kern="1200">
              <a:solidFill>
                <a:schemeClr val="tx2"/>
              </a:solidFill>
              <a:latin typeface="+mj-ea"/>
              <a:ea typeface="+mj-ea"/>
            </a:rPr>
            <a:t>社團及營隊</a:t>
          </a:r>
          <a:endParaRPr lang="zh-TW" altLang="en-US" sz="2100" kern="1200" dirty="0">
            <a:solidFill>
              <a:schemeClr val="tx2"/>
            </a:solidFill>
            <a:latin typeface="+mj-ea"/>
            <a:ea typeface="+mj-ea"/>
          </a:endParaRPr>
        </a:p>
      </dsp:txBody>
      <dsp:txXfrm>
        <a:off x="8363966" y="3252629"/>
        <a:ext cx="1482290" cy="551697"/>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6B64E67-0681-4F8C-A62B-FD61866651DD}">
      <dsp:nvSpPr>
        <dsp:cNvPr id="0" name=""/>
        <dsp:cNvSpPr/>
      </dsp:nvSpPr>
      <dsp:spPr>
        <a:xfrm>
          <a:off x="3724159" y="1168"/>
          <a:ext cx="5586240" cy="632624"/>
        </a:xfrm>
        <a:prstGeom prst="rightArrow">
          <a:avLst>
            <a:gd name="adj1" fmla="val 75000"/>
            <a:gd name="adj2" fmla="val 50000"/>
          </a:avLst>
        </a:prstGeom>
        <a:solidFill>
          <a:schemeClr val="bg2">
            <a:alpha val="90000"/>
          </a:schemeClr>
        </a:solidFill>
        <a:ln w="12700" cap="flat" cmpd="sng" algn="ctr">
          <a:solidFill>
            <a:schemeClr val="accent2">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7780" tIns="17780" rIns="17780" bIns="17780" numCol="1" spcCol="1270" anchor="t" anchorCtr="0">
          <a:noAutofit/>
        </a:bodyPr>
        <a:lstStyle/>
        <a:p>
          <a:pPr marL="285750" lvl="1" indent="-285750" algn="l" defTabSz="1244600">
            <a:lnSpc>
              <a:spcPct val="90000"/>
            </a:lnSpc>
            <a:spcBef>
              <a:spcPct val="0"/>
            </a:spcBef>
            <a:spcAft>
              <a:spcPct val="15000"/>
            </a:spcAft>
            <a:buChar char="•"/>
          </a:pPr>
          <a:r>
            <a:rPr lang="zh-TW" altLang="en-US" sz="2800" kern="1200" dirty="0">
              <a:latin typeface="+mj-ea"/>
              <a:ea typeface="+mj-ea"/>
            </a:rPr>
            <a:t>資源整合與關係維繫</a:t>
          </a:r>
        </a:p>
      </dsp:txBody>
      <dsp:txXfrm>
        <a:off x="3724159" y="80246"/>
        <a:ext cx="5349006" cy="474468"/>
      </dsp:txXfrm>
    </dsp:sp>
    <dsp:sp modelId="{4DF7B9C3-36FF-436F-A2CA-F370C4D1F951}">
      <dsp:nvSpPr>
        <dsp:cNvPr id="0" name=""/>
        <dsp:cNvSpPr/>
      </dsp:nvSpPr>
      <dsp:spPr>
        <a:xfrm>
          <a:off x="0" y="1168"/>
          <a:ext cx="3724160" cy="632624"/>
        </a:xfrm>
        <a:prstGeom prst="round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51435" rIns="102870" bIns="51435" numCol="1" spcCol="1270" anchor="ctr" anchorCtr="0">
          <a:noAutofit/>
        </a:bodyPr>
        <a:lstStyle/>
        <a:p>
          <a:pPr marL="0" lvl="0" indent="0" algn="ctr" defTabSz="1200150">
            <a:lnSpc>
              <a:spcPct val="90000"/>
            </a:lnSpc>
            <a:spcBef>
              <a:spcPct val="0"/>
            </a:spcBef>
            <a:spcAft>
              <a:spcPct val="35000"/>
            </a:spcAft>
            <a:buNone/>
          </a:pPr>
          <a:r>
            <a:rPr lang="zh-TW" altLang="en-US" sz="2700" kern="1200" dirty="0">
              <a:solidFill>
                <a:schemeClr val="tx1"/>
              </a:solidFill>
              <a:latin typeface="+mj-ea"/>
              <a:ea typeface="+mj-ea"/>
            </a:rPr>
            <a:t>召集人</a:t>
          </a:r>
        </a:p>
      </dsp:txBody>
      <dsp:txXfrm>
        <a:off x="30882" y="32050"/>
        <a:ext cx="3662396" cy="570860"/>
      </dsp:txXfrm>
    </dsp:sp>
    <dsp:sp modelId="{23DCEB5A-F324-4707-95C0-C0AF50E81EF8}">
      <dsp:nvSpPr>
        <dsp:cNvPr id="0" name=""/>
        <dsp:cNvSpPr/>
      </dsp:nvSpPr>
      <dsp:spPr>
        <a:xfrm>
          <a:off x="3724159" y="697055"/>
          <a:ext cx="5586240" cy="632624"/>
        </a:xfrm>
        <a:prstGeom prst="rightArrow">
          <a:avLst>
            <a:gd name="adj1" fmla="val 75000"/>
            <a:gd name="adj2" fmla="val 50000"/>
          </a:avLst>
        </a:prstGeom>
        <a:solidFill>
          <a:schemeClr val="bg2">
            <a:alpha val="90000"/>
          </a:schemeClr>
        </a:solidFill>
        <a:ln w="12700" cap="flat" cmpd="sng" algn="ctr">
          <a:solidFill>
            <a:schemeClr val="accent2">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7780" tIns="17780" rIns="17780" bIns="17780" numCol="1" spcCol="1270" anchor="t" anchorCtr="0">
          <a:noAutofit/>
        </a:bodyPr>
        <a:lstStyle/>
        <a:p>
          <a:pPr marL="285750" lvl="1" indent="-285750" algn="l" defTabSz="1244600">
            <a:lnSpc>
              <a:spcPct val="90000"/>
            </a:lnSpc>
            <a:spcBef>
              <a:spcPct val="0"/>
            </a:spcBef>
            <a:spcAft>
              <a:spcPct val="15000"/>
            </a:spcAft>
            <a:buChar char="•"/>
          </a:pPr>
          <a:r>
            <a:rPr lang="zh-TW" altLang="en-US" sz="2800" kern="1200">
              <a:latin typeface="+mj-ea"/>
              <a:ea typeface="+mj-ea"/>
            </a:rPr>
            <a:t>交流活動行政支援</a:t>
          </a:r>
        </a:p>
      </dsp:txBody>
      <dsp:txXfrm>
        <a:off x="3724159" y="776133"/>
        <a:ext cx="5349006" cy="474468"/>
      </dsp:txXfrm>
    </dsp:sp>
    <dsp:sp modelId="{5DBD1587-2182-4251-B57F-28F3E15E17A0}">
      <dsp:nvSpPr>
        <dsp:cNvPr id="0" name=""/>
        <dsp:cNvSpPr/>
      </dsp:nvSpPr>
      <dsp:spPr>
        <a:xfrm>
          <a:off x="0" y="697055"/>
          <a:ext cx="3724160" cy="632624"/>
        </a:xfrm>
        <a:prstGeom prst="round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51435" rIns="102870" bIns="51435" numCol="1" spcCol="1270" anchor="ctr" anchorCtr="0">
          <a:noAutofit/>
        </a:bodyPr>
        <a:lstStyle/>
        <a:p>
          <a:pPr marL="0" lvl="0" indent="0" algn="ctr" defTabSz="1200150">
            <a:lnSpc>
              <a:spcPct val="90000"/>
            </a:lnSpc>
            <a:spcBef>
              <a:spcPct val="0"/>
            </a:spcBef>
            <a:spcAft>
              <a:spcPct val="35000"/>
            </a:spcAft>
            <a:buNone/>
          </a:pPr>
          <a:r>
            <a:rPr lang="zh-TW" altLang="en-US" sz="2700" kern="1200" dirty="0">
              <a:solidFill>
                <a:schemeClr val="tx1"/>
              </a:solidFill>
              <a:latin typeface="+mj-ea"/>
              <a:ea typeface="+mj-ea"/>
            </a:rPr>
            <a:t>行政團隊</a:t>
          </a:r>
        </a:p>
      </dsp:txBody>
      <dsp:txXfrm>
        <a:off x="30882" y="727937"/>
        <a:ext cx="3662396" cy="570860"/>
      </dsp:txXfrm>
    </dsp:sp>
    <dsp:sp modelId="{5A9BC9F0-9D52-4B92-A426-69C59B867711}">
      <dsp:nvSpPr>
        <dsp:cNvPr id="0" name=""/>
        <dsp:cNvSpPr/>
      </dsp:nvSpPr>
      <dsp:spPr>
        <a:xfrm>
          <a:off x="3724159" y="1392943"/>
          <a:ext cx="5586240" cy="632624"/>
        </a:xfrm>
        <a:prstGeom prst="rightArrow">
          <a:avLst>
            <a:gd name="adj1" fmla="val 75000"/>
            <a:gd name="adj2" fmla="val 50000"/>
          </a:avLst>
        </a:prstGeom>
        <a:solidFill>
          <a:schemeClr val="bg2">
            <a:alpha val="90000"/>
          </a:schemeClr>
        </a:solidFill>
        <a:ln w="12700" cap="flat" cmpd="sng" algn="ctr">
          <a:solidFill>
            <a:schemeClr val="accent2">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7780" tIns="17780" rIns="17780" bIns="17780" numCol="1" spcCol="1270" anchor="t" anchorCtr="0">
          <a:noAutofit/>
        </a:bodyPr>
        <a:lstStyle/>
        <a:p>
          <a:pPr marL="285750" lvl="1" indent="-285750" algn="l" defTabSz="1244600">
            <a:lnSpc>
              <a:spcPct val="90000"/>
            </a:lnSpc>
            <a:spcBef>
              <a:spcPct val="0"/>
            </a:spcBef>
            <a:spcAft>
              <a:spcPct val="15000"/>
            </a:spcAft>
            <a:buChar char="•"/>
          </a:pPr>
          <a:r>
            <a:rPr lang="zh-TW" altLang="en-US" sz="2800" kern="1200" dirty="0">
              <a:latin typeface="+mj-ea"/>
              <a:ea typeface="+mj-ea"/>
            </a:rPr>
            <a:t>年度交流主題設定</a:t>
          </a:r>
        </a:p>
      </dsp:txBody>
      <dsp:txXfrm>
        <a:off x="3724159" y="1472021"/>
        <a:ext cx="5349006" cy="474468"/>
      </dsp:txXfrm>
    </dsp:sp>
    <dsp:sp modelId="{D33F39FB-5058-4E59-985C-0A2F7524CEBD}">
      <dsp:nvSpPr>
        <dsp:cNvPr id="0" name=""/>
        <dsp:cNvSpPr/>
      </dsp:nvSpPr>
      <dsp:spPr>
        <a:xfrm>
          <a:off x="0" y="1392943"/>
          <a:ext cx="3724160" cy="632624"/>
        </a:xfrm>
        <a:prstGeom prst="round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51435" rIns="102870" bIns="51435" numCol="1" spcCol="1270" anchor="ctr" anchorCtr="0">
          <a:noAutofit/>
        </a:bodyPr>
        <a:lstStyle/>
        <a:p>
          <a:pPr marL="0" lvl="0" indent="0" algn="ctr" defTabSz="1200150">
            <a:lnSpc>
              <a:spcPct val="90000"/>
            </a:lnSpc>
            <a:spcBef>
              <a:spcPct val="0"/>
            </a:spcBef>
            <a:spcAft>
              <a:spcPct val="35000"/>
            </a:spcAft>
            <a:buNone/>
          </a:pPr>
          <a:r>
            <a:rPr lang="zh-TW" altLang="en-US" sz="2700" kern="1200" dirty="0">
              <a:solidFill>
                <a:schemeClr val="tx1"/>
              </a:solidFill>
              <a:latin typeface="+mj-ea"/>
              <a:ea typeface="+mj-ea"/>
            </a:rPr>
            <a:t>國際教育推動小組</a:t>
          </a:r>
        </a:p>
      </dsp:txBody>
      <dsp:txXfrm>
        <a:off x="30882" y="1423825"/>
        <a:ext cx="3662396" cy="570860"/>
      </dsp:txXfrm>
    </dsp:sp>
    <dsp:sp modelId="{B51F16A0-7A00-4106-9E9B-D479E5D3DCCE}">
      <dsp:nvSpPr>
        <dsp:cNvPr id="0" name=""/>
        <dsp:cNvSpPr/>
      </dsp:nvSpPr>
      <dsp:spPr>
        <a:xfrm>
          <a:off x="3724159" y="2088830"/>
          <a:ext cx="5586240" cy="632624"/>
        </a:xfrm>
        <a:prstGeom prst="rightArrow">
          <a:avLst>
            <a:gd name="adj1" fmla="val 75000"/>
            <a:gd name="adj2" fmla="val 50000"/>
          </a:avLst>
        </a:prstGeom>
        <a:solidFill>
          <a:schemeClr val="bg2">
            <a:alpha val="90000"/>
          </a:schemeClr>
        </a:solidFill>
        <a:ln w="12700" cap="flat" cmpd="sng" algn="ctr">
          <a:solidFill>
            <a:schemeClr val="accent2">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7780" tIns="17780" rIns="17780" bIns="17780" numCol="1" spcCol="1270" anchor="t" anchorCtr="0">
          <a:noAutofit/>
        </a:bodyPr>
        <a:lstStyle/>
        <a:p>
          <a:pPr marL="285750" lvl="1" indent="-285750" algn="l" defTabSz="1244600">
            <a:lnSpc>
              <a:spcPct val="90000"/>
            </a:lnSpc>
            <a:spcBef>
              <a:spcPct val="0"/>
            </a:spcBef>
            <a:spcAft>
              <a:spcPct val="15000"/>
            </a:spcAft>
            <a:buChar char="•"/>
          </a:pPr>
          <a:r>
            <a:rPr lang="zh-TW" altLang="en-US" sz="2800" kern="1200" dirty="0">
              <a:latin typeface="+mj-ea"/>
              <a:ea typeface="+mj-ea"/>
            </a:rPr>
            <a:t>國際教育議題融入</a:t>
          </a:r>
        </a:p>
      </dsp:txBody>
      <dsp:txXfrm>
        <a:off x="3724159" y="2167908"/>
        <a:ext cx="5349006" cy="474468"/>
      </dsp:txXfrm>
    </dsp:sp>
    <dsp:sp modelId="{B1E466DF-485A-4F41-ABDD-A3A1E898A785}">
      <dsp:nvSpPr>
        <dsp:cNvPr id="0" name=""/>
        <dsp:cNvSpPr/>
      </dsp:nvSpPr>
      <dsp:spPr>
        <a:xfrm>
          <a:off x="0" y="2088830"/>
          <a:ext cx="3724160" cy="632624"/>
        </a:xfrm>
        <a:prstGeom prst="round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51435" rIns="102870" bIns="51435" numCol="1" spcCol="1270" anchor="ctr" anchorCtr="0">
          <a:noAutofit/>
        </a:bodyPr>
        <a:lstStyle/>
        <a:p>
          <a:pPr marL="0" lvl="0" indent="0" algn="ctr" defTabSz="1200150">
            <a:lnSpc>
              <a:spcPct val="90000"/>
            </a:lnSpc>
            <a:spcBef>
              <a:spcPct val="0"/>
            </a:spcBef>
            <a:spcAft>
              <a:spcPct val="35000"/>
            </a:spcAft>
            <a:buNone/>
          </a:pPr>
          <a:r>
            <a:rPr lang="zh-TW" altLang="en-US" sz="2700" kern="1200" dirty="0">
              <a:solidFill>
                <a:schemeClr val="tx1"/>
              </a:solidFill>
              <a:latin typeface="+mj-ea"/>
              <a:ea typeface="+mj-ea"/>
            </a:rPr>
            <a:t>國際教育專業教師社群</a:t>
          </a:r>
        </a:p>
      </dsp:txBody>
      <dsp:txXfrm>
        <a:off x="30882" y="2119712"/>
        <a:ext cx="3662396" cy="570860"/>
      </dsp:txXfrm>
    </dsp:sp>
    <dsp:sp modelId="{BE9B576F-78C7-4A03-B8EA-2EFE638124D8}">
      <dsp:nvSpPr>
        <dsp:cNvPr id="0" name=""/>
        <dsp:cNvSpPr/>
      </dsp:nvSpPr>
      <dsp:spPr>
        <a:xfrm>
          <a:off x="3724159" y="2784717"/>
          <a:ext cx="5586240" cy="632624"/>
        </a:xfrm>
        <a:prstGeom prst="rightArrow">
          <a:avLst>
            <a:gd name="adj1" fmla="val 75000"/>
            <a:gd name="adj2" fmla="val 50000"/>
          </a:avLst>
        </a:prstGeom>
        <a:solidFill>
          <a:schemeClr val="bg2">
            <a:alpha val="90000"/>
          </a:schemeClr>
        </a:solidFill>
        <a:ln w="12700" cap="flat" cmpd="sng" algn="ctr">
          <a:solidFill>
            <a:schemeClr val="accent2">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7780" tIns="17780" rIns="17780" bIns="17780" numCol="1" spcCol="1270" anchor="t" anchorCtr="0">
          <a:noAutofit/>
        </a:bodyPr>
        <a:lstStyle/>
        <a:p>
          <a:pPr marL="285750" lvl="1" indent="-285750" algn="l" defTabSz="1244600">
            <a:lnSpc>
              <a:spcPct val="90000"/>
            </a:lnSpc>
            <a:spcBef>
              <a:spcPct val="0"/>
            </a:spcBef>
            <a:spcAft>
              <a:spcPct val="15000"/>
            </a:spcAft>
            <a:buChar char="•"/>
          </a:pPr>
          <a:r>
            <a:rPr lang="zh-TW" altLang="en-US" sz="2800" kern="1200">
              <a:latin typeface="+mj-ea"/>
              <a:ea typeface="+mj-ea"/>
            </a:rPr>
            <a:t>交流活動規劃執行</a:t>
          </a:r>
        </a:p>
      </dsp:txBody>
      <dsp:txXfrm>
        <a:off x="3724159" y="2863795"/>
        <a:ext cx="5349006" cy="474468"/>
      </dsp:txXfrm>
    </dsp:sp>
    <dsp:sp modelId="{A6554A8F-D6DB-42C7-8BFE-A633BDE8049F}">
      <dsp:nvSpPr>
        <dsp:cNvPr id="0" name=""/>
        <dsp:cNvSpPr/>
      </dsp:nvSpPr>
      <dsp:spPr>
        <a:xfrm>
          <a:off x="0" y="2784717"/>
          <a:ext cx="3724160" cy="632624"/>
        </a:xfrm>
        <a:prstGeom prst="round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51435" rIns="102870" bIns="51435" numCol="1" spcCol="1270" anchor="ctr" anchorCtr="0">
          <a:noAutofit/>
        </a:bodyPr>
        <a:lstStyle/>
        <a:p>
          <a:pPr marL="0" lvl="0" indent="0" algn="ctr" defTabSz="1200150">
            <a:lnSpc>
              <a:spcPct val="90000"/>
            </a:lnSpc>
            <a:spcBef>
              <a:spcPct val="0"/>
            </a:spcBef>
            <a:spcAft>
              <a:spcPct val="35000"/>
            </a:spcAft>
            <a:buNone/>
          </a:pPr>
          <a:r>
            <a:rPr lang="zh-TW" altLang="en-US" sz="2700" kern="1200" dirty="0">
              <a:solidFill>
                <a:schemeClr val="tx1"/>
              </a:solidFill>
              <a:latin typeface="+mj-ea"/>
              <a:ea typeface="+mj-ea"/>
            </a:rPr>
            <a:t>交流活動推動小組</a:t>
          </a:r>
        </a:p>
      </dsp:txBody>
      <dsp:txXfrm>
        <a:off x="30882" y="2815599"/>
        <a:ext cx="3662396" cy="570860"/>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5EA2CDC-DDC1-4D26-9B3D-2565E17AAFF2}">
      <dsp:nvSpPr>
        <dsp:cNvPr id="0" name=""/>
        <dsp:cNvSpPr/>
      </dsp:nvSpPr>
      <dsp:spPr>
        <a:xfrm>
          <a:off x="3493" y="198594"/>
          <a:ext cx="2999297" cy="1707394"/>
        </a:xfrm>
        <a:prstGeom prst="roundRect">
          <a:avLst>
            <a:gd name="adj" fmla="val 10000"/>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99136" tIns="199136" rIns="199136" bIns="106680" numCol="1" spcCol="1270" anchor="t" anchorCtr="0">
          <a:noAutofit/>
        </a:bodyPr>
        <a:lstStyle/>
        <a:p>
          <a:pPr marL="0" lvl="0" indent="0" algn="l" defTabSz="1244600">
            <a:lnSpc>
              <a:spcPct val="90000"/>
            </a:lnSpc>
            <a:spcBef>
              <a:spcPct val="0"/>
            </a:spcBef>
            <a:spcAft>
              <a:spcPct val="35000"/>
            </a:spcAft>
            <a:buNone/>
          </a:pPr>
          <a:r>
            <a:rPr lang="zh-TW" altLang="en-US" sz="2800" b="1" kern="1200" dirty="0">
              <a:solidFill>
                <a:schemeClr val="tx1"/>
              </a:solidFill>
              <a:effectLst/>
              <a:latin typeface="標楷體" panose="03000509000000000000" pitchFamily="65" charset="-120"/>
              <a:ea typeface="標楷體" panose="03000509000000000000" pitchFamily="65" charset="-120"/>
            </a:rPr>
            <a:t>選定</a:t>
          </a:r>
          <a:br>
            <a:rPr lang="en-US" altLang="zh-TW" sz="2800" b="1" kern="1200" dirty="0">
              <a:solidFill>
                <a:schemeClr val="tx1"/>
              </a:solidFill>
              <a:effectLst/>
              <a:latin typeface="標楷體" panose="03000509000000000000" pitchFamily="65" charset="-120"/>
              <a:ea typeface="標楷體" panose="03000509000000000000" pitchFamily="65" charset="-120"/>
            </a:rPr>
          </a:br>
          <a:r>
            <a:rPr lang="zh-TW" altLang="en-US" sz="2800" b="1" kern="1200" dirty="0">
              <a:solidFill>
                <a:schemeClr val="tx1"/>
              </a:solidFill>
              <a:effectLst/>
              <a:latin typeface="標楷體" panose="03000509000000000000" pitchFamily="65" charset="-120"/>
              <a:ea typeface="標楷體" panose="03000509000000000000" pitchFamily="65" charset="-120"/>
            </a:rPr>
            <a:t>議題實質內涵</a:t>
          </a:r>
        </a:p>
      </dsp:txBody>
      <dsp:txXfrm>
        <a:off x="3493" y="198594"/>
        <a:ext cx="2999297" cy="1138262"/>
      </dsp:txXfrm>
    </dsp:sp>
    <dsp:sp modelId="{FD2BA8A0-A1A9-4F2C-B48D-19C058C7C2F0}">
      <dsp:nvSpPr>
        <dsp:cNvPr id="0" name=""/>
        <dsp:cNvSpPr/>
      </dsp:nvSpPr>
      <dsp:spPr>
        <a:xfrm>
          <a:off x="617807" y="1336856"/>
          <a:ext cx="2999297" cy="2217600"/>
        </a:xfrm>
        <a:prstGeom prst="roundRect">
          <a:avLst>
            <a:gd name="adj" fmla="val 10000"/>
          </a:avLst>
        </a:prstGeom>
        <a:solidFill>
          <a:schemeClr val="lt1">
            <a:alpha val="90000"/>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99136" tIns="199136" rIns="199136" bIns="199136" numCol="1" spcCol="1270" anchor="t" anchorCtr="0">
          <a:noAutofit/>
        </a:bodyPr>
        <a:lstStyle/>
        <a:p>
          <a:pPr marL="285750" lvl="1" indent="-285750" algn="l" defTabSz="1244600">
            <a:lnSpc>
              <a:spcPct val="90000"/>
            </a:lnSpc>
            <a:spcBef>
              <a:spcPct val="0"/>
            </a:spcBef>
            <a:spcAft>
              <a:spcPct val="15000"/>
            </a:spcAft>
            <a:buChar char="•"/>
          </a:pPr>
          <a:r>
            <a:rPr lang="zh-TW" altLang="en-US" sz="2800" kern="1200" dirty="0">
              <a:latin typeface="標楷體" panose="03000509000000000000" pitchFamily="65" charset="-120"/>
              <a:ea typeface="標楷體" panose="03000509000000000000" pitchFamily="65" charset="-120"/>
            </a:rPr>
            <a:t>選定「國</a:t>
          </a:r>
          <a:r>
            <a:rPr lang="en-US" altLang="en-US" sz="2800" kern="1200" dirty="0">
              <a:latin typeface="標楷體" panose="03000509000000000000" pitchFamily="65" charset="-120"/>
              <a:ea typeface="標楷體" panose="03000509000000000000" pitchFamily="65" charset="-120"/>
            </a:rPr>
            <a:t>E1 </a:t>
          </a:r>
          <a:r>
            <a:rPr lang="zh-TW" altLang="en-US" sz="2800" kern="1200" dirty="0">
              <a:latin typeface="標楷體" panose="03000509000000000000" pitchFamily="65" charset="-120"/>
              <a:ea typeface="標楷體" panose="03000509000000000000" pitchFamily="65" charset="-120"/>
            </a:rPr>
            <a:t>了解我國與其他國家的文化特質」</a:t>
          </a:r>
        </a:p>
      </dsp:txBody>
      <dsp:txXfrm>
        <a:off x="682758" y="1401807"/>
        <a:ext cx="2869395" cy="2087698"/>
      </dsp:txXfrm>
    </dsp:sp>
    <dsp:sp modelId="{2E118487-A54F-4284-B781-0C6E9F24536D}">
      <dsp:nvSpPr>
        <dsp:cNvPr id="0" name=""/>
        <dsp:cNvSpPr/>
      </dsp:nvSpPr>
      <dsp:spPr>
        <a:xfrm>
          <a:off x="3457473" y="394356"/>
          <a:ext cx="963927" cy="746738"/>
        </a:xfrm>
        <a:prstGeom prst="rightArrow">
          <a:avLst>
            <a:gd name="adj1" fmla="val 60000"/>
            <a:gd name="adj2" fmla="val 50000"/>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977900">
            <a:lnSpc>
              <a:spcPct val="90000"/>
            </a:lnSpc>
            <a:spcBef>
              <a:spcPct val="0"/>
            </a:spcBef>
            <a:spcAft>
              <a:spcPct val="35000"/>
            </a:spcAft>
            <a:buNone/>
          </a:pPr>
          <a:endParaRPr lang="zh-TW" altLang="en-US" sz="2200" kern="1200">
            <a:latin typeface="標楷體" panose="03000509000000000000" pitchFamily="65" charset="-120"/>
            <a:ea typeface="標楷體" panose="03000509000000000000" pitchFamily="65" charset="-120"/>
          </a:endParaRPr>
        </a:p>
      </dsp:txBody>
      <dsp:txXfrm>
        <a:off x="3457473" y="543704"/>
        <a:ext cx="739906" cy="448042"/>
      </dsp:txXfrm>
    </dsp:sp>
    <dsp:sp modelId="{298DBD59-9C42-4F2E-B118-1ACC572175CA}">
      <dsp:nvSpPr>
        <dsp:cNvPr id="0" name=""/>
        <dsp:cNvSpPr/>
      </dsp:nvSpPr>
      <dsp:spPr>
        <a:xfrm>
          <a:off x="4821521" y="198594"/>
          <a:ext cx="2999297" cy="1707394"/>
        </a:xfrm>
        <a:prstGeom prst="roundRect">
          <a:avLst>
            <a:gd name="adj" fmla="val 10000"/>
          </a:avLst>
        </a:prstGeom>
        <a:solidFill>
          <a:schemeClr val="accent2">
            <a:hueOff val="113439"/>
            <a:satOff val="13039"/>
            <a:lumOff val="-10393"/>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99136" tIns="199136" rIns="199136" bIns="106680" numCol="1" spcCol="1270" anchor="t" anchorCtr="0">
          <a:noAutofit/>
        </a:bodyPr>
        <a:lstStyle/>
        <a:p>
          <a:pPr marL="0" lvl="0" indent="0" algn="l" defTabSz="1244600">
            <a:lnSpc>
              <a:spcPct val="90000"/>
            </a:lnSpc>
            <a:spcBef>
              <a:spcPct val="0"/>
            </a:spcBef>
            <a:spcAft>
              <a:spcPct val="35000"/>
            </a:spcAft>
            <a:buNone/>
          </a:pPr>
          <a:r>
            <a:rPr lang="zh-TW" altLang="en-US" sz="2800" b="1" kern="1200" dirty="0">
              <a:solidFill>
                <a:schemeClr val="tx1"/>
              </a:solidFill>
              <a:effectLst/>
              <a:latin typeface="標楷體" panose="03000509000000000000" pitchFamily="65" charset="-120"/>
              <a:ea typeface="標楷體" panose="03000509000000000000" pitchFamily="65" charset="-120"/>
            </a:rPr>
            <a:t>轉為學習目標</a:t>
          </a:r>
        </a:p>
      </dsp:txBody>
      <dsp:txXfrm>
        <a:off x="4821521" y="198594"/>
        <a:ext cx="2999297" cy="1138262"/>
      </dsp:txXfrm>
    </dsp:sp>
    <dsp:sp modelId="{8FAF80C0-48AC-4261-B61C-4DBB2520A73C}">
      <dsp:nvSpPr>
        <dsp:cNvPr id="0" name=""/>
        <dsp:cNvSpPr/>
      </dsp:nvSpPr>
      <dsp:spPr>
        <a:xfrm>
          <a:off x="5435835" y="1336856"/>
          <a:ext cx="2999297" cy="2217600"/>
        </a:xfrm>
        <a:prstGeom prst="roundRect">
          <a:avLst>
            <a:gd name="adj" fmla="val 10000"/>
          </a:avLst>
        </a:prstGeom>
        <a:solidFill>
          <a:schemeClr val="lt1">
            <a:alpha val="90000"/>
            <a:hueOff val="0"/>
            <a:satOff val="0"/>
            <a:lumOff val="0"/>
            <a:alphaOff val="0"/>
          </a:schemeClr>
        </a:solidFill>
        <a:ln w="12700" cap="flat" cmpd="sng" algn="ctr">
          <a:solidFill>
            <a:schemeClr val="accent2">
              <a:hueOff val="113439"/>
              <a:satOff val="13039"/>
              <a:lumOff val="-10393"/>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99136" tIns="199136" rIns="199136" bIns="199136" numCol="1" spcCol="1270" anchor="t" anchorCtr="0">
          <a:noAutofit/>
        </a:bodyPr>
        <a:lstStyle/>
        <a:p>
          <a:pPr marL="285750" lvl="1" indent="-285750" algn="l" defTabSz="1244600">
            <a:lnSpc>
              <a:spcPct val="90000"/>
            </a:lnSpc>
            <a:spcBef>
              <a:spcPct val="0"/>
            </a:spcBef>
            <a:spcAft>
              <a:spcPct val="15000"/>
            </a:spcAft>
            <a:buChar char="•"/>
          </a:pPr>
          <a:r>
            <a:rPr lang="zh-TW" altLang="en-US" sz="2800" kern="1200" dirty="0">
              <a:effectLst/>
              <a:latin typeface="Times New Roman" panose="02020603050405020304" pitchFamily="18" charset="0"/>
              <a:ea typeface="標楷體" panose="03000509000000000000" pitchFamily="65" charset="-120"/>
              <a:cs typeface="Times New Roman" panose="02020603050405020304" pitchFamily="18" charset="0"/>
            </a:rPr>
            <a:t>「能比較臺灣與日本飲食文化之異同」</a:t>
          </a:r>
          <a:r>
            <a:rPr lang="zh-TW" altLang="en-US" sz="2800" kern="1200" dirty="0">
              <a:latin typeface="標楷體" panose="03000509000000000000" pitchFamily="65" charset="-120"/>
              <a:ea typeface="標楷體" panose="03000509000000000000" pitchFamily="65" charset="-120"/>
            </a:rPr>
            <a:t>作為學習目標</a:t>
          </a:r>
        </a:p>
      </dsp:txBody>
      <dsp:txXfrm>
        <a:off x="5500786" y="1401807"/>
        <a:ext cx="2869395" cy="2087698"/>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CCB1830-76D5-4A3D-AAB5-93D49B8B8480}">
      <dsp:nvSpPr>
        <dsp:cNvPr id="0" name=""/>
        <dsp:cNvSpPr/>
      </dsp:nvSpPr>
      <dsp:spPr>
        <a:xfrm>
          <a:off x="6069" y="0"/>
          <a:ext cx="2129692" cy="4519089"/>
        </a:xfrm>
        <a:prstGeom prst="roundRect">
          <a:avLst>
            <a:gd name="adj" fmla="val 10000"/>
          </a:avLst>
        </a:prstGeom>
        <a:solidFill>
          <a:schemeClr val="bg2"/>
        </a:solidFill>
        <a:ln>
          <a:noFill/>
        </a:ln>
        <a:effectLst/>
      </dsp:spPr>
      <dsp:style>
        <a:lnRef idx="0">
          <a:scrgbClr r="0" g="0" b="0"/>
        </a:lnRef>
        <a:fillRef idx="1">
          <a:scrgbClr r="0" g="0" b="0"/>
        </a:fillRef>
        <a:effectRef idx="0">
          <a:scrgbClr r="0" g="0" b="0"/>
        </a:effectRef>
        <a:fontRef idx="minor"/>
      </dsp:style>
      <dsp:txBody>
        <a:bodyPr spcFirstLastPara="0" vert="horz" wrap="square" lIns="95250" tIns="95250" rIns="95250" bIns="95250" numCol="1" spcCol="1270" anchor="ctr" anchorCtr="0">
          <a:noAutofit/>
        </a:bodyPr>
        <a:lstStyle/>
        <a:p>
          <a:pPr marL="0" lvl="0" indent="0" algn="ctr" defTabSz="1111250">
            <a:lnSpc>
              <a:spcPct val="90000"/>
            </a:lnSpc>
            <a:spcBef>
              <a:spcPct val="0"/>
            </a:spcBef>
            <a:spcAft>
              <a:spcPct val="35000"/>
            </a:spcAft>
            <a:buNone/>
          </a:pPr>
          <a:r>
            <a:rPr lang="zh-TW" altLang="en-US" sz="2500" kern="1200" dirty="0">
              <a:latin typeface="+mj-ea"/>
              <a:ea typeface="+mj-ea"/>
            </a:rPr>
            <a:t> 辦理外國學校、師生來訪</a:t>
          </a:r>
        </a:p>
      </dsp:txBody>
      <dsp:txXfrm>
        <a:off x="6069" y="0"/>
        <a:ext cx="2129692" cy="1355726"/>
      </dsp:txXfrm>
    </dsp:sp>
    <dsp:sp modelId="{617EB5FF-2D76-4D16-9E02-10C0542C24DD}">
      <dsp:nvSpPr>
        <dsp:cNvPr id="0" name=""/>
        <dsp:cNvSpPr/>
      </dsp:nvSpPr>
      <dsp:spPr>
        <a:xfrm>
          <a:off x="219038" y="1355837"/>
          <a:ext cx="1703753" cy="658335"/>
        </a:xfrm>
        <a:prstGeom prst="roundRect">
          <a:avLst>
            <a:gd name="adj" fmla="val 10000"/>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0800" tIns="38100" rIns="50800" bIns="38100" numCol="1" spcCol="1270" anchor="ctr" anchorCtr="0">
          <a:noAutofit/>
        </a:bodyPr>
        <a:lstStyle/>
        <a:p>
          <a:pPr marL="0" lvl="0" indent="0" algn="ctr" defTabSz="889000">
            <a:lnSpc>
              <a:spcPct val="90000"/>
            </a:lnSpc>
            <a:spcBef>
              <a:spcPct val="0"/>
            </a:spcBef>
            <a:spcAft>
              <a:spcPct val="35000"/>
            </a:spcAft>
            <a:buNone/>
          </a:pPr>
          <a:r>
            <a:rPr lang="zh-TW" altLang="en-US" sz="2000" kern="1200" dirty="0">
              <a:solidFill>
                <a:schemeClr val="tx2"/>
              </a:solidFill>
              <a:latin typeface="+mj-ea"/>
              <a:ea typeface="+mj-ea"/>
            </a:rPr>
            <a:t>專題研習營</a:t>
          </a:r>
        </a:p>
      </dsp:txBody>
      <dsp:txXfrm>
        <a:off x="238320" y="1375119"/>
        <a:ext cx="1665189" cy="619771"/>
      </dsp:txXfrm>
    </dsp:sp>
    <dsp:sp modelId="{9E44435D-97BE-48B3-A363-D41BB658CA2E}">
      <dsp:nvSpPr>
        <dsp:cNvPr id="0" name=""/>
        <dsp:cNvSpPr/>
      </dsp:nvSpPr>
      <dsp:spPr>
        <a:xfrm>
          <a:off x="219038" y="2115454"/>
          <a:ext cx="1703753" cy="658335"/>
        </a:xfrm>
        <a:prstGeom prst="roundRect">
          <a:avLst>
            <a:gd name="adj" fmla="val 10000"/>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0800" tIns="38100" rIns="50800" bIns="38100" numCol="1" spcCol="1270" anchor="ctr" anchorCtr="0">
          <a:noAutofit/>
        </a:bodyPr>
        <a:lstStyle/>
        <a:p>
          <a:pPr marL="0" lvl="0" indent="0" algn="ctr" defTabSz="889000">
            <a:lnSpc>
              <a:spcPct val="90000"/>
            </a:lnSpc>
            <a:spcBef>
              <a:spcPct val="0"/>
            </a:spcBef>
            <a:spcAft>
              <a:spcPct val="35000"/>
            </a:spcAft>
            <a:buNone/>
          </a:pPr>
          <a:r>
            <a:rPr lang="zh-TW" altLang="en-US" sz="2000" kern="1200" dirty="0">
              <a:solidFill>
                <a:schemeClr val="tx2"/>
              </a:solidFill>
              <a:latin typeface="+mj-ea"/>
              <a:ea typeface="+mj-ea"/>
            </a:rPr>
            <a:t>華語及文化</a:t>
          </a:r>
          <a:br>
            <a:rPr lang="en-US" altLang="zh-TW" sz="2000" kern="1200" dirty="0">
              <a:solidFill>
                <a:schemeClr val="tx2"/>
              </a:solidFill>
              <a:latin typeface="+mj-ea"/>
              <a:ea typeface="+mj-ea"/>
            </a:rPr>
          </a:br>
          <a:r>
            <a:rPr lang="zh-TW" altLang="en-US" sz="2000" kern="1200" dirty="0">
              <a:solidFill>
                <a:schemeClr val="tx2"/>
              </a:solidFill>
              <a:latin typeface="+mj-ea"/>
              <a:ea typeface="+mj-ea"/>
            </a:rPr>
            <a:t>體驗</a:t>
          </a:r>
        </a:p>
      </dsp:txBody>
      <dsp:txXfrm>
        <a:off x="238320" y="2134736"/>
        <a:ext cx="1665189" cy="619771"/>
      </dsp:txXfrm>
    </dsp:sp>
    <dsp:sp modelId="{90725C09-708C-4218-B970-9620AE8348B9}">
      <dsp:nvSpPr>
        <dsp:cNvPr id="0" name=""/>
        <dsp:cNvSpPr/>
      </dsp:nvSpPr>
      <dsp:spPr>
        <a:xfrm>
          <a:off x="219038" y="2875071"/>
          <a:ext cx="1703753" cy="658335"/>
        </a:xfrm>
        <a:prstGeom prst="roundRect">
          <a:avLst>
            <a:gd name="adj" fmla="val 10000"/>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0800" tIns="38100" rIns="50800" bIns="38100" numCol="1" spcCol="1270" anchor="ctr" anchorCtr="0">
          <a:noAutofit/>
        </a:bodyPr>
        <a:lstStyle/>
        <a:p>
          <a:pPr marL="0" lvl="0" indent="0" algn="ctr" defTabSz="889000">
            <a:lnSpc>
              <a:spcPct val="90000"/>
            </a:lnSpc>
            <a:spcBef>
              <a:spcPct val="0"/>
            </a:spcBef>
            <a:spcAft>
              <a:spcPct val="35000"/>
            </a:spcAft>
            <a:buNone/>
          </a:pPr>
          <a:r>
            <a:rPr lang="zh-TW" altLang="en-US" sz="2000" kern="1200" dirty="0">
              <a:solidFill>
                <a:schemeClr val="tx2"/>
              </a:solidFill>
              <a:latin typeface="+mj-ea"/>
              <a:ea typeface="+mj-ea"/>
            </a:rPr>
            <a:t>專業技能交流</a:t>
          </a:r>
        </a:p>
      </dsp:txBody>
      <dsp:txXfrm>
        <a:off x="238320" y="2894353"/>
        <a:ext cx="1665189" cy="619771"/>
      </dsp:txXfrm>
    </dsp:sp>
    <dsp:sp modelId="{55C0027A-ECEC-4343-9F45-63F33A57E83B}">
      <dsp:nvSpPr>
        <dsp:cNvPr id="0" name=""/>
        <dsp:cNvSpPr/>
      </dsp:nvSpPr>
      <dsp:spPr>
        <a:xfrm>
          <a:off x="219038" y="3634689"/>
          <a:ext cx="1703753" cy="658335"/>
        </a:xfrm>
        <a:prstGeom prst="roundRect">
          <a:avLst>
            <a:gd name="adj" fmla="val 10000"/>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0800" tIns="38100" rIns="50800" bIns="38100" numCol="1" spcCol="1270" anchor="ctr" anchorCtr="0">
          <a:noAutofit/>
        </a:bodyPr>
        <a:lstStyle/>
        <a:p>
          <a:pPr marL="0" lvl="0" indent="0" algn="ctr" defTabSz="889000">
            <a:lnSpc>
              <a:spcPct val="90000"/>
            </a:lnSpc>
            <a:spcBef>
              <a:spcPct val="0"/>
            </a:spcBef>
            <a:spcAft>
              <a:spcPct val="35000"/>
            </a:spcAft>
            <a:buNone/>
          </a:pPr>
          <a:r>
            <a:rPr lang="zh-TW" altLang="en-US" sz="2000" kern="1200">
              <a:solidFill>
                <a:schemeClr val="tx2"/>
              </a:solidFill>
              <a:latin typeface="+mj-ea"/>
              <a:ea typeface="+mj-ea"/>
            </a:rPr>
            <a:t>其他</a:t>
          </a:r>
          <a:endParaRPr lang="zh-TW" altLang="en-US" sz="2000" kern="1200" dirty="0">
            <a:solidFill>
              <a:schemeClr val="tx2"/>
            </a:solidFill>
            <a:latin typeface="+mj-ea"/>
            <a:ea typeface="+mj-ea"/>
          </a:endParaRPr>
        </a:p>
      </dsp:txBody>
      <dsp:txXfrm>
        <a:off x="238320" y="3653971"/>
        <a:ext cx="1665189" cy="619771"/>
      </dsp:txXfrm>
    </dsp:sp>
    <dsp:sp modelId="{EE0C0C15-F95B-433E-89E8-D2F72EFD2317}">
      <dsp:nvSpPr>
        <dsp:cNvPr id="0" name=""/>
        <dsp:cNvSpPr/>
      </dsp:nvSpPr>
      <dsp:spPr>
        <a:xfrm>
          <a:off x="2295488" y="0"/>
          <a:ext cx="2129692" cy="4519089"/>
        </a:xfrm>
        <a:prstGeom prst="roundRect">
          <a:avLst>
            <a:gd name="adj" fmla="val 10000"/>
          </a:avLst>
        </a:prstGeom>
        <a:solidFill>
          <a:schemeClr val="bg2"/>
        </a:solidFill>
        <a:ln>
          <a:noFill/>
        </a:ln>
        <a:effectLst/>
      </dsp:spPr>
      <dsp:style>
        <a:lnRef idx="0">
          <a:scrgbClr r="0" g="0" b="0"/>
        </a:lnRef>
        <a:fillRef idx="1">
          <a:scrgbClr r="0" g="0" b="0"/>
        </a:fillRef>
        <a:effectRef idx="0">
          <a:scrgbClr r="0" g="0" b="0"/>
        </a:effectRef>
        <a:fontRef idx="minor"/>
      </dsp:style>
      <dsp:txBody>
        <a:bodyPr spcFirstLastPara="0" vert="horz" wrap="square" lIns="95250" tIns="95250" rIns="95250" bIns="95250" numCol="1" spcCol="1270" anchor="ctr" anchorCtr="0">
          <a:noAutofit/>
        </a:bodyPr>
        <a:lstStyle/>
        <a:p>
          <a:pPr marL="0" lvl="0" indent="0" algn="ctr" defTabSz="1111250">
            <a:lnSpc>
              <a:spcPct val="90000"/>
            </a:lnSpc>
            <a:spcBef>
              <a:spcPct val="0"/>
            </a:spcBef>
            <a:spcAft>
              <a:spcPct val="35000"/>
            </a:spcAft>
            <a:buNone/>
          </a:pPr>
          <a:r>
            <a:rPr lang="zh-TW" altLang="en-US" sz="2500" kern="1200" dirty="0">
              <a:latin typeface="+mj-ea"/>
              <a:ea typeface="+mj-ea"/>
            </a:rPr>
            <a:t> 辦理本國學校、師生出訪</a:t>
          </a:r>
        </a:p>
      </dsp:txBody>
      <dsp:txXfrm>
        <a:off x="2295488" y="0"/>
        <a:ext cx="2129692" cy="1355726"/>
      </dsp:txXfrm>
    </dsp:sp>
    <dsp:sp modelId="{D0E46A74-3017-4779-8DE7-F38A4E6EFB51}">
      <dsp:nvSpPr>
        <dsp:cNvPr id="0" name=""/>
        <dsp:cNvSpPr/>
      </dsp:nvSpPr>
      <dsp:spPr>
        <a:xfrm>
          <a:off x="2508457" y="1356554"/>
          <a:ext cx="1703753" cy="323430"/>
        </a:xfrm>
        <a:prstGeom prst="roundRect">
          <a:avLst>
            <a:gd name="adj" fmla="val 10000"/>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34290" rIns="45720" bIns="34290" numCol="1" spcCol="1270" anchor="ctr" anchorCtr="0">
          <a:noAutofit/>
        </a:bodyPr>
        <a:lstStyle/>
        <a:p>
          <a:pPr marL="0" lvl="0" indent="0" algn="ctr" defTabSz="800100">
            <a:lnSpc>
              <a:spcPct val="90000"/>
            </a:lnSpc>
            <a:spcBef>
              <a:spcPct val="0"/>
            </a:spcBef>
            <a:spcAft>
              <a:spcPct val="35000"/>
            </a:spcAft>
            <a:buNone/>
          </a:pPr>
          <a:r>
            <a:rPr lang="zh-TW" altLang="en-US" sz="1800" kern="1200">
              <a:solidFill>
                <a:schemeClr val="tx2"/>
              </a:solidFill>
              <a:latin typeface="+mj-ea"/>
              <a:ea typeface="+mj-ea"/>
            </a:rPr>
            <a:t>海外體驗學習</a:t>
          </a:r>
          <a:endParaRPr lang="zh-TW" altLang="en-US" sz="1800" kern="1200" dirty="0">
            <a:solidFill>
              <a:schemeClr val="tx2"/>
            </a:solidFill>
            <a:latin typeface="+mj-ea"/>
            <a:ea typeface="+mj-ea"/>
          </a:endParaRPr>
        </a:p>
      </dsp:txBody>
      <dsp:txXfrm>
        <a:off x="2517930" y="1366027"/>
        <a:ext cx="1684807" cy="304484"/>
      </dsp:txXfrm>
    </dsp:sp>
    <dsp:sp modelId="{E77D4F8F-CEBC-4FBA-AF34-5346D697D4C8}">
      <dsp:nvSpPr>
        <dsp:cNvPr id="0" name=""/>
        <dsp:cNvSpPr/>
      </dsp:nvSpPr>
      <dsp:spPr>
        <a:xfrm>
          <a:off x="2508457" y="1729743"/>
          <a:ext cx="1703753" cy="323430"/>
        </a:xfrm>
        <a:prstGeom prst="roundRect">
          <a:avLst>
            <a:gd name="adj" fmla="val 10000"/>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34290" rIns="45720" bIns="34290" numCol="1" spcCol="1270" anchor="ctr" anchorCtr="0">
          <a:noAutofit/>
        </a:bodyPr>
        <a:lstStyle/>
        <a:p>
          <a:pPr marL="0" lvl="0" indent="0" algn="ctr" defTabSz="800100">
            <a:lnSpc>
              <a:spcPct val="90000"/>
            </a:lnSpc>
            <a:spcBef>
              <a:spcPct val="0"/>
            </a:spcBef>
            <a:spcAft>
              <a:spcPct val="35000"/>
            </a:spcAft>
            <a:buNone/>
          </a:pPr>
          <a:r>
            <a:rPr lang="zh-TW" altLang="en-US" sz="1800" kern="1200" dirty="0">
              <a:solidFill>
                <a:schemeClr val="tx2"/>
              </a:solidFill>
              <a:latin typeface="+mj-ea"/>
              <a:ea typeface="+mj-ea"/>
            </a:rPr>
            <a:t>海外技能實習</a:t>
          </a:r>
        </a:p>
      </dsp:txBody>
      <dsp:txXfrm>
        <a:off x="2517930" y="1739216"/>
        <a:ext cx="1684807" cy="304484"/>
      </dsp:txXfrm>
    </dsp:sp>
    <dsp:sp modelId="{8B1FBE31-1E86-4E2B-BF5D-1663F10E16AD}">
      <dsp:nvSpPr>
        <dsp:cNvPr id="0" name=""/>
        <dsp:cNvSpPr/>
      </dsp:nvSpPr>
      <dsp:spPr>
        <a:xfrm>
          <a:off x="2508457" y="2102932"/>
          <a:ext cx="1703753" cy="323430"/>
        </a:xfrm>
        <a:prstGeom prst="roundRect">
          <a:avLst>
            <a:gd name="adj" fmla="val 10000"/>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34290" rIns="45720" bIns="34290" numCol="1" spcCol="1270" anchor="ctr" anchorCtr="0">
          <a:noAutofit/>
        </a:bodyPr>
        <a:lstStyle/>
        <a:p>
          <a:pPr marL="0" lvl="0" indent="0" algn="ctr" defTabSz="800100">
            <a:lnSpc>
              <a:spcPct val="90000"/>
            </a:lnSpc>
            <a:spcBef>
              <a:spcPct val="0"/>
            </a:spcBef>
            <a:spcAft>
              <a:spcPct val="35000"/>
            </a:spcAft>
            <a:buNone/>
          </a:pPr>
          <a:r>
            <a:rPr lang="zh-TW" altLang="en-US" sz="1800" kern="1200">
              <a:solidFill>
                <a:schemeClr val="tx2"/>
              </a:solidFill>
              <a:latin typeface="+mj-ea"/>
              <a:ea typeface="+mj-ea"/>
            </a:rPr>
            <a:t>國際志工服務</a:t>
          </a:r>
          <a:endParaRPr lang="zh-TW" altLang="en-US" sz="1800" kern="1200" dirty="0">
            <a:solidFill>
              <a:schemeClr val="tx2"/>
            </a:solidFill>
            <a:latin typeface="+mj-ea"/>
            <a:ea typeface="+mj-ea"/>
          </a:endParaRPr>
        </a:p>
      </dsp:txBody>
      <dsp:txXfrm>
        <a:off x="2517930" y="2112405"/>
        <a:ext cx="1684807" cy="304484"/>
      </dsp:txXfrm>
    </dsp:sp>
    <dsp:sp modelId="{C9245535-B9D8-48F1-AD82-EC77027DC415}">
      <dsp:nvSpPr>
        <dsp:cNvPr id="0" name=""/>
        <dsp:cNvSpPr/>
      </dsp:nvSpPr>
      <dsp:spPr>
        <a:xfrm>
          <a:off x="2508457" y="2476120"/>
          <a:ext cx="1703753" cy="323430"/>
        </a:xfrm>
        <a:prstGeom prst="roundRect">
          <a:avLst>
            <a:gd name="adj" fmla="val 10000"/>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34290" rIns="45720" bIns="34290" numCol="1" spcCol="1270" anchor="ctr" anchorCtr="0">
          <a:noAutofit/>
        </a:bodyPr>
        <a:lstStyle/>
        <a:p>
          <a:pPr marL="0" lvl="0" indent="0" algn="ctr" defTabSz="800100">
            <a:lnSpc>
              <a:spcPct val="90000"/>
            </a:lnSpc>
            <a:spcBef>
              <a:spcPct val="0"/>
            </a:spcBef>
            <a:spcAft>
              <a:spcPct val="35000"/>
            </a:spcAft>
            <a:buNone/>
          </a:pPr>
          <a:r>
            <a:rPr lang="zh-TW" altLang="en-US" sz="1800" kern="1200">
              <a:solidFill>
                <a:schemeClr val="tx2"/>
              </a:solidFill>
              <a:latin typeface="+mj-ea"/>
              <a:ea typeface="+mj-ea"/>
            </a:rPr>
            <a:t>姊妹校交流</a:t>
          </a:r>
          <a:endParaRPr lang="zh-TW" altLang="en-US" sz="1800" kern="1200" dirty="0">
            <a:solidFill>
              <a:schemeClr val="tx2"/>
            </a:solidFill>
            <a:latin typeface="+mj-ea"/>
            <a:ea typeface="+mj-ea"/>
          </a:endParaRPr>
        </a:p>
      </dsp:txBody>
      <dsp:txXfrm>
        <a:off x="2517930" y="2485593"/>
        <a:ext cx="1684807" cy="304484"/>
      </dsp:txXfrm>
    </dsp:sp>
    <dsp:sp modelId="{A4EF7663-5E5F-489C-98EB-AB2141099E62}">
      <dsp:nvSpPr>
        <dsp:cNvPr id="0" name=""/>
        <dsp:cNvSpPr/>
      </dsp:nvSpPr>
      <dsp:spPr>
        <a:xfrm>
          <a:off x="2508457" y="2849309"/>
          <a:ext cx="1703753" cy="323430"/>
        </a:xfrm>
        <a:prstGeom prst="roundRect">
          <a:avLst>
            <a:gd name="adj" fmla="val 10000"/>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34290" rIns="45720" bIns="34290" numCol="1" spcCol="1270" anchor="ctr" anchorCtr="0">
          <a:noAutofit/>
        </a:bodyPr>
        <a:lstStyle/>
        <a:p>
          <a:pPr marL="0" lvl="0" indent="0" algn="ctr" defTabSz="800100">
            <a:lnSpc>
              <a:spcPct val="90000"/>
            </a:lnSpc>
            <a:spcBef>
              <a:spcPct val="0"/>
            </a:spcBef>
            <a:spcAft>
              <a:spcPct val="35000"/>
            </a:spcAft>
            <a:buNone/>
          </a:pPr>
          <a:r>
            <a:rPr lang="zh-TW" altLang="en-US" sz="1800" kern="1200">
              <a:solidFill>
                <a:schemeClr val="tx2"/>
              </a:solidFill>
              <a:latin typeface="+mj-ea"/>
              <a:ea typeface="+mj-ea"/>
            </a:rPr>
            <a:t>教育專題交流</a:t>
          </a:r>
          <a:endParaRPr lang="zh-TW" altLang="en-US" sz="1800" kern="1200" dirty="0">
            <a:solidFill>
              <a:schemeClr val="tx2"/>
            </a:solidFill>
            <a:latin typeface="+mj-ea"/>
            <a:ea typeface="+mj-ea"/>
          </a:endParaRPr>
        </a:p>
      </dsp:txBody>
      <dsp:txXfrm>
        <a:off x="2517930" y="2858782"/>
        <a:ext cx="1684807" cy="304484"/>
      </dsp:txXfrm>
    </dsp:sp>
    <dsp:sp modelId="{81E11AED-7A38-42D1-9C8F-AACB3DC62426}">
      <dsp:nvSpPr>
        <dsp:cNvPr id="0" name=""/>
        <dsp:cNvSpPr/>
      </dsp:nvSpPr>
      <dsp:spPr>
        <a:xfrm>
          <a:off x="2508457" y="3222498"/>
          <a:ext cx="1703753" cy="323430"/>
        </a:xfrm>
        <a:prstGeom prst="roundRect">
          <a:avLst>
            <a:gd name="adj" fmla="val 10000"/>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34290" rIns="45720" bIns="34290" numCol="1" spcCol="1270" anchor="ctr" anchorCtr="0">
          <a:noAutofit/>
        </a:bodyPr>
        <a:lstStyle/>
        <a:p>
          <a:pPr marL="0" lvl="0" indent="0" algn="ctr" defTabSz="800100">
            <a:lnSpc>
              <a:spcPct val="90000"/>
            </a:lnSpc>
            <a:spcBef>
              <a:spcPct val="0"/>
            </a:spcBef>
            <a:spcAft>
              <a:spcPct val="35000"/>
            </a:spcAft>
            <a:buNone/>
          </a:pPr>
          <a:r>
            <a:rPr lang="zh-TW" altLang="en-US" sz="1800" kern="1200">
              <a:solidFill>
                <a:schemeClr val="tx2"/>
              </a:solidFill>
              <a:latin typeface="+mj-ea"/>
              <a:ea typeface="+mj-ea"/>
            </a:rPr>
            <a:t>國際師生交換</a:t>
          </a:r>
          <a:endParaRPr lang="zh-TW" altLang="en-US" sz="1800" kern="1200" dirty="0">
            <a:solidFill>
              <a:schemeClr val="tx2"/>
            </a:solidFill>
            <a:latin typeface="+mj-ea"/>
            <a:ea typeface="+mj-ea"/>
          </a:endParaRPr>
        </a:p>
      </dsp:txBody>
      <dsp:txXfrm>
        <a:off x="2517930" y="3231971"/>
        <a:ext cx="1684807" cy="304484"/>
      </dsp:txXfrm>
    </dsp:sp>
    <dsp:sp modelId="{C6202D85-6D7A-4B2E-968E-315C90791D6F}">
      <dsp:nvSpPr>
        <dsp:cNvPr id="0" name=""/>
        <dsp:cNvSpPr/>
      </dsp:nvSpPr>
      <dsp:spPr>
        <a:xfrm>
          <a:off x="2508457" y="3595687"/>
          <a:ext cx="1703753" cy="323430"/>
        </a:xfrm>
        <a:prstGeom prst="roundRect">
          <a:avLst>
            <a:gd name="adj" fmla="val 10000"/>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0640" tIns="30480" rIns="40640" bIns="30480" numCol="1" spcCol="1270" anchor="ctr" anchorCtr="0">
          <a:noAutofit/>
        </a:bodyPr>
        <a:lstStyle/>
        <a:p>
          <a:pPr marL="0" lvl="0" indent="0" algn="ctr" defTabSz="711200">
            <a:lnSpc>
              <a:spcPct val="90000"/>
            </a:lnSpc>
            <a:spcBef>
              <a:spcPct val="0"/>
            </a:spcBef>
            <a:spcAft>
              <a:spcPct val="35000"/>
            </a:spcAft>
            <a:buNone/>
          </a:pPr>
          <a:r>
            <a:rPr lang="zh-TW" altLang="en-US" sz="1600" kern="1200" dirty="0">
              <a:solidFill>
                <a:schemeClr val="tx2"/>
              </a:solidFill>
              <a:latin typeface="+mj-ea"/>
              <a:ea typeface="+mj-ea"/>
            </a:rPr>
            <a:t>藝術及體育交流</a:t>
          </a:r>
        </a:p>
      </dsp:txBody>
      <dsp:txXfrm>
        <a:off x="2517930" y="3605160"/>
        <a:ext cx="1684807" cy="304484"/>
      </dsp:txXfrm>
    </dsp:sp>
    <dsp:sp modelId="{1529AA53-8149-410F-9C5E-3E37CF10443C}">
      <dsp:nvSpPr>
        <dsp:cNvPr id="0" name=""/>
        <dsp:cNvSpPr/>
      </dsp:nvSpPr>
      <dsp:spPr>
        <a:xfrm>
          <a:off x="2497757" y="3958177"/>
          <a:ext cx="1703753" cy="323430"/>
        </a:xfrm>
        <a:prstGeom prst="roundRect">
          <a:avLst>
            <a:gd name="adj" fmla="val 10000"/>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34290" rIns="45720" bIns="34290" numCol="1" spcCol="1270" anchor="ctr" anchorCtr="0">
          <a:noAutofit/>
        </a:bodyPr>
        <a:lstStyle/>
        <a:p>
          <a:pPr marL="0" lvl="0" indent="0" algn="ctr" defTabSz="800100">
            <a:lnSpc>
              <a:spcPct val="90000"/>
            </a:lnSpc>
            <a:spcBef>
              <a:spcPct val="0"/>
            </a:spcBef>
            <a:spcAft>
              <a:spcPct val="35000"/>
            </a:spcAft>
            <a:buNone/>
          </a:pPr>
          <a:r>
            <a:rPr lang="zh-TW" altLang="en-US" sz="1800" kern="1200">
              <a:solidFill>
                <a:schemeClr val="tx2"/>
              </a:solidFill>
              <a:latin typeface="+mj-ea"/>
              <a:ea typeface="+mj-ea"/>
            </a:rPr>
            <a:t>其他</a:t>
          </a:r>
          <a:endParaRPr lang="zh-TW" altLang="en-US" sz="1800" kern="1200" dirty="0">
            <a:solidFill>
              <a:schemeClr val="tx2"/>
            </a:solidFill>
            <a:latin typeface="+mj-ea"/>
            <a:ea typeface="+mj-ea"/>
          </a:endParaRPr>
        </a:p>
      </dsp:txBody>
      <dsp:txXfrm>
        <a:off x="2507230" y="3967650"/>
        <a:ext cx="1684807" cy="304484"/>
      </dsp:txXfrm>
    </dsp:sp>
    <dsp:sp modelId="{83ECDC66-B7BA-46B2-8C8B-4C508AA25D73}">
      <dsp:nvSpPr>
        <dsp:cNvPr id="0" name=""/>
        <dsp:cNvSpPr/>
      </dsp:nvSpPr>
      <dsp:spPr>
        <a:xfrm>
          <a:off x="4584906" y="0"/>
          <a:ext cx="2129692" cy="4519089"/>
        </a:xfrm>
        <a:prstGeom prst="roundRect">
          <a:avLst>
            <a:gd name="adj" fmla="val 10000"/>
          </a:avLst>
        </a:prstGeom>
        <a:solidFill>
          <a:schemeClr val="bg2"/>
        </a:solidFill>
        <a:ln>
          <a:noFill/>
        </a:ln>
        <a:effectLst/>
      </dsp:spPr>
      <dsp:style>
        <a:lnRef idx="0">
          <a:scrgbClr r="0" g="0" b="0"/>
        </a:lnRef>
        <a:fillRef idx="1">
          <a:scrgbClr r="0" g="0" b="0"/>
        </a:fillRef>
        <a:effectRef idx="0">
          <a:scrgbClr r="0" g="0" b="0"/>
        </a:effectRef>
        <a:fontRef idx="minor"/>
      </dsp:style>
      <dsp:txBody>
        <a:bodyPr spcFirstLastPara="0" vert="horz" wrap="square" lIns="95250" tIns="95250" rIns="95250" bIns="95250" numCol="1" spcCol="1270" anchor="ctr" anchorCtr="0">
          <a:noAutofit/>
        </a:bodyPr>
        <a:lstStyle/>
        <a:p>
          <a:pPr marL="0" lvl="0" indent="0" algn="ctr" defTabSz="1111250">
            <a:lnSpc>
              <a:spcPct val="90000"/>
            </a:lnSpc>
            <a:spcBef>
              <a:spcPct val="0"/>
            </a:spcBef>
            <a:spcAft>
              <a:spcPct val="35000"/>
            </a:spcAft>
            <a:buNone/>
          </a:pPr>
          <a:r>
            <a:rPr lang="zh-TW" altLang="en-US" sz="2500" kern="1200" dirty="0">
              <a:latin typeface="+mj-ea"/>
              <a:ea typeface="+mj-ea"/>
            </a:rPr>
            <a:t>辦理國際網路交流方案</a:t>
          </a:r>
        </a:p>
      </dsp:txBody>
      <dsp:txXfrm>
        <a:off x="4584906" y="0"/>
        <a:ext cx="2129692" cy="1355726"/>
      </dsp:txXfrm>
    </dsp:sp>
    <dsp:sp modelId="{C3947AC2-B470-4555-BF09-2829D0E61AFE}">
      <dsp:nvSpPr>
        <dsp:cNvPr id="0" name=""/>
        <dsp:cNvSpPr/>
      </dsp:nvSpPr>
      <dsp:spPr>
        <a:xfrm>
          <a:off x="4797876" y="1357050"/>
          <a:ext cx="1703753" cy="1362567"/>
        </a:xfrm>
        <a:prstGeom prst="roundRect">
          <a:avLst>
            <a:gd name="adj" fmla="val 10000"/>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45720" rIns="60960" bIns="45720" numCol="1" spcCol="1270" anchor="ctr" anchorCtr="0">
          <a:noAutofit/>
        </a:bodyPr>
        <a:lstStyle/>
        <a:p>
          <a:pPr marL="0" lvl="0" indent="0" algn="ctr" defTabSz="1066800">
            <a:lnSpc>
              <a:spcPct val="90000"/>
            </a:lnSpc>
            <a:spcBef>
              <a:spcPct val="0"/>
            </a:spcBef>
            <a:spcAft>
              <a:spcPct val="35000"/>
            </a:spcAft>
            <a:buNone/>
          </a:pPr>
          <a:r>
            <a:rPr lang="zh-TW" altLang="en-US" sz="2400" kern="1200" dirty="0">
              <a:solidFill>
                <a:schemeClr val="tx2"/>
              </a:solidFill>
              <a:latin typeface="+mj-ea"/>
              <a:ea typeface="+mj-ea"/>
            </a:rPr>
            <a:t>數位雲端</a:t>
          </a:r>
          <a:br>
            <a:rPr lang="en-US" altLang="zh-TW" sz="2400" kern="1200" dirty="0">
              <a:solidFill>
                <a:schemeClr val="tx2"/>
              </a:solidFill>
              <a:latin typeface="+mj-ea"/>
              <a:ea typeface="+mj-ea"/>
            </a:rPr>
          </a:br>
          <a:r>
            <a:rPr lang="zh-TW" altLang="en-US" sz="2400" kern="1200" dirty="0">
              <a:solidFill>
                <a:schemeClr val="tx2"/>
              </a:solidFill>
              <a:latin typeface="+mj-ea"/>
              <a:ea typeface="+mj-ea"/>
            </a:rPr>
            <a:t>國際夥伴</a:t>
          </a:r>
          <a:br>
            <a:rPr lang="en-US" altLang="zh-TW" sz="2400" kern="1200" dirty="0">
              <a:solidFill>
                <a:schemeClr val="tx2"/>
              </a:solidFill>
              <a:latin typeface="+mj-ea"/>
              <a:ea typeface="+mj-ea"/>
            </a:rPr>
          </a:br>
          <a:r>
            <a:rPr lang="zh-TW" altLang="en-US" sz="2400" kern="1200" dirty="0">
              <a:solidFill>
                <a:schemeClr val="tx2"/>
              </a:solidFill>
              <a:latin typeface="+mj-ea"/>
              <a:ea typeface="+mj-ea"/>
            </a:rPr>
            <a:t>學校方案</a:t>
          </a:r>
        </a:p>
      </dsp:txBody>
      <dsp:txXfrm>
        <a:off x="4837784" y="1396958"/>
        <a:ext cx="1623937" cy="1282751"/>
      </dsp:txXfrm>
    </dsp:sp>
    <dsp:sp modelId="{085A87C7-E7B6-4A27-B896-083ADFB2906B}">
      <dsp:nvSpPr>
        <dsp:cNvPr id="0" name=""/>
        <dsp:cNvSpPr/>
      </dsp:nvSpPr>
      <dsp:spPr>
        <a:xfrm>
          <a:off x="4797876" y="2929243"/>
          <a:ext cx="1703753" cy="1362567"/>
        </a:xfrm>
        <a:prstGeom prst="roundRect">
          <a:avLst>
            <a:gd name="adj" fmla="val 10000"/>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45720" rIns="60960" bIns="45720" numCol="1" spcCol="1270" anchor="ctr" anchorCtr="0">
          <a:noAutofit/>
        </a:bodyPr>
        <a:lstStyle/>
        <a:p>
          <a:pPr marL="0" lvl="0" indent="0" algn="ctr" defTabSz="1066800">
            <a:lnSpc>
              <a:spcPct val="90000"/>
            </a:lnSpc>
            <a:spcBef>
              <a:spcPct val="0"/>
            </a:spcBef>
            <a:spcAft>
              <a:spcPct val="35000"/>
            </a:spcAft>
            <a:buNone/>
          </a:pPr>
          <a:r>
            <a:rPr lang="en-US" sz="2400" kern="1200" dirty="0">
              <a:solidFill>
                <a:schemeClr val="tx2"/>
              </a:solidFill>
              <a:latin typeface="Times New Roman" panose="02020603050405020304" pitchFamily="18" charset="0"/>
              <a:ea typeface="+mj-ea"/>
              <a:cs typeface="Times New Roman" panose="02020603050405020304" pitchFamily="18" charset="0"/>
            </a:rPr>
            <a:t>E</a:t>
          </a:r>
          <a:r>
            <a:rPr lang="zh-TW" sz="2400" kern="1200" dirty="0">
              <a:solidFill>
                <a:schemeClr val="tx2"/>
              </a:solidFill>
              <a:latin typeface="+mj-ea"/>
              <a:ea typeface="+mj-ea"/>
            </a:rPr>
            <a:t>化互動式</a:t>
          </a:r>
          <a:br>
            <a:rPr lang="en-US" altLang="zh-TW" sz="2400" kern="1200" dirty="0">
              <a:solidFill>
                <a:schemeClr val="tx2"/>
              </a:solidFill>
              <a:latin typeface="+mj-ea"/>
              <a:ea typeface="+mj-ea"/>
            </a:rPr>
          </a:br>
          <a:r>
            <a:rPr lang="zh-TW" sz="2400" kern="1200" dirty="0">
              <a:solidFill>
                <a:schemeClr val="tx2"/>
              </a:solidFill>
              <a:latin typeface="+mj-ea"/>
              <a:ea typeface="+mj-ea"/>
            </a:rPr>
            <a:t>語言交換</a:t>
          </a:r>
          <a:br>
            <a:rPr lang="en-US" altLang="zh-TW" sz="2400" kern="1200" dirty="0">
              <a:solidFill>
                <a:schemeClr val="tx2"/>
              </a:solidFill>
              <a:latin typeface="+mj-ea"/>
              <a:ea typeface="+mj-ea"/>
            </a:rPr>
          </a:br>
          <a:r>
            <a:rPr lang="zh-TW" sz="2400" kern="1200" dirty="0">
              <a:solidFill>
                <a:schemeClr val="tx2"/>
              </a:solidFill>
              <a:latin typeface="+mj-ea"/>
              <a:ea typeface="+mj-ea"/>
            </a:rPr>
            <a:t>學習方案</a:t>
          </a:r>
          <a:endParaRPr lang="zh-TW" altLang="en-US" sz="2400" kern="1200" dirty="0">
            <a:solidFill>
              <a:schemeClr val="tx2"/>
            </a:solidFill>
            <a:latin typeface="+mj-ea"/>
            <a:ea typeface="+mj-ea"/>
          </a:endParaRPr>
        </a:p>
      </dsp:txBody>
      <dsp:txXfrm>
        <a:off x="4837784" y="2969151"/>
        <a:ext cx="1623937" cy="1282751"/>
      </dsp:txXfrm>
    </dsp:sp>
    <dsp:sp modelId="{B5C2BC02-705B-474A-A912-CEEB6AA505EF}">
      <dsp:nvSpPr>
        <dsp:cNvPr id="0" name=""/>
        <dsp:cNvSpPr/>
      </dsp:nvSpPr>
      <dsp:spPr>
        <a:xfrm>
          <a:off x="6874325" y="0"/>
          <a:ext cx="2129692" cy="4519089"/>
        </a:xfrm>
        <a:prstGeom prst="roundRect">
          <a:avLst>
            <a:gd name="adj" fmla="val 10000"/>
          </a:avLst>
        </a:prstGeom>
        <a:solidFill>
          <a:schemeClr val="bg2"/>
        </a:solidFill>
        <a:ln>
          <a:noFill/>
        </a:ln>
        <a:effectLst/>
      </dsp:spPr>
      <dsp:style>
        <a:lnRef idx="0">
          <a:scrgbClr r="0" g="0" b="0"/>
        </a:lnRef>
        <a:fillRef idx="1">
          <a:scrgbClr r="0" g="0" b="0"/>
        </a:fillRef>
        <a:effectRef idx="0">
          <a:scrgbClr r="0" g="0" b="0"/>
        </a:effectRef>
        <a:fontRef idx="minor"/>
      </dsp:style>
      <dsp:txBody>
        <a:bodyPr spcFirstLastPara="0" vert="horz" wrap="square" lIns="95250" tIns="95250" rIns="95250" bIns="95250" numCol="1" spcCol="1270" anchor="ctr" anchorCtr="0">
          <a:noAutofit/>
        </a:bodyPr>
        <a:lstStyle/>
        <a:p>
          <a:pPr marL="0" lvl="0" indent="0" algn="ctr" defTabSz="1111250">
            <a:lnSpc>
              <a:spcPct val="90000"/>
            </a:lnSpc>
            <a:spcBef>
              <a:spcPct val="0"/>
            </a:spcBef>
            <a:spcAft>
              <a:spcPct val="35000"/>
            </a:spcAft>
            <a:buNone/>
          </a:pPr>
          <a:r>
            <a:rPr lang="zh-TW" altLang="en-US" sz="2500" kern="1200" dirty="0">
              <a:latin typeface="+mj-ea"/>
              <a:ea typeface="+mj-ea"/>
            </a:rPr>
            <a:t>參與國際會議及競賽</a:t>
          </a:r>
        </a:p>
      </dsp:txBody>
      <dsp:txXfrm>
        <a:off x="6874325" y="0"/>
        <a:ext cx="2129692" cy="1355726"/>
      </dsp:txXfrm>
    </dsp:sp>
    <dsp:sp modelId="{FC97DBA4-63F0-4AF3-8C66-8390FDC42113}">
      <dsp:nvSpPr>
        <dsp:cNvPr id="0" name=""/>
        <dsp:cNvSpPr/>
      </dsp:nvSpPr>
      <dsp:spPr>
        <a:xfrm>
          <a:off x="7087295" y="1356819"/>
          <a:ext cx="1703753" cy="894549"/>
        </a:xfrm>
        <a:prstGeom prst="roundRect">
          <a:avLst>
            <a:gd name="adj" fmla="val 10000"/>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34290" rIns="45720" bIns="34290" numCol="1" spcCol="1270" anchor="ctr" anchorCtr="0">
          <a:noAutofit/>
        </a:bodyPr>
        <a:lstStyle/>
        <a:p>
          <a:pPr marL="0" lvl="0" indent="0" algn="ctr" defTabSz="800100">
            <a:lnSpc>
              <a:spcPct val="90000"/>
            </a:lnSpc>
            <a:spcBef>
              <a:spcPct val="0"/>
            </a:spcBef>
            <a:spcAft>
              <a:spcPct val="35000"/>
            </a:spcAft>
            <a:buNone/>
          </a:pPr>
          <a:r>
            <a:rPr lang="zh-TW" altLang="en-US" sz="1800" kern="1200" dirty="0">
              <a:solidFill>
                <a:schemeClr val="tx2"/>
              </a:solidFill>
              <a:latin typeface="+mj-ea"/>
              <a:ea typeface="+mj-ea"/>
            </a:rPr>
            <a:t>本國中小學校辦理國際會議或競賽</a:t>
          </a:r>
        </a:p>
      </dsp:txBody>
      <dsp:txXfrm>
        <a:off x="7113495" y="1383019"/>
        <a:ext cx="1651353" cy="842149"/>
      </dsp:txXfrm>
    </dsp:sp>
    <dsp:sp modelId="{7C35A508-CA85-4E89-B8D1-161902E3DFB3}">
      <dsp:nvSpPr>
        <dsp:cNvPr id="0" name=""/>
        <dsp:cNvSpPr/>
      </dsp:nvSpPr>
      <dsp:spPr>
        <a:xfrm>
          <a:off x="7087295" y="2302417"/>
          <a:ext cx="1703753" cy="870744"/>
        </a:xfrm>
        <a:prstGeom prst="roundRect">
          <a:avLst>
            <a:gd name="adj" fmla="val 10000"/>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34290" rIns="45720" bIns="34290" numCol="1" spcCol="1270" anchor="ctr" anchorCtr="0">
          <a:noAutofit/>
        </a:bodyPr>
        <a:lstStyle/>
        <a:p>
          <a:pPr marL="0" lvl="0" indent="0" algn="ctr" defTabSz="800100">
            <a:lnSpc>
              <a:spcPct val="90000"/>
            </a:lnSpc>
            <a:spcBef>
              <a:spcPct val="0"/>
            </a:spcBef>
            <a:spcAft>
              <a:spcPct val="35000"/>
            </a:spcAft>
            <a:buNone/>
          </a:pPr>
          <a:r>
            <a:rPr lang="zh-TW" altLang="en-US" sz="1800" kern="1200" dirty="0">
              <a:solidFill>
                <a:schemeClr val="tx2"/>
              </a:solidFill>
              <a:latin typeface="+mj-ea"/>
              <a:ea typeface="+mj-ea"/>
            </a:rPr>
            <a:t>本國中小學生參與國際會議或競賽</a:t>
          </a:r>
        </a:p>
      </dsp:txBody>
      <dsp:txXfrm>
        <a:off x="7112798" y="2327920"/>
        <a:ext cx="1652747" cy="819738"/>
      </dsp:txXfrm>
    </dsp:sp>
    <dsp:sp modelId="{BD75B371-3335-4A28-A684-326552AC2841}">
      <dsp:nvSpPr>
        <dsp:cNvPr id="0" name=""/>
        <dsp:cNvSpPr/>
      </dsp:nvSpPr>
      <dsp:spPr>
        <a:xfrm>
          <a:off x="7087295" y="3198111"/>
          <a:ext cx="1703753" cy="970452"/>
        </a:xfrm>
        <a:prstGeom prst="roundRect">
          <a:avLst>
            <a:gd name="adj" fmla="val 10000"/>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5560" tIns="26670" rIns="35560" bIns="26670" numCol="1" spcCol="1270" anchor="ctr" anchorCtr="0">
          <a:noAutofit/>
        </a:bodyPr>
        <a:lstStyle/>
        <a:p>
          <a:pPr marL="0" lvl="0" indent="0" algn="ctr" defTabSz="622300">
            <a:lnSpc>
              <a:spcPct val="90000"/>
            </a:lnSpc>
            <a:spcBef>
              <a:spcPct val="0"/>
            </a:spcBef>
            <a:spcAft>
              <a:spcPct val="35000"/>
            </a:spcAft>
            <a:buNone/>
          </a:pPr>
          <a:r>
            <a:rPr lang="zh-TW" altLang="en-US" sz="1400" kern="1200" dirty="0">
              <a:solidFill>
                <a:schemeClr val="tx2"/>
              </a:solidFill>
              <a:latin typeface="+mj-ea"/>
              <a:ea typeface="+mj-ea"/>
            </a:rPr>
            <a:t>包含國際高峰會、國際論壇、國際專案學習交流活動及國際競賽等</a:t>
          </a:r>
        </a:p>
      </dsp:txBody>
      <dsp:txXfrm>
        <a:off x="7115719" y="3226535"/>
        <a:ext cx="1646905" cy="913604"/>
      </dsp:txXfrm>
    </dsp:sp>
    <dsp:sp modelId="{E1D803B0-4BA6-45A2-A2F3-CD79545E0DD6}">
      <dsp:nvSpPr>
        <dsp:cNvPr id="0" name=""/>
        <dsp:cNvSpPr/>
      </dsp:nvSpPr>
      <dsp:spPr>
        <a:xfrm>
          <a:off x="9163744" y="0"/>
          <a:ext cx="2129692" cy="4519089"/>
        </a:xfrm>
        <a:prstGeom prst="roundRect">
          <a:avLst>
            <a:gd name="adj" fmla="val 10000"/>
          </a:avLst>
        </a:prstGeom>
        <a:solidFill>
          <a:schemeClr val="bg2"/>
        </a:solidFill>
        <a:ln>
          <a:noFill/>
        </a:ln>
        <a:effectLst/>
      </dsp:spPr>
      <dsp:style>
        <a:lnRef idx="0">
          <a:scrgbClr r="0" g="0" b="0"/>
        </a:lnRef>
        <a:fillRef idx="1">
          <a:scrgbClr r="0" g="0" b="0"/>
        </a:fillRef>
        <a:effectRef idx="0">
          <a:scrgbClr r="0" g="0" b="0"/>
        </a:effectRef>
        <a:fontRef idx="minor"/>
      </dsp:style>
      <dsp:txBody>
        <a:bodyPr spcFirstLastPara="0" vert="horz" wrap="square" lIns="95250" tIns="95250" rIns="95250" bIns="95250" numCol="1" spcCol="1270" anchor="ctr" anchorCtr="0">
          <a:noAutofit/>
        </a:bodyPr>
        <a:lstStyle/>
        <a:p>
          <a:pPr marL="0" lvl="0" indent="0" algn="ctr" defTabSz="1111250">
            <a:lnSpc>
              <a:spcPct val="90000"/>
            </a:lnSpc>
            <a:spcBef>
              <a:spcPct val="0"/>
            </a:spcBef>
            <a:spcAft>
              <a:spcPct val="35000"/>
            </a:spcAft>
            <a:buNone/>
          </a:pPr>
          <a:r>
            <a:rPr lang="zh-TW" altLang="en-US" sz="2500" kern="1200" dirty="0">
              <a:latin typeface="+mj-ea"/>
              <a:ea typeface="+mj-ea"/>
            </a:rPr>
            <a:t>辦理外籍人士入校志工服務方案</a:t>
          </a:r>
        </a:p>
      </dsp:txBody>
      <dsp:txXfrm>
        <a:off x="9163744" y="0"/>
        <a:ext cx="2129692" cy="1355726"/>
      </dsp:txXfrm>
    </dsp:sp>
    <dsp:sp modelId="{61484BD3-3255-4D10-B20C-913E471B2208}">
      <dsp:nvSpPr>
        <dsp:cNvPr id="0" name=""/>
        <dsp:cNvSpPr/>
      </dsp:nvSpPr>
      <dsp:spPr>
        <a:xfrm>
          <a:off x="9376714" y="1355837"/>
          <a:ext cx="1703753" cy="658335"/>
        </a:xfrm>
        <a:prstGeom prst="roundRect">
          <a:avLst>
            <a:gd name="adj" fmla="val 10000"/>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45720" rIns="60960" bIns="45720" numCol="1" spcCol="1270" anchor="ctr" anchorCtr="0">
          <a:noAutofit/>
        </a:bodyPr>
        <a:lstStyle/>
        <a:p>
          <a:pPr marL="0" lvl="0" indent="0" algn="ctr" defTabSz="1066800">
            <a:lnSpc>
              <a:spcPct val="90000"/>
            </a:lnSpc>
            <a:spcBef>
              <a:spcPct val="0"/>
            </a:spcBef>
            <a:spcAft>
              <a:spcPct val="35000"/>
            </a:spcAft>
            <a:buNone/>
          </a:pPr>
          <a:r>
            <a:rPr lang="zh-TW" altLang="en-US" sz="2400" kern="1200" dirty="0">
              <a:solidFill>
                <a:schemeClr val="tx2"/>
              </a:solidFill>
              <a:latin typeface="+mj-ea"/>
              <a:ea typeface="+mj-ea"/>
            </a:rPr>
            <a:t>文化活動</a:t>
          </a:r>
        </a:p>
      </dsp:txBody>
      <dsp:txXfrm>
        <a:off x="9395996" y="1375119"/>
        <a:ext cx="1665189" cy="619771"/>
      </dsp:txXfrm>
    </dsp:sp>
    <dsp:sp modelId="{F3BBD4A4-FEC1-4278-99CC-A9AE79B914F4}">
      <dsp:nvSpPr>
        <dsp:cNvPr id="0" name=""/>
        <dsp:cNvSpPr/>
      </dsp:nvSpPr>
      <dsp:spPr>
        <a:xfrm>
          <a:off x="9376714" y="2115454"/>
          <a:ext cx="1703753" cy="658335"/>
        </a:xfrm>
        <a:prstGeom prst="roundRect">
          <a:avLst>
            <a:gd name="adj" fmla="val 10000"/>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45720" rIns="60960" bIns="45720" numCol="1" spcCol="1270" anchor="ctr" anchorCtr="0">
          <a:noAutofit/>
        </a:bodyPr>
        <a:lstStyle/>
        <a:p>
          <a:pPr marL="0" lvl="0" indent="0" algn="ctr" defTabSz="1066800">
            <a:lnSpc>
              <a:spcPct val="90000"/>
            </a:lnSpc>
            <a:spcBef>
              <a:spcPct val="0"/>
            </a:spcBef>
            <a:spcAft>
              <a:spcPct val="35000"/>
            </a:spcAft>
            <a:buNone/>
          </a:pPr>
          <a:r>
            <a:rPr lang="zh-TW" altLang="en-US" sz="2400" kern="1200">
              <a:solidFill>
                <a:schemeClr val="tx2"/>
              </a:solidFill>
              <a:latin typeface="+mj-ea"/>
              <a:ea typeface="+mj-ea"/>
            </a:rPr>
            <a:t>教學參與</a:t>
          </a:r>
          <a:endParaRPr lang="zh-TW" altLang="en-US" sz="2400" kern="1200" dirty="0">
            <a:solidFill>
              <a:schemeClr val="tx2"/>
            </a:solidFill>
            <a:latin typeface="+mj-ea"/>
            <a:ea typeface="+mj-ea"/>
          </a:endParaRPr>
        </a:p>
      </dsp:txBody>
      <dsp:txXfrm>
        <a:off x="9395996" y="2134736"/>
        <a:ext cx="1665189" cy="619771"/>
      </dsp:txXfrm>
    </dsp:sp>
    <dsp:sp modelId="{6B7BF36F-569D-4EFE-BAAE-3CED75F4DC02}">
      <dsp:nvSpPr>
        <dsp:cNvPr id="0" name=""/>
        <dsp:cNvSpPr/>
      </dsp:nvSpPr>
      <dsp:spPr>
        <a:xfrm>
          <a:off x="9376714" y="2875071"/>
          <a:ext cx="1703753" cy="658335"/>
        </a:xfrm>
        <a:prstGeom prst="roundRect">
          <a:avLst>
            <a:gd name="adj" fmla="val 10000"/>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45720" rIns="60960" bIns="45720" numCol="1" spcCol="1270" anchor="ctr" anchorCtr="0">
          <a:noAutofit/>
        </a:bodyPr>
        <a:lstStyle/>
        <a:p>
          <a:pPr marL="0" lvl="0" indent="0" algn="ctr" defTabSz="1066800">
            <a:lnSpc>
              <a:spcPct val="90000"/>
            </a:lnSpc>
            <a:spcBef>
              <a:spcPct val="0"/>
            </a:spcBef>
            <a:spcAft>
              <a:spcPct val="35000"/>
            </a:spcAft>
            <a:buNone/>
          </a:pPr>
          <a:r>
            <a:rPr lang="zh-TW" altLang="en-US" sz="2400" kern="1200">
              <a:solidFill>
                <a:schemeClr val="tx2"/>
              </a:solidFill>
              <a:latin typeface="+mj-ea"/>
              <a:ea typeface="+mj-ea"/>
            </a:rPr>
            <a:t>專業技能</a:t>
          </a:r>
          <a:endParaRPr lang="zh-TW" altLang="en-US" sz="2400" kern="1200" dirty="0">
            <a:solidFill>
              <a:schemeClr val="tx2"/>
            </a:solidFill>
            <a:latin typeface="+mj-ea"/>
            <a:ea typeface="+mj-ea"/>
          </a:endParaRPr>
        </a:p>
      </dsp:txBody>
      <dsp:txXfrm>
        <a:off x="9395996" y="2894353"/>
        <a:ext cx="1665189" cy="619771"/>
      </dsp:txXfrm>
    </dsp:sp>
    <dsp:sp modelId="{96B5A383-890B-4308-9E28-F2BD5658E093}">
      <dsp:nvSpPr>
        <dsp:cNvPr id="0" name=""/>
        <dsp:cNvSpPr/>
      </dsp:nvSpPr>
      <dsp:spPr>
        <a:xfrm>
          <a:off x="9376714" y="3634689"/>
          <a:ext cx="1703753" cy="658335"/>
        </a:xfrm>
        <a:prstGeom prst="roundRect">
          <a:avLst>
            <a:gd name="adj" fmla="val 10000"/>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45720" rIns="60960" bIns="45720" numCol="1" spcCol="1270" anchor="ctr" anchorCtr="0">
          <a:noAutofit/>
        </a:bodyPr>
        <a:lstStyle/>
        <a:p>
          <a:pPr marL="0" lvl="0" indent="0" algn="ctr" defTabSz="1066800">
            <a:lnSpc>
              <a:spcPct val="90000"/>
            </a:lnSpc>
            <a:spcBef>
              <a:spcPct val="0"/>
            </a:spcBef>
            <a:spcAft>
              <a:spcPct val="35000"/>
            </a:spcAft>
            <a:buNone/>
          </a:pPr>
          <a:r>
            <a:rPr lang="zh-TW" altLang="en-US" sz="2400" kern="1200">
              <a:solidFill>
                <a:schemeClr val="tx2"/>
              </a:solidFill>
              <a:latin typeface="+mj-ea"/>
              <a:ea typeface="+mj-ea"/>
            </a:rPr>
            <a:t>社團及營隊</a:t>
          </a:r>
          <a:endParaRPr lang="zh-TW" altLang="en-US" sz="2400" kern="1200" dirty="0">
            <a:solidFill>
              <a:schemeClr val="tx2"/>
            </a:solidFill>
            <a:latin typeface="+mj-ea"/>
            <a:ea typeface="+mj-ea"/>
          </a:endParaRPr>
        </a:p>
      </dsp:txBody>
      <dsp:txXfrm>
        <a:off x="9395996" y="3653971"/>
        <a:ext cx="1665189" cy="619771"/>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CE8BA87-80F9-470B-AFC0-F43E53D6D8FB}">
      <dsp:nvSpPr>
        <dsp:cNvPr id="0" name=""/>
        <dsp:cNvSpPr/>
      </dsp:nvSpPr>
      <dsp:spPr>
        <a:xfrm>
          <a:off x="0" y="1329480"/>
          <a:ext cx="7556133" cy="1772640"/>
        </a:xfrm>
        <a:prstGeom prst="notchedRightArrow">
          <a:avLst/>
        </a:prstGeom>
        <a:solidFill>
          <a:schemeClr val="accent3">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CB24782F-B796-4B6B-9248-0559DAE91803}">
      <dsp:nvSpPr>
        <dsp:cNvPr id="0" name=""/>
        <dsp:cNvSpPr/>
      </dsp:nvSpPr>
      <dsp:spPr>
        <a:xfrm>
          <a:off x="2340" y="0"/>
          <a:ext cx="2178052" cy="177264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99136" tIns="199136" rIns="199136" bIns="199136" numCol="1" spcCol="1270" anchor="b" anchorCtr="0">
          <a:noAutofit/>
        </a:bodyPr>
        <a:lstStyle/>
        <a:p>
          <a:pPr marL="0" lvl="0" indent="0" algn="ctr" defTabSz="1244600">
            <a:lnSpc>
              <a:spcPct val="90000"/>
            </a:lnSpc>
            <a:spcBef>
              <a:spcPct val="0"/>
            </a:spcBef>
            <a:spcAft>
              <a:spcPct val="35000"/>
            </a:spcAft>
            <a:buNone/>
          </a:pPr>
          <a:r>
            <a:rPr lang="zh-TW" altLang="en-US" sz="2800" kern="1200">
              <a:latin typeface="標楷體" panose="03000509000000000000" pitchFamily="65" charset="-120"/>
              <a:ea typeface="標楷體" panose="03000509000000000000" pitchFamily="65" charset="-120"/>
              <a:cs typeface="+mn-cs"/>
            </a:rPr>
            <a:t>交流前</a:t>
          </a:r>
          <a:endParaRPr lang="zh-TW" altLang="en-US" sz="2800" kern="1200" dirty="0">
            <a:latin typeface="標楷體" panose="03000509000000000000" pitchFamily="65" charset="-120"/>
            <a:ea typeface="標楷體" panose="03000509000000000000" pitchFamily="65" charset="-120"/>
            <a:cs typeface="+mn-cs"/>
          </a:endParaRPr>
        </a:p>
      </dsp:txBody>
      <dsp:txXfrm>
        <a:off x="2340" y="0"/>
        <a:ext cx="2178052" cy="1772640"/>
      </dsp:txXfrm>
    </dsp:sp>
    <dsp:sp modelId="{3113FB91-086F-4462-8EFB-7BAD15ED3A5B}">
      <dsp:nvSpPr>
        <dsp:cNvPr id="0" name=""/>
        <dsp:cNvSpPr/>
      </dsp:nvSpPr>
      <dsp:spPr>
        <a:xfrm>
          <a:off x="869786" y="1994220"/>
          <a:ext cx="443160" cy="443160"/>
        </a:xfrm>
        <a:prstGeom prst="ellipse">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01D11806-E9EA-45C4-94E1-2FED2F2E68FD}">
      <dsp:nvSpPr>
        <dsp:cNvPr id="0" name=""/>
        <dsp:cNvSpPr/>
      </dsp:nvSpPr>
      <dsp:spPr>
        <a:xfrm>
          <a:off x="2258923" y="2658960"/>
          <a:ext cx="2194716" cy="177264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99136" tIns="199136" rIns="199136" bIns="199136" numCol="1" spcCol="1270" anchor="t" anchorCtr="0">
          <a:noAutofit/>
        </a:bodyPr>
        <a:lstStyle/>
        <a:p>
          <a:pPr marL="0" lvl="0" indent="0" algn="ctr" defTabSz="1244600">
            <a:lnSpc>
              <a:spcPct val="90000"/>
            </a:lnSpc>
            <a:spcBef>
              <a:spcPct val="0"/>
            </a:spcBef>
            <a:spcAft>
              <a:spcPct val="35000"/>
            </a:spcAft>
            <a:buNone/>
          </a:pPr>
          <a:r>
            <a:rPr lang="zh-TW" altLang="en-US" sz="2800" kern="1200">
              <a:latin typeface="標楷體" panose="03000509000000000000" pitchFamily="65" charset="-120"/>
              <a:ea typeface="標楷體" panose="03000509000000000000" pitchFamily="65" charset="-120"/>
              <a:cs typeface="+mn-cs"/>
            </a:rPr>
            <a:t>交流中</a:t>
          </a:r>
          <a:endParaRPr lang="zh-TW" altLang="en-US" sz="2800" kern="1200" dirty="0">
            <a:latin typeface="標楷體" panose="03000509000000000000" pitchFamily="65" charset="-120"/>
            <a:ea typeface="標楷體" panose="03000509000000000000" pitchFamily="65" charset="-120"/>
            <a:cs typeface="+mn-cs"/>
          </a:endParaRPr>
        </a:p>
      </dsp:txBody>
      <dsp:txXfrm>
        <a:off x="2258923" y="2658960"/>
        <a:ext cx="2194716" cy="1772640"/>
      </dsp:txXfrm>
    </dsp:sp>
    <dsp:sp modelId="{D5E1CD12-29E2-413B-88E9-744EC526B178}">
      <dsp:nvSpPr>
        <dsp:cNvPr id="0" name=""/>
        <dsp:cNvSpPr/>
      </dsp:nvSpPr>
      <dsp:spPr>
        <a:xfrm>
          <a:off x="3134702" y="1994220"/>
          <a:ext cx="443160" cy="443160"/>
        </a:xfrm>
        <a:prstGeom prst="ellipse">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12D868EA-CBD6-4E3F-BCE0-20C928B78FC9}">
      <dsp:nvSpPr>
        <dsp:cNvPr id="0" name=""/>
        <dsp:cNvSpPr/>
      </dsp:nvSpPr>
      <dsp:spPr>
        <a:xfrm>
          <a:off x="4507261" y="308904"/>
          <a:ext cx="2266007" cy="150445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99136" tIns="199136" rIns="199136" bIns="199136" numCol="1" spcCol="1270" anchor="b" anchorCtr="0">
          <a:noAutofit/>
        </a:bodyPr>
        <a:lstStyle/>
        <a:p>
          <a:pPr marL="0" lvl="0" indent="0" algn="ctr" defTabSz="1244600">
            <a:lnSpc>
              <a:spcPct val="90000"/>
            </a:lnSpc>
            <a:spcBef>
              <a:spcPct val="0"/>
            </a:spcBef>
            <a:spcAft>
              <a:spcPct val="35000"/>
            </a:spcAft>
            <a:buNone/>
          </a:pPr>
          <a:r>
            <a:rPr lang="zh-TW" altLang="en-US" sz="2800" kern="1200">
              <a:latin typeface="標楷體" panose="03000509000000000000" pitchFamily="65" charset="-120"/>
              <a:ea typeface="標楷體" panose="03000509000000000000" pitchFamily="65" charset="-120"/>
              <a:cs typeface="+mn-cs"/>
            </a:rPr>
            <a:t>交流後</a:t>
          </a:r>
          <a:endParaRPr lang="zh-TW" altLang="en-US" sz="2800" kern="1200" dirty="0">
            <a:latin typeface="標楷體" panose="03000509000000000000" pitchFamily="65" charset="-120"/>
            <a:ea typeface="標楷體" panose="03000509000000000000" pitchFamily="65" charset="-120"/>
            <a:cs typeface="+mn-cs"/>
          </a:endParaRPr>
        </a:p>
      </dsp:txBody>
      <dsp:txXfrm>
        <a:off x="4507261" y="308904"/>
        <a:ext cx="2266007" cy="1504457"/>
      </dsp:txXfrm>
    </dsp:sp>
    <dsp:sp modelId="{4DC741BD-7EB9-4943-A772-F274103D2543}">
      <dsp:nvSpPr>
        <dsp:cNvPr id="0" name=""/>
        <dsp:cNvSpPr/>
      </dsp:nvSpPr>
      <dsp:spPr>
        <a:xfrm>
          <a:off x="5443595" y="1927174"/>
          <a:ext cx="443160" cy="443160"/>
        </a:xfrm>
        <a:prstGeom prst="ellipse">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6C079E5-4B70-45C9-A8D0-5E11722388DC}">
      <dsp:nvSpPr>
        <dsp:cNvPr id="0" name=""/>
        <dsp:cNvSpPr/>
      </dsp:nvSpPr>
      <dsp:spPr>
        <a:xfrm rot="5400000">
          <a:off x="3867772" y="-1539111"/>
          <a:ext cx="801898" cy="4017620"/>
        </a:xfrm>
        <a:prstGeom prst="round2SameRect">
          <a:avLst/>
        </a:prstGeom>
        <a:solidFill>
          <a:schemeClr val="accent2">
            <a:tint val="40000"/>
            <a:alpha val="90000"/>
            <a:hueOff val="0"/>
            <a:satOff val="0"/>
            <a:lumOff val="0"/>
            <a:alphaOff val="0"/>
          </a:schemeClr>
        </a:solidFill>
        <a:ln w="12700" cap="flat" cmpd="sng" algn="ctr">
          <a:solidFill>
            <a:schemeClr val="accent2">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228600" lvl="1" indent="-228600" algn="l" defTabSz="889000">
            <a:lnSpc>
              <a:spcPct val="90000"/>
            </a:lnSpc>
            <a:spcBef>
              <a:spcPct val="0"/>
            </a:spcBef>
            <a:spcAft>
              <a:spcPct val="15000"/>
            </a:spcAft>
            <a:buChar char="•"/>
          </a:pPr>
          <a:r>
            <a:rPr lang="zh-TW" altLang="en-US" sz="2000" kern="1200" dirty="0">
              <a:latin typeface="+mj-ea"/>
              <a:ea typeface="+mj-ea"/>
            </a:rPr>
            <a:t>交流成品製作、跨文化比較、表演與鑑賞、實踐</a:t>
          </a:r>
        </a:p>
      </dsp:txBody>
      <dsp:txXfrm rot="-5400000">
        <a:off x="2259912" y="107894"/>
        <a:ext cx="3978475" cy="723608"/>
      </dsp:txXfrm>
    </dsp:sp>
    <dsp:sp modelId="{2BC84E52-5309-4383-8C5F-6645F2854472}">
      <dsp:nvSpPr>
        <dsp:cNvPr id="0" name=""/>
        <dsp:cNvSpPr/>
      </dsp:nvSpPr>
      <dsp:spPr>
        <a:xfrm>
          <a:off x="0" y="1518"/>
          <a:ext cx="2259911" cy="1002373"/>
        </a:xfrm>
        <a:prstGeom prst="round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53340" rIns="106680" bIns="53340" numCol="1" spcCol="1270" anchor="ctr" anchorCtr="0">
          <a:noAutofit/>
        </a:bodyPr>
        <a:lstStyle/>
        <a:p>
          <a:pPr marL="0" lvl="0" indent="0" algn="ctr" defTabSz="1244600">
            <a:lnSpc>
              <a:spcPct val="90000"/>
            </a:lnSpc>
            <a:spcBef>
              <a:spcPct val="0"/>
            </a:spcBef>
            <a:spcAft>
              <a:spcPct val="35000"/>
            </a:spcAft>
            <a:buNone/>
          </a:pPr>
          <a:r>
            <a:rPr lang="zh-TW" altLang="en-US" sz="2800" kern="1200" dirty="0">
              <a:latin typeface="+mj-ea"/>
              <a:ea typeface="+mj-ea"/>
            </a:rPr>
            <a:t>實作評量</a:t>
          </a:r>
        </a:p>
      </dsp:txBody>
      <dsp:txXfrm>
        <a:off x="48932" y="50450"/>
        <a:ext cx="2162047" cy="904509"/>
      </dsp:txXfrm>
    </dsp:sp>
    <dsp:sp modelId="{14116002-30DB-4E26-9728-7D4A15E25895}">
      <dsp:nvSpPr>
        <dsp:cNvPr id="0" name=""/>
        <dsp:cNvSpPr/>
      </dsp:nvSpPr>
      <dsp:spPr>
        <a:xfrm rot="5400000">
          <a:off x="3867772" y="-453613"/>
          <a:ext cx="801898" cy="4017620"/>
        </a:xfrm>
        <a:prstGeom prst="round2SameRect">
          <a:avLst/>
        </a:prstGeom>
        <a:solidFill>
          <a:schemeClr val="accent3">
            <a:tint val="40000"/>
            <a:alpha val="90000"/>
            <a:hueOff val="0"/>
            <a:satOff val="0"/>
            <a:lumOff val="0"/>
            <a:alphaOff val="0"/>
          </a:schemeClr>
        </a:solidFill>
        <a:ln w="12700" cap="flat" cmpd="sng" algn="ctr">
          <a:solidFill>
            <a:schemeClr val="accent3">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228600" lvl="1" indent="-228600" algn="l" defTabSz="889000">
            <a:lnSpc>
              <a:spcPct val="90000"/>
            </a:lnSpc>
            <a:spcBef>
              <a:spcPct val="0"/>
            </a:spcBef>
            <a:spcAft>
              <a:spcPct val="15000"/>
            </a:spcAft>
            <a:buChar char="•"/>
          </a:pPr>
          <a:r>
            <a:rPr lang="zh-TW" altLang="en-US" sz="2000" kern="1200" dirty="0">
              <a:latin typeface="+mj-ea"/>
              <a:ea typeface="+mj-ea"/>
            </a:rPr>
            <a:t>口頭報告、訪談、同儕互動省思</a:t>
          </a:r>
        </a:p>
      </dsp:txBody>
      <dsp:txXfrm rot="-5400000">
        <a:off x="2259912" y="1193392"/>
        <a:ext cx="3978475" cy="723608"/>
      </dsp:txXfrm>
    </dsp:sp>
    <dsp:sp modelId="{80A71437-E412-4580-98EA-C9F0FF0B6F12}">
      <dsp:nvSpPr>
        <dsp:cNvPr id="0" name=""/>
        <dsp:cNvSpPr/>
      </dsp:nvSpPr>
      <dsp:spPr>
        <a:xfrm>
          <a:off x="0" y="1054010"/>
          <a:ext cx="2259911" cy="1002373"/>
        </a:xfrm>
        <a:prstGeom prst="roundRect">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53340" rIns="106680" bIns="53340" numCol="1" spcCol="1270" anchor="ctr" anchorCtr="0">
          <a:noAutofit/>
        </a:bodyPr>
        <a:lstStyle/>
        <a:p>
          <a:pPr marL="0" lvl="0" indent="0" algn="ctr" defTabSz="1244600">
            <a:lnSpc>
              <a:spcPct val="90000"/>
            </a:lnSpc>
            <a:spcBef>
              <a:spcPct val="0"/>
            </a:spcBef>
            <a:spcAft>
              <a:spcPct val="35000"/>
            </a:spcAft>
            <a:buNone/>
          </a:pPr>
          <a:r>
            <a:rPr lang="zh-TW" altLang="en-US" sz="2800" kern="1200">
              <a:latin typeface="+mj-ea"/>
              <a:ea typeface="+mj-ea"/>
            </a:rPr>
            <a:t>口語評量</a:t>
          </a:r>
          <a:endParaRPr lang="zh-TW" altLang="en-US" sz="2800" kern="1200" dirty="0">
            <a:latin typeface="+mj-ea"/>
            <a:ea typeface="+mj-ea"/>
          </a:endParaRPr>
        </a:p>
      </dsp:txBody>
      <dsp:txXfrm>
        <a:off x="48932" y="1102942"/>
        <a:ext cx="2162047" cy="904509"/>
      </dsp:txXfrm>
    </dsp:sp>
    <dsp:sp modelId="{44306E04-0F2D-449A-9984-D4D4F0E3A13F}">
      <dsp:nvSpPr>
        <dsp:cNvPr id="0" name=""/>
        <dsp:cNvSpPr/>
      </dsp:nvSpPr>
      <dsp:spPr>
        <a:xfrm rot="5400000">
          <a:off x="3867772" y="598878"/>
          <a:ext cx="801898" cy="4017620"/>
        </a:xfrm>
        <a:prstGeom prst="round2SameRect">
          <a:avLst/>
        </a:prstGeom>
        <a:solidFill>
          <a:schemeClr val="accent4">
            <a:tint val="40000"/>
            <a:alpha val="90000"/>
            <a:hueOff val="0"/>
            <a:satOff val="0"/>
            <a:lumOff val="0"/>
            <a:alphaOff val="0"/>
          </a:schemeClr>
        </a:solidFill>
        <a:ln w="12700" cap="flat" cmpd="sng" algn="ctr">
          <a:solidFill>
            <a:schemeClr val="accent4">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228600" lvl="1" indent="-228600" algn="l" defTabSz="889000">
            <a:lnSpc>
              <a:spcPct val="90000"/>
            </a:lnSpc>
            <a:spcBef>
              <a:spcPct val="0"/>
            </a:spcBef>
            <a:spcAft>
              <a:spcPct val="15000"/>
            </a:spcAft>
            <a:buChar char="•"/>
          </a:pPr>
          <a:r>
            <a:rPr lang="zh-TW" altLang="en-US" sz="2000" kern="1200" dirty="0">
              <a:latin typeface="+mj-ea"/>
              <a:ea typeface="+mj-ea"/>
            </a:rPr>
            <a:t>交流歷程心得與紀錄、會議及競賽紀錄、問卷調查</a:t>
          </a:r>
        </a:p>
      </dsp:txBody>
      <dsp:txXfrm rot="-5400000">
        <a:off x="2259912" y="2245884"/>
        <a:ext cx="3978475" cy="723608"/>
      </dsp:txXfrm>
    </dsp:sp>
    <dsp:sp modelId="{A540F3B4-7256-4317-955F-3AC3EA0696CF}">
      <dsp:nvSpPr>
        <dsp:cNvPr id="0" name=""/>
        <dsp:cNvSpPr/>
      </dsp:nvSpPr>
      <dsp:spPr>
        <a:xfrm>
          <a:off x="0" y="2106502"/>
          <a:ext cx="2259911" cy="1002373"/>
        </a:xfrm>
        <a:prstGeom prst="roundRect">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53340" rIns="106680" bIns="53340" numCol="1" spcCol="1270" anchor="ctr" anchorCtr="0">
          <a:noAutofit/>
        </a:bodyPr>
        <a:lstStyle/>
        <a:p>
          <a:pPr marL="0" lvl="0" indent="0" algn="ctr" defTabSz="1244600">
            <a:lnSpc>
              <a:spcPct val="90000"/>
            </a:lnSpc>
            <a:spcBef>
              <a:spcPct val="0"/>
            </a:spcBef>
            <a:spcAft>
              <a:spcPct val="35000"/>
            </a:spcAft>
            <a:buNone/>
          </a:pPr>
          <a:r>
            <a:rPr lang="zh-TW" altLang="en-US" sz="2800" kern="1200">
              <a:latin typeface="+mj-ea"/>
              <a:ea typeface="+mj-ea"/>
            </a:rPr>
            <a:t>檔案評量</a:t>
          </a:r>
          <a:endParaRPr lang="zh-TW" altLang="en-US" sz="2800" kern="1200" dirty="0">
            <a:latin typeface="+mj-ea"/>
            <a:ea typeface="+mj-ea"/>
          </a:endParaRPr>
        </a:p>
      </dsp:txBody>
      <dsp:txXfrm>
        <a:off x="48932" y="2155434"/>
        <a:ext cx="2162047" cy="904509"/>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9ECEB93-B65A-4840-99F8-5A276A97A72C}">
      <dsp:nvSpPr>
        <dsp:cNvPr id="0" name=""/>
        <dsp:cNvSpPr/>
      </dsp:nvSpPr>
      <dsp:spPr>
        <a:xfrm>
          <a:off x="36" y="21567"/>
          <a:ext cx="3445906" cy="1056255"/>
        </a:xfrm>
        <a:prstGeom prst="rect">
          <a:avLst/>
        </a:prstGeom>
        <a:solidFill>
          <a:schemeClr val="accent3">
            <a:hueOff val="0"/>
            <a:satOff val="0"/>
            <a:lumOff val="0"/>
            <a:alphaOff val="0"/>
          </a:schemeClr>
        </a:solidFill>
        <a:ln w="12700" cap="flat" cmpd="sng" algn="ctr">
          <a:solidFill>
            <a:schemeClr val="accent3">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0688" tIns="97536" rIns="170688" bIns="97536" numCol="1" spcCol="1270" anchor="ctr" anchorCtr="0">
          <a:noAutofit/>
        </a:bodyPr>
        <a:lstStyle/>
        <a:p>
          <a:pPr marL="0" lvl="0" indent="0" algn="ctr" defTabSz="1066800">
            <a:lnSpc>
              <a:spcPct val="90000"/>
            </a:lnSpc>
            <a:spcBef>
              <a:spcPct val="0"/>
            </a:spcBef>
            <a:spcAft>
              <a:spcPct val="35000"/>
            </a:spcAft>
            <a:buNone/>
          </a:pPr>
          <a:r>
            <a:rPr lang="zh-TW" altLang="en-US" sz="2400" b="1" kern="1200" dirty="0">
              <a:solidFill>
                <a:schemeClr val="tx1"/>
              </a:solidFill>
              <a:effectLst>
                <a:outerShdw blurRad="38100" dist="38100" dir="2700000" algn="tl">
                  <a:srgbClr val="000000">
                    <a:alpha val="43137"/>
                  </a:srgbClr>
                </a:outerShdw>
              </a:effectLst>
              <a:latin typeface="+mj-ea"/>
              <a:ea typeface="+mj-ea"/>
            </a:rPr>
            <a:t>學校交流方案</a:t>
          </a:r>
          <a:endParaRPr lang="en-US" altLang="zh-TW" sz="2400" b="1" kern="1200" dirty="0">
            <a:solidFill>
              <a:schemeClr val="tx1"/>
            </a:solidFill>
            <a:effectLst>
              <a:outerShdw blurRad="38100" dist="38100" dir="2700000" algn="tl">
                <a:srgbClr val="000000">
                  <a:alpha val="43137"/>
                </a:srgbClr>
              </a:outerShdw>
            </a:effectLst>
            <a:latin typeface="+mj-ea"/>
            <a:ea typeface="+mj-ea"/>
          </a:endParaRPr>
        </a:p>
        <a:p>
          <a:pPr marL="0" lvl="0" indent="0" algn="ctr" defTabSz="1066800">
            <a:lnSpc>
              <a:spcPct val="90000"/>
            </a:lnSpc>
            <a:spcBef>
              <a:spcPct val="0"/>
            </a:spcBef>
            <a:spcAft>
              <a:spcPct val="35000"/>
            </a:spcAft>
            <a:buNone/>
          </a:pPr>
          <a:r>
            <a:rPr lang="zh-TW" altLang="en-US" sz="2400" b="1" kern="1200" dirty="0">
              <a:solidFill>
                <a:schemeClr val="tx1"/>
              </a:solidFill>
              <a:effectLst>
                <a:outerShdw blurRad="38100" dist="38100" dir="2700000" algn="tl">
                  <a:srgbClr val="000000">
                    <a:alpha val="43137"/>
                  </a:srgbClr>
                </a:outerShdw>
              </a:effectLst>
              <a:latin typeface="+mj-ea"/>
              <a:ea typeface="+mj-ea"/>
            </a:rPr>
            <a:t>評鑑人員</a:t>
          </a:r>
        </a:p>
      </dsp:txBody>
      <dsp:txXfrm>
        <a:off x="36" y="21567"/>
        <a:ext cx="3445906" cy="1056255"/>
      </dsp:txXfrm>
    </dsp:sp>
    <dsp:sp modelId="{70A0B063-8451-4EB0-A6EA-61C5C10551DF}">
      <dsp:nvSpPr>
        <dsp:cNvPr id="0" name=""/>
        <dsp:cNvSpPr/>
      </dsp:nvSpPr>
      <dsp:spPr>
        <a:xfrm>
          <a:off x="36" y="1077823"/>
          <a:ext cx="3445906" cy="2799900"/>
        </a:xfrm>
        <a:prstGeom prst="rect">
          <a:avLst/>
        </a:prstGeom>
        <a:solidFill>
          <a:schemeClr val="accent3">
            <a:tint val="40000"/>
            <a:alpha val="90000"/>
            <a:hueOff val="0"/>
            <a:satOff val="0"/>
            <a:lumOff val="0"/>
            <a:alphaOff val="0"/>
          </a:schemeClr>
        </a:solidFill>
        <a:ln w="12700" cap="flat" cmpd="sng" algn="ctr">
          <a:solidFill>
            <a:schemeClr val="accent3">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8016" tIns="128016" rIns="170688" bIns="192024" numCol="1" spcCol="1270" anchor="t" anchorCtr="0">
          <a:noAutofit/>
        </a:bodyPr>
        <a:lstStyle/>
        <a:p>
          <a:pPr marL="228600" lvl="1" indent="-228600" algn="l" defTabSz="1066800">
            <a:lnSpc>
              <a:spcPct val="90000"/>
            </a:lnSpc>
            <a:spcBef>
              <a:spcPct val="0"/>
            </a:spcBef>
            <a:spcAft>
              <a:spcPct val="15000"/>
            </a:spcAft>
            <a:buChar char="•"/>
          </a:pPr>
          <a:r>
            <a:rPr lang="zh-TW" altLang="en-US" sz="2400" kern="1200" dirty="0">
              <a:latin typeface="+mj-ea"/>
              <a:ea typeface="+mj-ea"/>
            </a:rPr>
            <a:t>內部評鑑人員</a:t>
          </a:r>
        </a:p>
        <a:p>
          <a:pPr marL="228600" lvl="1" indent="-228600" algn="l" defTabSz="1066800">
            <a:lnSpc>
              <a:spcPct val="90000"/>
            </a:lnSpc>
            <a:spcBef>
              <a:spcPct val="0"/>
            </a:spcBef>
            <a:spcAft>
              <a:spcPct val="15000"/>
            </a:spcAft>
            <a:buChar char="•"/>
          </a:pPr>
          <a:r>
            <a:rPr lang="zh-TW" altLang="en-US" sz="2400" kern="1200" dirty="0">
              <a:latin typeface="+mj-ea"/>
              <a:ea typeface="+mj-ea"/>
            </a:rPr>
            <a:t>外部評鑑人員</a:t>
          </a:r>
        </a:p>
      </dsp:txBody>
      <dsp:txXfrm>
        <a:off x="36" y="1077823"/>
        <a:ext cx="3445906" cy="2799900"/>
      </dsp:txXfrm>
    </dsp:sp>
    <dsp:sp modelId="{A206D9B6-3021-4B00-B5BD-71FBE7220813}">
      <dsp:nvSpPr>
        <dsp:cNvPr id="0" name=""/>
        <dsp:cNvSpPr/>
      </dsp:nvSpPr>
      <dsp:spPr>
        <a:xfrm>
          <a:off x="3928368" y="21567"/>
          <a:ext cx="3445906" cy="1056255"/>
        </a:xfrm>
        <a:prstGeom prst="rect">
          <a:avLst/>
        </a:prstGeom>
        <a:solidFill>
          <a:schemeClr val="accent3">
            <a:hueOff val="428568"/>
            <a:satOff val="-48092"/>
            <a:lumOff val="8236"/>
            <a:alphaOff val="0"/>
          </a:schemeClr>
        </a:solidFill>
        <a:ln w="12700" cap="flat" cmpd="sng" algn="ctr">
          <a:solidFill>
            <a:schemeClr val="accent3">
              <a:hueOff val="428568"/>
              <a:satOff val="-48092"/>
              <a:lumOff val="8236"/>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0688" tIns="97536" rIns="170688" bIns="97536" numCol="1" spcCol="1270" anchor="ctr" anchorCtr="0">
          <a:noAutofit/>
        </a:bodyPr>
        <a:lstStyle/>
        <a:p>
          <a:pPr marL="0" lvl="0" indent="0" algn="ctr" defTabSz="1066800">
            <a:lnSpc>
              <a:spcPct val="90000"/>
            </a:lnSpc>
            <a:spcBef>
              <a:spcPct val="0"/>
            </a:spcBef>
            <a:spcAft>
              <a:spcPct val="35000"/>
            </a:spcAft>
            <a:buNone/>
          </a:pPr>
          <a:r>
            <a:rPr lang="zh-TW" altLang="en-US" sz="2400" b="1" kern="1200" dirty="0">
              <a:solidFill>
                <a:schemeClr val="tx1"/>
              </a:solidFill>
              <a:effectLst>
                <a:outerShdw blurRad="38100" dist="38100" dir="2700000" algn="tl">
                  <a:srgbClr val="000000">
                    <a:alpha val="43137"/>
                  </a:srgbClr>
                </a:outerShdw>
              </a:effectLst>
              <a:latin typeface="+mj-ea"/>
              <a:ea typeface="+mj-ea"/>
            </a:rPr>
            <a:t>評鑑資料蒐集方法</a:t>
          </a:r>
        </a:p>
      </dsp:txBody>
      <dsp:txXfrm>
        <a:off x="3928368" y="21567"/>
        <a:ext cx="3445906" cy="1056255"/>
      </dsp:txXfrm>
    </dsp:sp>
    <dsp:sp modelId="{AE18C25D-9696-4637-86FD-650AF038C38C}">
      <dsp:nvSpPr>
        <dsp:cNvPr id="0" name=""/>
        <dsp:cNvSpPr/>
      </dsp:nvSpPr>
      <dsp:spPr>
        <a:xfrm>
          <a:off x="3928368" y="1077823"/>
          <a:ext cx="3445906" cy="2799900"/>
        </a:xfrm>
        <a:prstGeom prst="rect">
          <a:avLst/>
        </a:prstGeom>
        <a:solidFill>
          <a:schemeClr val="accent3">
            <a:tint val="40000"/>
            <a:alpha val="90000"/>
            <a:hueOff val="-99230"/>
            <a:satOff val="-37921"/>
            <a:lumOff val="-513"/>
            <a:alphaOff val="0"/>
          </a:schemeClr>
        </a:solidFill>
        <a:ln w="12700" cap="flat" cmpd="sng" algn="ctr">
          <a:solidFill>
            <a:schemeClr val="accent3">
              <a:tint val="40000"/>
              <a:alpha val="90000"/>
              <a:hueOff val="-99230"/>
              <a:satOff val="-37921"/>
              <a:lumOff val="-513"/>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8016" tIns="128016" rIns="170688" bIns="192024" numCol="1" spcCol="1270" anchor="t" anchorCtr="0">
          <a:noAutofit/>
        </a:bodyPr>
        <a:lstStyle/>
        <a:p>
          <a:pPr marL="228600" lvl="1" indent="-228600" algn="l" defTabSz="1066800">
            <a:lnSpc>
              <a:spcPct val="90000"/>
            </a:lnSpc>
            <a:spcBef>
              <a:spcPct val="0"/>
            </a:spcBef>
            <a:spcAft>
              <a:spcPct val="15000"/>
            </a:spcAft>
            <a:buChar char="•"/>
          </a:pPr>
          <a:r>
            <a:rPr lang="zh-TW" altLang="en-US" sz="2400" kern="1200" dirty="0">
              <a:latin typeface="+mj-ea"/>
              <a:ea typeface="+mj-ea"/>
            </a:rPr>
            <a:t>文件分析</a:t>
          </a:r>
        </a:p>
        <a:p>
          <a:pPr marL="228600" lvl="1" indent="-228600" algn="l" defTabSz="1066800">
            <a:lnSpc>
              <a:spcPct val="90000"/>
            </a:lnSpc>
            <a:spcBef>
              <a:spcPct val="0"/>
            </a:spcBef>
            <a:spcAft>
              <a:spcPct val="15000"/>
            </a:spcAft>
            <a:buChar char="•"/>
          </a:pPr>
          <a:r>
            <a:rPr lang="zh-TW" altLang="en-US" sz="2400" kern="1200" dirty="0">
              <a:latin typeface="+mj-ea"/>
              <a:ea typeface="+mj-ea"/>
            </a:rPr>
            <a:t>觀察</a:t>
          </a:r>
        </a:p>
        <a:p>
          <a:pPr marL="228600" lvl="1" indent="-228600" algn="l" defTabSz="1066800">
            <a:lnSpc>
              <a:spcPct val="90000"/>
            </a:lnSpc>
            <a:spcBef>
              <a:spcPct val="0"/>
            </a:spcBef>
            <a:spcAft>
              <a:spcPct val="15000"/>
            </a:spcAft>
            <a:buChar char="•"/>
          </a:pPr>
          <a:r>
            <a:rPr lang="zh-TW" altLang="en-US" sz="2400" kern="1200" dirty="0">
              <a:latin typeface="+mj-ea"/>
              <a:ea typeface="+mj-ea"/>
            </a:rPr>
            <a:t>訪談</a:t>
          </a:r>
        </a:p>
        <a:p>
          <a:pPr marL="228600" lvl="1" indent="-228600" algn="l" defTabSz="1066800">
            <a:lnSpc>
              <a:spcPct val="90000"/>
            </a:lnSpc>
            <a:spcBef>
              <a:spcPct val="0"/>
            </a:spcBef>
            <a:spcAft>
              <a:spcPct val="15000"/>
            </a:spcAft>
            <a:buChar char="•"/>
          </a:pPr>
          <a:r>
            <a:rPr lang="zh-TW" altLang="en-US" sz="2400" kern="1200" dirty="0">
              <a:latin typeface="+mj-ea"/>
              <a:ea typeface="+mj-ea"/>
            </a:rPr>
            <a:t>調查</a:t>
          </a:r>
        </a:p>
        <a:p>
          <a:pPr marL="228600" lvl="1" indent="-228600" algn="l" defTabSz="1066800">
            <a:lnSpc>
              <a:spcPct val="90000"/>
            </a:lnSpc>
            <a:spcBef>
              <a:spcPct val="0"/>
            </a:spcBef>
            <a:spcAft>
              <a:spcPct val="15000"/>
            </a:spcAft>
            <a:buChar char="•"/>
          </a:pPr>
          <a:r>
            <a:rPr lang="zh-TW" altLang="en-US" sz="2400" kern="1200" dirty="0">
              <a:latin typeface="+mj-ea"/>
              <a:ea typeface="+mj-ea"/>
            </a:rPr>
            <a:t>會議對話與討論</a:t>
          </a:r>
        </a:p>
        <a:p>
          <a:pPr marL="228600" lvl="1" indent="-228600" algn="l" defTabSz="1066800">
            <a:lnSpc>
              <a:spcPct val="90000"/>
            </a:lnSpc>
            <a:spcBef>
              <a:spcPct val="0"/>
            </a:spcBef>
            <a:spcAft>
              <a:spcPct val="15000"/>
            </a:spcAft>
            <a:buChar char="•"/>
          </a:pPr>
          <a:r>
            <a:rPr lang="zh-TW" altLang="en-US" sz="2400" kern="1200" dirty="0">
              <a:latin typeface="+mj-ea"/>
              <a:ea typeface="+mj-ea"/>
            </a:rPr>
            <a:t>多元化學習成就評量</a:t>
          </a:r>
        </a:p>
      </dsp:txBody>
      <dsp:txXfrm>
        <a:off x="3928368" y="1077823"/>
        <a:ext cx="3445906" cy="2799900"/>
      </dsp:txXfrm>
    </dsp:sp>
  </dsp:spTree>
</dsp:drawing>
</file>

<file path=ppt/diagrams/layout1.xml><?xml version="1.0" encoding="utf-8"?>
<dgm:layoutDef xmlns:dgm="http://schemas.openxmlformats.org/drawingml/2006/diagram" xmlns:a="http://schemas.openxmlformats.org/drawingml/2006/main" uniqueId="urn:microsoft.com/office/officeart/2005/8/layout/lProcess2">
  <dgm:title val=""/>
  <dgm:desc val=""/>
  <dgm:catLst>
    <dgm:cat type="list" pri="10000"/>
    <dgm:cat type="relationship" pri="13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 modelId="33" srcId="3" destId="31" srcOrd="0" destOrd="0"/>
        <dgm:cxn modelId="34" srcId="3" destId="32" srcOrd="0" destOrd="0"/>
      </dgm:cxnLst>
      <dgm:bg/>
      <dgm:whole/>
    </dgm:dataModel>
  </dgm:sampData>
  <dgm:styleData useDef="1">
    <dgm:dataModel>
      <dgm:ptLst/>
      <dgm:bg/>
      <dgm:whole/>
    </dgm:dataModel>
  </dgm:styleData>
  <dgm:clrData useDef="1">
    <dgm:dataModel>
      <dgm:ptLst/>
      <dgm:bg/>
      <dgm:whole/>
    </dgm:dataModel>
  </dgm:clrData>
  <dgm:layoutNode name="theList">
    <dgm:varLst>
      <dgm:dir/>
      <dgm:animLvl val="lvl"/>
      <dgm:resizeHandles val="exact"/>
    </dgm:varLst>
    <dgm:choose name="Name0">
      <dgm:if name="Name1" func="var" arg="dir" op="equ" val="norm">
        <dgm:alg type="lin"/>
      </dgm:if>
      <dgm:else name="Name2">
        <dgm:alg type="lin">
          <dgm:param type="linDir" val="fromR"/>
        </dgm:alg>
      </dgm:else>
    </dgm:choose>
    <dgm:shape xmlns:r="http://schemas.openxmlformats.org/officeDocument/2006/relationships" r:blip="">
      <dgm:adjLst/>
    </dgm:shape>
    <dgm:presOf/>
    <dgm:constrLst>
      <dgm:constr type="w" for="ch" forName="compNode" refType="w"/>
      <dgm:constr type="h" for="ch" forName="compNode" refType="h"/>
      <dgm:constr type="w" for="ch" forName="aSpace" refType="w" fact="0.075"/>
      <dgm:constr type="h" for="des" forName="aSpace2" refType="h" fact="0.1"/>
      <dgm:constr type="primFontSz" for="des" forName="textNode" op="equ"/>
      <dgm:constr type="primFontSz" for="des" forName="childNode" op="equ"/>
    </dgm:constrLst>
    <dgm:ruleLst/>
    <dgm:forEach name="aNodeForEach" axis="ch" ptType="node">
      <dgm:layoutNode name="compNode">
        <dgm:alg type="composite"/>
        <dgm:shape xmlns:r="http://schemas.openxmlformats.org/officeDocument/2006/relationships" r:blip="">
          <dgm:adjLst/>
        </dgm:shape>
        <dgm:presOf/>
        <dgm:constrLst>
          <dgm:constr type="w" for="ch" forName="aNode" refType="w"/>
          <dgm:constr type="h" for="ch" forName="aNode" refType="h"/>
          <dgm:constr type="w" for="ch" forName="textNode" refType="w"/>
          <dgm:constr type="h" for="ch" forName="textNode" refType="h" fact="0.3"/>
          <dgm:constr type="ctrX" for="ch" forName="textNode" refType="w" fact="0.5"/>
          <dgm:constr type="w" for="ch" forName="compChildNode" refType="w" fact="0.8"/>
          <dgm:constr type="h" for="ch" forName="compChildNode" refType="h" fact="0.65"/>
          <dgm:constr type="t" for="ch" forName="compChildNode" refType="h" fact="0.3"/>
          <dgm:constr type="ctrX" for="ch" forName="compChildNode" refType="w" fact="0.5"/>
        </dgm:constrLst>
        <dgm:ruleLst/>
        <dgm:layoutNode name="aNode" styleLbl="bgShp">
          <dgm:alg type="sp"/>
          <dgm:shape xmlns:r="http://schemas.openxmlformats.org/officeDocument/2006/relationships" type="roundRect" r:blip="">
            <dgm:adjLst>
              <dgm:adj idx="1" val="0.1"/>
            </dgm:adjLst>
          </dgm:shape>
          <dgm:presOf axis="self"/>
          <dgm:constrLst/>
          <dgm:ruleLst/>
        </dgm:layoutNode>
        <dgm:layoutNode name="textNode" styleLbl="bgShp">
          <dgm:alg type="tx"/>
          <dgm:shape xmlns:r="http://schemas.openxmlformats.org/officeDocument/2006/relationships" type="rect" r:blip="" hideGeom="1">
            <dgm:adjLst>
              <dgm:adj idx="1" val="0.1"/>
            </dgm:adjLst>
          </dgm:shape>
          <dgm:presOf axis="self"/>
          <dgm:constrLst>
            <dgm:constr type="primFontSz" val="65"/>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compChildNode">
          <dgm:alg type="composite"/>
          <dgm:shape xmlns:r="http://schemas.openxmlformats.org/officeDocument/2006/relationships" r:blip="">
            <dgm:adjLst/>
          </dgm:shape>
          <dgm:presOf/>
          <dgm:constrLst>
            <dgm:constr type="w" for="des" forName="childNode" refType="w"/>
            <dgm:constr type="h" for="des" forName="childNode" refType="h"/>
          </dgm:constrLst>
          <dgm:ruleLst/>
          <dgm:layoutNode name="theInnerList">
            <dgm:alg type="lin">
              <dgm:param type="linDir" val="fromT"/>
            </dgm:alg>
            <dgm:shape xmlns:r="http://schemas.openxmlformats.org/officeDocument/2006/relationships" r:blip="">
              <dgm:adjLst/>
            </dgm:shape>
            <dgm:presOf/>
            <dgm:constrLst/>
            <dgm:ruleLst/>
            <dgm:forEach name="childNodeForEach" axis="ch" ptType="node">
              <dgm:layoutNode name="childNode" styleLbl="node1">
                <dgm:varLst>
                  <dgm:bulletEnabled val="1"/>
                </dgm:varLst>
                <dgm:alg type="tx"/>
                <dgm:shape xmlns:r="http://schemas.openxmlformats.org/officeDocument/2006/relationships" type="roundRect" r:blip="">
                  <dgm:adjLst>
                    <dgm:adj idx="1" val="0.1"/>
                  </dgm:adjLst>
                </dgm:shape>
                <dgm:presOf axis="desOrSelf" ptType="node"/>
                <dgm:constrLst>
                  <dgm:constr type="primFontSz" val="65"/>
                  <dgm:constr type="tMarg" refType="primFontSz" fact="0.15"/>
                  <dgm:constr type="bMarg" refType="primFontSz" fact="0.15"/>
                  <dgm:constr type="lMarg" refType="primFontSz" fact="0.2"/>
                  <dgm:constr type="rMarg" refType="primFontSz" fact="0.2"/>
                </dgm:constrLst>
                <dgm:ruleLst>
                  <dgm:rule type="primFontSz" val="5" fact="NaN" max="NaN"/>
                </dgm:ruleLst>
              </dgm:layoutNode>
              <dgm:choose name="Name3">
                <dgm:if name="Name4" axis="self" ptType="node" func="revPos" op="equ" val="1"/>
                <dgm:else name="Name5">
                  <dgm:layoutNode name="aSpace2">
                    <dgm:alg type="sp"/>
                    <dgm:shape xmlns:r="http://schemas.openxmlformats.org/officeDocument/2006/relationships" r:blip="">
                      <dgm:adjLst/>
                    </dgm:shape>
                    <dgm:presOf/>
                    <dgm:constrLst/>
                    <dgm:ruleLst/>
                  </dgm:layoutNode>
                </dgm:else>
              </dgm:choose>
            </dgm:forEach>
          </dgm:layoutNode>
        </dgm:layoutNode>
      </dgm:layoutNode>
      <dgm:choose name="Name6">
        <dgm:if name="Name7" axis="self" ptType="node" func="revPos" op="equ" val="1"/>
        <dgm:else name="Name8">
          <dgm:layoutNode name="aSpace">
            <dgm:alg type="sp"/>
            <dgm:shape xmlns:r="http://schemas.openxmlformats.org/officeDocument/2006/relationships" r:blip="">
              <dgm:adjLst/>
            </dgm:shape>
            <dgm:presOf/>
            <dgm:constrLst/>
            <dgm:ruleLst/>
          </dgm:layoutNod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vList6">
  <dgm:title val=""/>
  <dgm:desc val=""/>
  <dgm:catLst>
    <dgm:cat type="process" pri="22000"/>
    <dgm:cat type="list" pri="1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dgm:varLst>
    <dgm:alg type="lin">
      <dgm:param type="linDir" val="fromT"/>
    </dgm:alg>
    <dgm:shape xmlns:r="http://schemas.openxmlformats.org/officeDocument/2006/relationships" r:blip="">
      <dgm:adjLst/>
    </dgm:shape>
    <dgm:presOf/>
    <dgm:constrLst>
      <dgm:constr type="w" for="ch" forName="linNode" refType="w"/>
      <dgm:constr type="h" for="ch" forName="linNode" refType="h"/>
      <dgm:constr type="h" for="ch" forName="spacing" refType="h" refFor="ch" refForName="linNode" fact="0.1"/>
      <dgm:constr type="primFontSz" for="des" forName="parentShp" op="equ" val="65"/>
      <dgm:constr type="primFontSz" for="des" forName="childShp" op="equ" val="65"/>
    </dgm:constrLst>
    <dgm:ruleLst/>
    <dgm:forEach name="Name1" axis="ch" ptType="node">
      <dgm:layoutNode name="linNode">
        <dgm:choose name="Name2">
          <dgm:if name="Name3" func="var" arg="dir" op="equ" val="norm">
            <dgm:alg type="lin">
              <dgm:param type="linDir" val="fromL"/>
            </dgm:alg>
          </dgm:if>
          <dgm:else name="Name4">
            <dgm:alg type="lin">
              <dgm:param type="linDir" val="fromR"/>
            </dgm:alg>
          </dgm:else>
        </dgm:choose>
        <dgm:shape xmlns:r="http://schemas.openxmlformats.org/officeDocument/2006/relationships" r:blip="">
          <dgm:adjLst/>
        </dgm:shape>
        <dgm:presOf/>
        <dgm:choose name="Name5">
          <dgm:if name="Name6" func="var" arg="dir" op="equ" val="norm">
            <dgm:constrLst>
              <dgm:constr type="w" for="ch" forName="parentShp" refType="w" fact="0.4"/>
              <dgm:constr type="h" for="ch" forName="parentShp" refType="h"/>
              <dgm:constr type="w" for="ch" forName="childShp" refType="w" fact="0.6"/>
              <dgm:constr type="h" for="ch" forName="childShp" refType="h" refFor="ch" refForName="parentShp"/>
            </dgm:constrLst>
          </dgm:if>
          <dgm:else name="Name7">
            <dgm:constrLst>
              <dgm:constr type="w" for="ch" forName="parentShp" refType="w" fact="0.4"/>
              <dgm:constr type="h" for="ch" forName="parentShp" refType="h"/>
              <dgm:constr type="w" for="ch" forName="childShp" refType="w" fact="0.6"/>
              <dgm:constr type="h" for="ch" forName="childShp" refType="h" refFor="ch" refForName="parentShp"/>
            </dgm:constrLst>
          </dgm:else>
        </dgm:choose>
        <dgm:ruleLst/>
        <dgm:layoutNode name="parentShp" styleLbl="node1">
          <dgm:varLst>
            <dgm:bulletEnabled val="1"/>
          </dgm:varLst>
          <dgm:alg type="tx"/>
          <dgm:shape xmlns:r="http://schemas.openxmlformats.org/officeDocument/2006/relationships" type="roundRect" r:blip="">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layoutNode name="childShp" styleLbl="bgAccFollowNode1">
          <dgm:varLst>
            <dgm:bulletEnabled val="1"/>
          </dgm:varLst>
          <dgm:alg type="tx">
            <dgm:param type="stBulletLvl" val="1"/>
          </dgm:alg>
          <dgm:choose name="Name8">
            <dgm:if name="Name9" func="var" arg="dir" op="equ" val="norm">
              <dgm:shape xmlns:r="http://schemas.openxmlformats.org/officeDocument/2006/relationships" type="rightArrow" r:blip="" zOrderOff="-2">
                <dgm:adjLst>
                  <dgm:adj idx="1" val="0.75"/>
                </dgm:adjLst>
              </dgm:shape>
            </dgm:if>
            <dgm:else name="Name10">
              <dgm:shape xmlns:r="http://schemas.openxmlformats.org/officeDocument/2006/relationships" rot="180" type="rightArrow" r:blip="" zOrderOff="-2">
                <dgm:adjLst>
                  <dgm:adj idx="1" val="0.75"/>
                </dgm:adjLst>
              </dgm:shape>
            </dgm:else>
          </dgm:choose>
          <dgm:presOf axis="des" ptType="node"/>
          <dgm:constrLst>
            <dgm:constr type="secFontSz" refType="primFontSz"/>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dgm:forEach name="Name11" axis="followSib" ptType="sibTrans" cnt="1">
        <dgm:layoutNode name="spacing">
          <dgm:alg type="sp"/>
          <dgm:shape xmlns:r="http://schemas.openxmlformats.org/officeDocument/2006/relationships" r:blip="">
            <dgm:adjLst/>
          </dgm:shape>
          <dgm:presO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process3">
  <dgm:title val=""/>
  <dgm:desc val=""/>
  <dgm:catLst>
    <dgm:cat type="process" pri="2000"/>
  </dgm:catLst>
  <dgm:samp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Lst>
      <dgm:cxnLst>
        <dgm:cxn modelId="4" srcId="0" destId="1" srcOrd="0" destOrd="0"/>
        <dgm:cxn modelId="5" srcId="0" destId="2" srcOrd="1" destOrd="0"/>
        <dgm:cxn modelId="6" srcId="0" destId="3" srcOrd="3" destOrd="0"/>
        <dgm:cxn modelId="12" srcId="1" destId="11" srcOrd="0" destOrd="0"/>
        <dgm:cxn modelId="23" srcId="2" destId="21" srcOrd="0" destOrd="0"/>
        <dgm:cxn modelId="34" srcId="3" destId="31" srcOrd="0" destOrd="0"/>
      </dgm:cxnLst>
      <dgm:bg/>
      <dgm:whole/>
    </dgm:dataModel>
  </dgm:sampData>
  <dgm:style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 modelId="4">
          <dgm:prSet phldr="1"/>
        </dgm:pt>
        <dgm:pt modelId="41">
          <dgm:prSet phldr="1"/>
        </dgm:pt>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val="exact"/>
    </dgm:varLst>
    <dgm:choose name="Name0">
      <dgm:if name="Name1" func="var" arg="dir" op="equ" val="norm">
        <dgm:alg type="lin"/>
      </dgm:if>
      <dgm:else name="Name2">
        <dgm:alg type="lin">
          <dgm:param type="linDir" val="fromR"/>
        </dgm:alg>
      </dgm:else>
    </dgm:choose>
    <dgm:shape xmlns:r="http://schemas.openxmlformats.org/officeDocument/2006/relationships" r:blip="">
      <dgm:adjLst/>
    </dgm:shape>
    <dgm:presOf/>
    <dgm:constrLst>
      <dgm:constr type="w" for="ch" forName="composite" refType="w"/>
      <dgm:constr type="w" for="ch" ptType="sibTrans" refType="w" refFor="ch" refForName="composite" fact="0.3333"/>
      <dgm:constr type="w" for="des" forName="parTx"/>
      <dgm:constr type="h" for="des" forName="parTx" op="equ"/>
      <dgm:constr type="h" for="des" forName="parSh" op="equ"/>
      <dgm:constr type="w" for="des" forName="desTx"/>
      <dgm:constr type="h" for="des" forName="desTx" op="equ"/>
      <dgm:constr type="w" for="des" forName="parSh"/>
      <dgm:constr type="primFontSz" for="des" forName="parTx" val="65"/>
      <dgm:constr type="secFontSz" for="des" forName="desTx" refType="primFontSz" refFor="des" refForName="parTx" op="equ"/>
      <dgm:constr type="primFontSz" for="des" forName="connTx" refType="primFontSz" refFor="des" refForName="parTx" fact="0.8"/>
      <dgm:constr type="primFontSz" for="des" forName="connTx" refType="primFontSz" refFor="des" refForName="parTx" op="lte" fact="0.8"/>
      <dgm:constr type="h" for="des" forName="parTx" refType="primFontSz" refFor="des" refForName="parTx" fact="0.8"/>
      <dgm:constr type="h" for="des" forName="parSh" refType="primFontSz" refFor="des" refForName="parTx" fact="1.2"/>
      <dgm:constr type="h" for="des" forName="desTx" refType="primFontSz" refFor="des" refForName="parTx" fact="1.6"/>
      <dgm:constr type="h" for="des" forName="parSh" refType="h" refFor="des" refForName="parTx" op="lte" fact="1.5"/>
      <dgm:constr type="h" for="des" forName="parSh" refType="h" refFor="des" refForName="parTx" op="gte" fact="1.5"/>
    </dgm:constrLst>
    <dgm:ruleLst>
      <dgm:rule type="w" for="ch" forName="composite" val="0" fact="NaN" max="NaN"/>
      <dgm:rule type="primFontSz" for="des" forName="parTx" val="5" fact="NaN" max="NaN"/>
    </dgm:ruleLst>
    <dgm:forEach name="Name3" axis="ch" ptType="node">
      <dgm:layoutNode name="composite">
        <dgm:alg type="composite"/>
        <dgm:shape xmlns:r="http://schemas.openxmlformats.org/officeDocument/2006/relationships" r:blip="">
          <dgm:adjLst/>
        </dgm:shape>
        <dgm:presOf/>
        <dgm:choose name="Name4">
          <dgm:if name="Name5" func="var" arg="dir" op="equ" val="norm">
            <dgm:constrLst>
              <dgm:constr type="h" refType="w" fact="1000"/>
              <dgm:constr type="l" for="ch" forName="parTx"/>
              <dgm:constr type="w" for="ch" forName="parTx" refType="w" fact="0.83"/>
              <dgm:constr type="t" for="ch" forName="parTx"/>
              <dgm:constr type="l" for="ch" forName="parSh"/>
              <dgm:constr type="w" for="ch" forName="parSh" refType="w" refFor="ch" refForName="parTx"/>
              <dgm:constr type="t" for="ch" forName="parSh"/>
              <dgm:constr type="l" for="ch" forName="desTx" refType="w" fact="0.17"/>
              <dgm:constr type="w" for="ch" forName="desTx" refType="w" refFor="ch" refForName="parTx"/>
              <dgm:constr type="t" for="ch" forName="desTx" refType="h" refFor="ch" refForName="parTx"/>
            </dgm:constrLst>
          </dgm:if>
          <dgm:else name="Name6">
            <dgm:constrLst>
              <dgm:constr type="h" refType="w" fact="1000"/>
              <dgm:constr type="l" for="ch" forName="parTx" refType="w" fact="0.17"/>
              <dgm:constr type="w" for="ch" forName="parTx" refType="w" fact="0.83"/>
              <dgm:constr type="t" for="ch" forName="parTx"/>
              <dgm:constr type="l" for="ch" forName="parSh" refType="w" fact="0.15"/>
              <dgm:constr type="w" for="ch" forName="parSh" refType="w" refFor="ch" refForName="parTx"/>
              <dgm:constr type="t" for="ch" forName="parSh"/>
              <dgm:constr type="l" for="ch" forName="desTx"/>
              <dgm:constr type="w" for="ch" forName="desTx" refType="w" refFor="ch" refForName="parTx"/>
              <dgm:constr type="t" for="ch" forName="desTx" refType="h" refFor="ch" refForName="parTx"/>
            </dgm:constrLst>
          </dgm:else>
        </dgm:choose>
        <dgm:ruleLst>
          <dgm:rule type="h" val="INF" fact="NaN" max="NaN"/>
        </dgm:ruleLst>
        <dgm:layoutNode name="parTx">
          <dgm:varLst>
            <dgm:chMax val="0"/>
            <dgm:chPref val="0"/>
            <dgm:bulletEnabled val="1"/>
          </dgm:varLst>
          <dgm:alg type="tx">
            <dgm:param type="parTxLTRAlign" val="l"/>
            <dgm:param type="parTxRTLAlign" val="r"/>
            <dgm:param type="txAnchorVert" val="t"/>
          </dgm:alg>
          <dgm:shape xmlns:r="http://schemas.openxmlformats.org/officeDocument/2006/relationships" type="rect" r:blip="" zOrderOff="1" hideGeom="1">
            <dgm:adjLst>
              <dgm:adj idx="1" val="0.1"/>
            </dgm:adjLst>
          </dgm:shape>
          <dgm:presOf axis="self" ptType="node"/>
          <dgm:constrLst>
            <dgm:constr type="h" refType="w" op="lte" fact="0.4"/>
            <dgm:constr type="bMarg" refType="primFontSz" fact="0.3"/>
            <dgm:constr type="h"/>
          </dgm:constrLst>
          <dgm:ruleLst>
            <dgm:rule type="h" val="INF" fact="NaN" max="NaN"/>
          </dgm:ruleLst>
        </dgm:layoutNode>
        <dgm:layoutNode name="parSh">
          <dgm:alg type="sp"/>
          <dgm:shape xmlns:r="http://schemas.openxmlformats.org/officeDocument/2006/relationships" type="roundRect" r:blip="">
            <dgm:adjLst>
              <dgm:adj idx="1" val="0.1"/>
            </dgm:adjLst>
          </dgm:shape>
          <dgm:presOf axis="self" ptType="node"/>
          <dgm:constrLst>
            <dgm:constr type="h"/>
          </dgm:constrLst>
          <dgm:ruleLst/>
        </dgm:layoutNode>
        <dgm:layoutNode name="desTx" styleLbl="fgAcc1">
          <dgm:varLst>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secFontSz" val="65"/>
            <dgm:constr type="primFontSz" refType="secFontSz"/>
            <dgm:constr type="h"/>
          </dgm:constrLst>
          <dgm:ruleLst>
            <dgm:rule type="h" val="INF" fact="NaN" max="NaN"/>
          </dgm:ruleLst>
        </dgm:layoutNode>
      </dgm:layoutNode>
      <dgm:forEach name="sibTransForEach" axis="followSib" ptType="sibTrans" cnt="1">
        <dgm:layoutNode name="sibTrans">
          <dgm:alg type="conn">
            <dgm:param type="begPts" val="auto"/>
            <dgm:param type="endPts" val="auto"/>
            <dgm:param type="srcNode" val="parTx"/>
            <dgm:param type="dstNode" val="parTx"/>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Tx">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5.xml><?xml version="1.0" encoding="utf-8"?>
<dgm:layoutDef xmlns:dgm="http://schemas.openxmlformats.org/drawingml/2006/diagram" xmlns:a="http://schemas.openxmlformats.org/drawingml/2006/main" uniqueId="urn:microsoft.com/office/officeart/2005/8/layout/lProcess2">
  <dgm:title val=""/>
  <dgm:desc val=""/>
  <dgm:catLst>
    <dgm:cat type="list" pri="10000"/>
    <dgm:cat type="relationship" pri="13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 modelId="33" srcId="3" destId="31" srcOrd="0" destOrd="0"/>
        <dgm:cxn modelId="34" srcId="3" destId="32" srcOrd="0" destOrd="0"/>
      </dgm:cxnLst>
      <dgm:bg/>
      <dgm:whole/>
    </dgm:dataModel>
  </dgm:sampData>
  <dgm:styleData useDef="1">
    <dgm:dataModel>
      <dgm:ptLst/>
      <dgm:bg/>
      <dgm:whole/>
    </dgm:dataModel>
  </dgm:styleData>
  <dgm:clrData useDef="1">
    <dgm:dataModel>
      <dgm:ptLst/>
      <dgm:bg/>
      <dgm:whole/>
    </dgm:dataModel>
  </dgm:clrData>
  <dgm:layoutNode name="theList">
    <dgm:varLst>
      <dgm:dir/>
      <dgm:animLvl val="lvl"/>
      <dgm:resizeHandles val="exact"/>
    </dgm:varLst>
    <dgm:choose name="Name0">
      <dgm:if name="Name1" func="var" arg="dir" op="equ" val="norm">
        <dgm:alg type="lin"/>
      </dgm:if>
      <dgm:else name="Name2">
        <dgm:alg type="lin">
          <dgm:param type="linDir" val="fromR"/>
        </dgm:alg>
      </dgm:else>
    </dgm:choose>
    <dgm:shape xmlns:r="http://schemas.openxmlformats.org/officeDocument/2006/relationships" r:blip="">
      <dgm:adjLst/>
    </dgm:shape>
    <dgm:presOf/>
    <dgm:constrLst>
      <dgm:constr type="w" for="ch" forName="compNode" refType="w"/>
      <dgm:constr type="h" for="ch" forName="compNode" refType="h"/>
      <dgm:constr type="w" for="ch" forName="aSpace" refType="w" fact="0.075"/>
      <dgm:constr type="h" for="des" forName="aSpace2" refType="h" fact="0.1"/>
      <dgm:constr type="primFontSz" for="des" forName="textNode" op="equ"/>
      <dgm:constr type="primFontSz" for="des" forName="childNode" op="equ"/>
    </dgm:constrLst>
    <dgm:ruleLst/>
    <dgm:forEach name="aNodeForEach" axis="ch" ptType="node">
      <dgm:layoutNode name="compNode">
        <dgm:alg type="composite"/>
        <dgm:shape xmlns:r="http://schemas.openxmlformats.org/officeDocument/2006/relationships" r:blip="">
          <dgm:adjLst/>
        </dgm:shape>
        <dgm:presOf/>
        <dgm:constrLst>
          <dgm:constr type="w" for="ch" forName="aNode" refType="w"/>
          <dgm:constr type="h" for="ch" forName="aNode" refType="h"/>
          <dgm:constr type="w" for="ch" forName="textNode" refType="w"/>
          <dgm:constr type="h" for="ch" forName="textNode" refType="h" fact="0.3"/>
          <dgm:constr type="ctrX" for="ch" forName="textNode" refType="w" fact="0.5"/>
          <dgm:constr type="w" for="ch" forName="compChildNode" refType="w" fact="0.8"/>
          <dgm:constr type="h" for="ch" forName="compChildNode" refType="h" fact="0.65"/>
          <dgm:constr type="t" for="ch" forName="compChildNode" refType="h" fact="0.3"/>
          <dgm:constr type="ctrX" for="ch" forName="compChildNode" refType="w" fact="0.5"/>
        </dgm:constrLst>
        <dgm:ruleLst/>
        <dgm:layoutNode name="aNode" styleLbl="bgShp">
          <dgm:alg type="sp"/>
          <dgm:shape xmlns:r="http://schemas.openxmlformats.org/officeDocument/2006/relationships" type="roundRect" r:blip="">
            <dgm:adjLst>
              <dgm:adj idx="1" val="0.1"/>
            </dgm:adjLst>
          </dgm:shape>
          <dgm:presOf axis="self"/>
          <dgm:constrLst/>
          <dgm:ruleLst/>
        </dgm:layoutNode>
        <dgm:layoutNode name="textNode" styleLbl="bgShp">
          <dgm:alg type="tx"/>
          <dgm:shape xmlns:r="http://schemas.openxmlformats.org/officeDocument/2006/relationships" type="rect" r:blip="" hideGeom="1">
            <dgm:adjLst>
              <dgm:adj idx="1" val="0.1"/>
            </dgm:adjLst>
          </dgm:shape>
          <dgm:presOf axis="self"/>
          <dgm:constrLst>
            <dgm:constr type="primFontSz" val="65"/>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compChildNode">
          <dgm:alg type="composite"/>
          <dgm:shape xmlns:r="http://schemas.openxmlformats.org/officeDocument/2006/relationships" r:blip="">
            <dgm:adjLst/>
          </dgm:shape>
          <dgm:presOf/>
          <dgm:constrLst>
            <dgm:constr type="w" for="des" forName="childNode" refType="w"/>
            <dgm:constr type="h" for="des" forName="childNode" refType="h"/>
          </dgm:constrLst>
          <dgm:ruleLst/>
          <dgm:layoutNode name="theInnerList">
            <dgm:alg type="lin">
              <dgm:param type="linDir" val="fromT"/>
            </dgm:alg>
            <dgm:shape xmlns:r="http://schemas.openxmlformats.org/officeDocument/2006/relationships" r:blip="">
              <dgm:adjLst/>
            </dgm:shape>
            <dgm:presOf/>
            <dgm:constrLst/>
            <dgm:ruleLst/>
            <dgm:forEach name="childNodeForEach" axis="ch" ptType="node">
              <dgm:layoutNode name="childNode" styleLbl="node1">
                <dgm:varLst>
                  <dgm:bulletEnabled val="1"/>
                </dgm:varLst>
                <dgm:alg type="tx"/>
                <dgm:shape xmlns:r="http://schemas.openxmlformats.org/officeDocument/2006/relationships" type="roundRect" r:blip="">
                  <dgm:adjLst>
                    <dgm:adj idx="1" val="0.1"/>
                  </dgm:adjLst>
                </dgm:shape>
                <dgm:presOf axis="desOrSelf" ptType="node"/>
                <dgm:constrLst>
                  <dgm:constr type="primFontSz" val="65"/>
                  <dgm:constr type="tMarg" refType="primFontSz" fact="0.15"/>
                  <dgm:constr type="bMarg" refType="primFontSz" fact="0.15"/>
                  <dgm:constr type="lMarg" refType="primFontSz" fact="0.2"/>
                  <dgm:constr type="rMarg" refType="primFontSz" fact="0.2"/>
                </dgm:constrLst>
                <dgm:ruleLst>
                  <dgm:rule type="primFontSz" val="5" fact="NaN" max="NaN"/>
                </dgm:ruleLst>
              </dgm:layoutNode>
              <dgm:choose name="Name3">
                <dgm:if name="Name4" axis="self" ptType="node" func="revPos" op="equ" val="1"/>
                <dgm:else name="Name5">
                  <dgm:layoutNode name="aSpace2">
                    <dgm:alg type="sp"/>
                    <dgm:shape xmlns:r="http://schemas.openxmlformats.org/officeDocument/2006/relationships" r:blip="">
                      <dgm:adjLst/>
                    </dgm:shape>
                    <dgm:presOf/>
                    <dgm:constrLst/>
                    <dgm:ruleLst/>
                  </dgm:layoutNode>
                </dgm:else>
              </dgm:choose>
            </dgm:forEach>
          </dgm:layoutNode>
        </dgm:layoutNode>
      </dgm:layoutNode>
      <dgm:choose name="Name6">
        <dgm:if name="Name7" axis="self" ptType="node" func="revPos" op="equ" val="1"/>
        <dgm:else name="Name8">
          <dgm:layoutNode name="aSpace">
            <dgm:alg type="sp"/>
            <dgm:shape xmlns:r="http://schemas.openxmlformats.org/officeDocument/2006/relationships" r:blip="">
              <dgm:adjLst/>
            </dgm:shape>
            <dgm:presOf/>
            <dgm:constrLst/>
            <dgm:ruleLst/>
          </dgm:layoutNode>
        </dgm:else>
      </dgm:choose>
    </dgm:forEach>
  </dgm:layoutNode>
</dgm:layoutDef>
</file>

<file path=ppt/diagrams/layout6.xml><?xml version="1.0" encoding="utf-8"?>
<dgm:layoutDef xmlns:dgm="http://schemas.openxmlformats.org/drawingml/2006/diagram" xmlns:a="http://schemas.openxmlformats.org/drawingml/2006/main" uniqueId="urn:microsoft.com/office/officeart/2005/8/layout/hProcess11">
  <dgm:title val=""/>
  <dgm:desc val=""/>
  <dgm:catLst>
    <dgm:cat type="process" pri="8000"/>
    <dgm:cat type="convert" pri="14000"/>
  </dgm:catLst>
  <dgm:sampData useDef="1">
    <dgm:dataModel>
      <dgm:pt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alg type="composite"/>
    <dgm:shape xmlns:r="http://schemas.openxmlformats.org/officeDocument/2006/relationships" r:blip="">
      <dgm:adjLst/>
    </dgm:shape>
    <dgm:presOf/>
    <dgm:choose name="Name1">
      <dgm:if name="Name2" func="var" arg="dir" op="equ" val="norm">
        <dgm:constrLst>
          <dgm:constr type="w" for="ch" forName="arrow" refType="w"/>
          <dgm:constr type="h" for="ch" forName="arrow" refType="h" fact="0.4"/>
          <dgm:constr type="ctrY" for="ch" forName="arrow" refType="h" fact="0.5"/>
          <dgm:constr type="l" for="ch" forName="arrow"/>
          <dgm:constr type="w" for="ch" forName="points" refType="w" fact="0.9"/>
          <dgm:constr type="h" for="ch" forName="points" refType="h"/>
          <dgm:constr type="t" for="ch" forName="points"/>
          <dgm:constr type="l" for="ch" forName="points"/>
        </dgm:constrLst>
      </dgm:if>
      <dgm:else name="Name3">
        <dgm:constrLst>
          <dgm:constr type="w" for="ch" forName="arrow" refType="w"/>
          <dgm:constr type="h" for="ch" forName="arrow" refType="h" fact="0.4"/>
          <dgm:constr type="ctrY" for="ch" forName="arrow" refType="h" fact="0.5"/>
          <dgm:constr type="r" for="ch" forName="arrow" refType="w"/>
          <dgm:constr type="w" for="ch" forName="points" refType="w" fact="0.9"/>
          <dgm:constr type="h" for="ch" forName="points" refType="h"/>
          <dgm:constr type="t" for="ch" forName="points"/>
          <dgm:constr type="r" for="ch" forName="points" refType="w"/>
        </dgm:constrLst>
      </dgm:else>
    </dgm:choose>
    <dgm:ruleLst/>
    <dgm:layoutNode name="arrow" styleLbl="bgShp">
      <dgm:alg type="sp"/>
      <dgm:choose name="Name4">
        <dgm:if name="Name5" func="var" arg="dir" op="equ" val="norm">
          <dgm:shape xmlns:r="http://schemas.openxmlformats.org/officeDocument/2006/relationships" type="notchedRightArrow" r:blip="">
            <dgm:adjLst/>
          </dgm:shape>
        </dgm:if>
        <dgm:else name="Name6">
          <dgm:shape xmlns:r="http://schemas.openxmlformats.org/officeDocument/2006/relationships" rot="180" type="notchedRightArrow" r:blip="">
            <dgm:adjLst/>
          </dgm:shape>
        </dgm:else>
      </dgm:choose>
      <dgm:presOf/>
      <dgm:constrLst/>
      <dgm:ruleLst/>
    </dgm:layoutNode>
    <dgm:layoutNode name="points">
      <dgm:choose name="Name7">
        <dgm:if name="Name8" func="var" arg="dir" op="equ" val="norm">
          <dgm:alg type="lin">
            <dgm:param type="linDir" val="fromL"/>
          </dgm:alg>
        </dgm:if>
        <dgm:else name="Name9">
          <dgm:alg type="lin">
            <dgm:param type="linDir" val="fromR"/>
          </dgm:alg>
        </dgm:else>
      </dgm:choose>
      <dgm:shape xmlns:r="http://schemas.openxmlformats.org/officeDocument/2006/relationships" r:blip="">
        <dgm:adjLst/>
      </dgm:shape>
      <dgm:presOf/>
      <dgm:constrLst>
        <dgm:constr type="w" for="ch" forName="compositeA" refType="w"/>
        <dgm:constr type="h" for="ch" forName="compositeA" refType="h"/>
        <dgm:constr type="w" for="ch" forName="compositeB" refType="w" refFor="ch" refForName="compositeA" op="equ"/>
        <dgm:constr type="h" for="ch" forName="compositeB" refType="h" refFor="ch" refForName="compositeA" op="equ"/>
        <dgm:constr type="primFontSz" for="des" ptType="node" op="equ" val="65"/>
        <dgm:constr type="w" for="ch" forName="space" refType="w" refFor="ch" refForName="compositeA" op="equ" fact="0.05"/>
      </dgm:constrLst>
      <dgm:ruleLst/>
      <dgm:forEach name="Name10" axis="ch" ptType="node">
        <dgm:choose name="Name11">
          <dgm:if name="Name12" axis="self" ptType="node" func="posOdd" op="equ" val="1">
            <dgm:layoutNode name="compositeA">
              <dgm:alg type="composite"/>
              <dgm:shape xmlns:r="http://schemas.openxmlformats.org/officeDocument/2006/relationships" r:blip="">
                <dgm:adjLst/>
              </dgm:shape>
              <dgm:presOf/>
              <dgm:constrLst>
                <dgm:constr type="w" for="ch" forName="textA" refType="w"/>
                <dgm:constr type="h" for="ch" forName="textA" refType="h" fact="0.4"/>
                <dgm:constr type="t" for="ch" forName="textA"/>
                <dgm:constr type="l" for="ch" forName="textA"/>
                <dgm:constr type="h" for="ch" forName="circleA" refType="h" fact="0.1"/>
                <dgm:constr type="h" for="ch" forName="circleA" refType="w" op="lte"/>
                <dgm:constr type="w" for="ch" forName="circleA" refType="h" refFor="ch" refForName="circleA" op="equ"/>
                <dgm:constr type="ctrY" for="ch" forName="circleA" refType="h" fact="0.5"/>
                <dgm:constr type="ctrX" for="ch" forName="circleA" refType="w" refFor="ch" refForName="textA" fact="0.5"/>
                <dgm:constr type="w" for="ch" forName="spaceA" refType="w"/>
                <dgm:constr type="h" for="ch" forName="spaceA" refType="h" fact="0.4"/>
                <dgm:constr type="b" for="ch" forName="spaceA" refType="h"/>
                <dgm:constr type="l" for="ch" forName="spaceA"/>
              </dgm:constrLst>
              <dgm:ruleLst/>
              <dgm:layoutNode name="textA" styleLbl="revTx">
                <dgm:varLst>
                  <dgm:bulletEnabled val="1"/>
                </dgm:varLst>
                <dgm:alg type="tx">
                  <dgm:param type="txAnchorVert" val="b"/>
                  <dgm:param type="txAnchorVertCh" val="b"/>
                  <dgm:param type="txAnchorHorzCh" val="ctr"/>
                </dgm:alg>
                <dgm:shape xmlns:r="http://schemas.openxmlformats.org/officeDocument/2006/relationships" type="rect" r:blip="">
                  <dgm:adjLst/>
                </dgm:shape>
                <dgm:presOf axis="desOrSelf" ptType="node"/>
                <dgm:constrLst/>
                <dgm:ruleLst>
                  <dgm:rule type="primFontSz" val="5" fact="NaN" max="NaN"/>
                </dgm:ruleLst>
              </dgm:layoutNode>
              <dgm:layoutNode name="circleA">
                <dgm:alg type="sp"/>
                <dgm:shape xmlns:r="http://schemas.openxmlformats.org/officeDocument/2006/relationships" type="ellipse" r:blip="">
                  <dgm:adjLst/>
                </dgm:shape>
                <dgm:presOf/>
                <dgm:constrLst/>
                <dgm:ruleLst/>
              </dgm:layoutNode>
              <dgm:layoutNode name="spaceA">
                <dgm:alg type="sp"/>
                <dgm:shape xmlns:r="http://schemas.openxmlformats.org/officeDocument/2006/relationships" r:blip="">
                  <dgm:adjLst/>
                </dgm:shape>
                <dgm:presOf/>
                <dgm:constrLst/>
                <dgm:ruleLst/>
              </dgm:layoutNode>
            </dgm:layoutNode>
          </dgm:if>
          <dgm:else name="Name13">
            <dgm:layoutNode name="compositeB">
              <dgm:alg type="composite"/>
              <dgm:shape xmlns:r="http://schemas.openxmlformats.org/officeDocument/2006/relationships" r:blip="">
                <dgm:adjLst/>
              </dgm:shape>
              <dgm:presOf/>
              <dgm:constrLst>
                <dgm:constr type="w" for="ch" forName="textB" refType="w"/>
                <dgm:constr type="h" for="ch" forName="textB" refType="h" fact="0.4"/>
                <dgm:constr type="b" for="ch" forName="textB" refType="h"/>
                <dgm:constr type="l" for="ch" forName="textB"/>
                <dgm:constr type="h" for="ch" forName="circleB" refType="h" fact="0.1"/>
                <dgm:constr type="w" for="ch" forName="circleB" refType="h" refFor="ch" refForName="circleB" op="equ"/>
                <dgm:constr type="h" for="ch" forName="circleB" refType="w" op="lte"/>
                <dgm:constr type="ctrY" for="ch" forName="circleB" refType="h" fact="0.5"/>
                <dgm:constr type="ctrX" for="ch" forName="circleB" refType="w" refFor="ch" refForName="textB" fact="0.5"/>
                <dgm:constr type="w" for="ch" forName="spaceB" refType="w"/>
                <dgm:constr type="h" for="ch" forName="spaceB" refType="h" fact="0.4"/>
                <dgm:constr type="t" for="ch" forName="spaceB"/>
                <dgm:constr type="l" for="ch" forName="spaceB"/>
              </dgm:constrLst>
              <dgm:ruleLst/>
              <dgm:layoutNode name="textB" styleLbl="revTx">
                <dgm:varLst>
                  <dgm:bulletEnabled val="1"/>
                </dgm:varLst>
                <dgm:alg type="tx">
                  <dgm:param type="txAnchorVert" val="t"/>
                  <dgm:param type="txAnchorVertCh" val="t"/>
                  <dgm:param type="txAnchorHorzCh" val="ctr"/>
                </dgm:alg>
                <dgm:shape xmlns:r="http://schemas.openxmlformats.org/officeDocument/2006/relationships" type="rect" r:blip="">
                  <dgm:adjLst/>
                </dgm:shape>
                <dgm:presOf axis="desOrSelf" ptType="node"/>
                <dgm:constrLst/>
                <dgm:ruleLst>
                  <dgm:rule type="primFontSz" val="5" fact="NaN" max="NaN"/>
                </dgm:ruleLst>
              </dgm:layoutNode>
              <dgm:layoutNode name="circleB">
                <dgm:alg type="sp"/>
                <dgm:shape xmlns:r="http://schemas.openxmlformats.org/officeDocument/2006/relationships" type="ellipse" r:blip="">
                  <dgm:adjLst/>
                </dgm:shape>
                <dgm:presOf/>
                <dgm:constrLst/>
                <dgm:ruleLst/>
              </dgm:layoutNode>
              <dgm:layoutNode name="spaceB">
                <dgm:alg type="sp"/>
                <dgm:shape xmlns:r="http://schemas.openxmlformats.org/officeDocument/2006/relationships" r:blip="">
                  <dgm:adjLst/>
                </dgm:shape>
                <dgm:presOf/>
                <dgm:constrLst/>
                <dgm:ruleLst/>
              </dgm:layoutNode>
            </dgm:layoutNode>
          </dgm:else>
        </dgm:choose>
        <dgm:forEach name="Name14" axis="followSib" ptType="sibTrans" cnt="1">
          <dgm:layoutNode name="space">
            <dgm:alg type="sp"/>
            <dgm:shape xmlns:r="http://schemas.openxmlformats.org/officeDocument/2006/relationships" r:blip="">
              <dgm:adjLst/>
            </dgm:shape>
            <dgm:presOf/>
            <dgm:constrLst/>
            <dgm:ruleLst/>
          </dgm:layoutNode>
        </dgm:forEach>
      </dgm:forEach>
    </dgm:layoutNode>
  </dgm:layoutNode>
</dgm:layoutDef>
</file>

<file path=ppt/diagrams/layout7.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8.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頁首版面配置區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TW" altLang="en-US"/>
          </a:p>
        </p:txBody>
      </p:sp>
      <p:sp>
        <p:nvSpPr>
          <p:cNvPr id="3" name="日期版面配置區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0BA6277-C7CD-40F1-A5E6-30A0EE93C379}" type="datetimeFigureOut">
              <a:rPr lang="zh-TW" altLang="en-US" smtClean="0"/>
              <a:t>2021/3/13</a:t>
            </a:fld>
            <a:endParaRPr lang="zh-TW" altLang="en-US"/>
          </a:p>
        </p:txBody>
      </p:sp>
      <p:sp>
        <p:nvSpPr>
          <p:cNvPr id="4" name="投影片圖像版面配置區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TW" altLang="en-US"/>
          </a:p>
        </p:txBody>
      </p:sp>
      <p:sp>
        <p:nvSpPr>
          <p:cNvPr id="5" name="備忘稿版面配置區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6" name="頁尾版面配置區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TW" altLang="en-US"/>
          </a:p>
        </p:txBody>
      </p:sp>
      <p:sp>
        <p:nvSpPr>
          <p:cNvPr id="7" name="投影片編號版面配置區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A88D33A-8B81-4BCE-8845-D5EDE8C391B5}" type="slidenum">
              <a:rPr lang="zh-TW" altLang="en-US" smtClean="0"/>
              <a:t>‹#›</a:t>
            </a:fld>
            <a:endParaRPr lang="zh-TW" altLang="en-US"/>
          </a:p>
        </p:txBody>
      </p:sp>
    </p:spTree>
    <p:extLst>
      <p:ext uri="{BB962C8B-B14F-4D97-AF65-F5344CB8AC3E}">
        <p14:creationId xmlns:p14="http://schemas.microsoft.com/office/powerpoint/2010/main" val="142211299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lang="zh-TW" altLang="en-US" dirty="0"/>
          </a:p>
        </p:txBody>
      </p:sp>
      <p:sp>
        <p:nvSpPr>
          <p:cNvPr id="4" name="投影片編號版面配置區 3"/>
          <p:cNvSpPr>
            <a:spLocks noGrp="1"/>
          </p:cNvSpPr>
          <p:nvPr>
            <p:ph type="sldNum" sz="quarter" idx="10"/>
          </p:nvPr>
        </p:nvSpPr>
        <p:spPr/>
        <p:txBody>
          <a:bodyPr/>
          <a:lstStyle/>
          <a:p>
            <a:fld id="{15627A60-BEA8-4325-8EF4-00EFE267AE33}" type="slidenum">
              <a:rPr lang="zh-TW" altLang="en-US" smtClean="0"/>
              <a:t>13</a:t>
            </a:fld>
            <a:endParaRPr lang="zh-TW" altLang="en-US"/>
          </a:p>
        </p:txBody>
      </p:sp>
    </p:spTree>
    <p:extLst>
      <p:ext uri="{BB962C8B-B14F-4D97-AF65-F5344CB8AC3E}">
        <p14:creationId xmlns:p14="http://schemas.microsoft.com/office/powerpoint/2010/main" val="398753825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lang="zh-TW" altLang="en-US" dirty="0"/>
          </a:p>
        </p:txBody>
      </p:sp>
      <p:sp>
        <p:nvSpPr>
          <p:cNvPr id="4" name="投影片編號版面配置區 3"/>
          <p:cNvSpPr>
            <a:spLocks noGrp="1"/>
          </p:cNvSpPr>
          <p:nvPr>
            <p:ph type="sldNum" sz="quarter" idx="10"/>
          </p:nvPr>
        </p:nvSpPr>
        <p:spPr/>
        <p:txBody>
          <a:bodyPr/>
          <a:lstStyle/>
          <a:p>
            <a:fld id="{E3F66740-06C2-4EF8-82A4-241E7261016F}" type="slidenum">
              <a:rPr lang="zh-TW" altLang="en-US" smtClean="0"/>
              <a:t>15</a:t>
            </a:fld>
            <a:endParaRPr lang="zh-TW" altLang="en-US"/>
          </a:p>
        </p:txBody>
      </p:sp>
    </p:spTree>
    <p:extLst>
      <p:ext uri="{BB962C8B-B14F-4D97-AF65-F5344CB8AC3E}">
        <p14:creationId xmlns:p14="http://schemas.microsoft.com/office/powerpoint/2010/main" val="241493910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r>
              <a:rPr lang="zh-TW" altLang="en-US" dirty="0"/>
              <a:t>交流培訓課程</a:t>
            </a:r>
            <a:endParaRPr lang="en-US" altLang="zh-TW" dirty="0"/>
          </a:p>
          <a:p>
            <a:r>
              <a:rPr lang="en-US" altLang="zh-TW" dirty="0"/>
              <a:t>107</a:t>
            </a:r>
            <a:r>
              <a:rPr lang="zh-TW" altLang="en-US" dirty="0"/>
              <a:t>年</a:t>
            </a:r>
            <a:r>
              <a:rPr lang="en-US" altLang="zh-TW" dirty="0"/>
              <a:t>7</a:t>
            </a:r>
            <a:r>
              <a:rPr lang="zh-TW" altLang="en-US" dirty="0"/>
              <a:t>月的交流出訪活動定位為「小小背包客</a:t>
            </a:r>
            <a:r>
              <a:rPr lang="en-US" altLang="zh-TW" dirty="0"/>
              <a:t>‧</a:t>
            </a:r>
            <a:r>
              <a:rPr lang="zh-TW" altLang="en-US" dirty="0"/>
              <a:t>池田走讀趣」</a:t>
            </a:r>
            <a:r>
              <a:rPr lang="en-US" altLang="zh-TW" dirty="0"/>
              <a:t>--</a:t>
            </a:r>
            <a:r>
              <a:rPr lang="zh-TW" altLang="en-US" dirty="0"/>
              <a:t>從校本課程出發的國際交流。因此 交流行前培訓課程除國際禮儀、日語生活會話、特色表演培訓、日本文化體驗外，更將校本「文化走讀」課程列入，進行「花蓮老店家踏查」和「七星潭的石頭會說話」兩套系統化課程，以銜接校本課程與國際交流活動。</a:t>
            </a:r>
            <a:endParaRPr lang="en-US" altLang="zh-TW" dirty="0"/>
          </a:p>
          <a:p>
            <a:endParaRPr lang="en-US" altLang="zh-TW" dirty="0"/>
          </a:p>
          <a:p>
            <a:r>
              <a:rPr lang="zh-TW" altLang="en-US" dirty="0"/>
              <a:t>出訪行程規劃</a:t>
            </a:r>
            <a:endParaRPr lang="en-US" altLang="zh-TW" dirty="0"/>
          </a:p>
          <a:p>
            <a:endParaRPr lang="en-US" altLang="zh-TW" dirty="0"/>
          </a:p>
          <a:p>
            <a:pPr marL="0" marR="0" indent="0" algn="l" defTabSz="914400" rtl="0" eaLnBrk="1" fontAlgn="auto" latinLnBrk="0" hangingPunct="1">
              <a:lnSpc>
                <a:spcPct val="100000"/>
              </a:lnSpc>
              <a:spcBef>
                <a:spcPts val="0"/>
              </a:spcBef>
              <a:spcAft>
                <a:spcPts val="0"/>
              </a:spcAft>
              <a:buClrTx/>
              <a:buSzTx/>
              <a:buFontTx/>
              <a:buNone/>
              <a:tabLst/>
              <a:defRPr/>
            </a:pPr>
            <a:r>
              <a:rPr lang="zh-TW" altLang="en-US" sz="1200" b="0" i="0" u="none" strike="noStrike" kern="1200" baseline="0" dirty="0">
                <a:solidFill>
                  <a:schemeClr val="tx1"/>
                </a:solidFill>
                <a:latin typeface="+mn-lt"/>
                <a:ea typeface="+mn-ea"/>
                <a:cs typeface="+mn-cs"/>
              </a:rPr>
              <a:t>	</a:t>
            </a:r>
          </a:p>
        </p:txBody>
      </p:sp>
      <p:sp>
        <p:nvSpPr>
          <p:cNvPr id="4" name="投影片編號版面配置區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7095373-2A01-4D7F-93EC-B45F06D38D99}" type="slidenum">
              <a:rPr kumimoji="0" lang="zh-TW" altLang="en-US" sz="1200" b="0" i="0" u="none" strike="noStrike" kern="1200" cap="none" spc="0" normalizeH="0" baseline="0" noProof="0" smtClean="0">
                <a:ln>
                  <a:noFill/>
                </a:ln>
                <a:solidFill>
                  <a:prstClr val="black"/>
                </a:solidFill>
                <a:effectLst/>
                <a:uLnTx/>
                <a:uFillTx/>
                <a:latin typeface="Calibri"/>
                <a:ea typeface="新細明體" panose="02020500000000000000" pitchFamily="18" charset="-120"/>
                <a:cs typeface="+mn-cs"/>
              </a:rPr>
              <a:pPr marL="0" marR="0" lvl="0" indent="0" algn="r" defTabSz="914400" rtl="0" eaLnBrk="1" fontAlgn="auto" latinLnBrk="0" hangingPunct="1">
                <a:lnSpc>
                  <a:spcPct val="100000"/>
                </a:lnSpc>
                <a:spcBef>
                  <a:spcPts val="0"/>
                </a:spcBef>
                <a:spcAft>
                  <a:spcPts val="0"/>
                </a:spcAft>
                <a:buClrTx/>
                <a:buSzTx/>
                <a:buFontTx/>
                <a:buNone/>
                <a:tabLst/>
                <a:defRPr/>
              </a:pPr>
              <a:t>25</a:t>
            </a:fld>
            <a:endParaRPr kumimoji="0" lang="zh-TW" altLang="en-US" sz="1200" b="0" i="0" u="none" strike="noStrike" kern="1200" cap="none" spc="0" normalizeH="0" baseline="0" noProof="0">
              <a:ln>
                <a:noFill/>
              </a:ln>
              <a:solidFill>
                <a:prstClr val="black"/>
              </a:solidFill>
              <a:effectLst/>
              <a:uLnTx/>
              <a:uFillTx/>
              <a:latin typeface="Calibri"/>
              <a:ea typeface="新細明體" panose="02020500000000000000" pitchFamily="18" charset="-120"/>
              <a:cs typeface="+mn-cs"/>
            </a:endParaRPr>
          </a:p>
        </p:txBody>
      </p:sp>
    </p:spTree>
    <p:extLst>
      <p:ext uri="{BB962C8B-B14F-4D97-AF65-F5344CB8AC3E}">
        <p14:creationId xmlns:p14="http://schemas.microsoft.com/office/powerpoint/2010/main" val="101544592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r>
              <a:rPr lang="zh-TW" altLang="en-US" dirty="0"/>
              <a:t>交流培訓課程</a:t>
            </a:r>
            <a:endParaRPr lang="en-US" altLang="zh-TW" dirty="0"/>
          </a:p>
          <a:p>
            <a:r>
              <a:rPr lang="en-US" altLang="zh-TW" dirty="0"/>
              <a:t>107</a:t>
            </a:r>
            <a:r>
              <a:rPr lang="zh-TW" altLang="en-US" dirty="0"/>
              <a:t>年</a:t>
            </a:r>
            <a:r>
              <a:rPr lang="en-US" altLang="zh-TW" dirty="0"/>
              <a:t>7</a:t>
            </a:r>
            <a:r>
              <a:rPr lang="zh-TW" altLang="en-US" dirty="0"/>
              <a:t>月的交流出訪活動定位為「小小背包客</a:t>
            </a:r>
            <a:r>
              <a:rPr lang="en-US" altLang="zh-TW" dirty="0"/>
              <a:t>‧</a:t>
            </a:r>
            <a:r>
              <a:rPr lang="zh-TW" altLang="en-US" dirty="0"/>
              <a:t>池田走讀趣」</a:t>
            </a:r>
            <a:r>
              <a:rPr lang="en-US" altLang="zh-TW" dirty="0"/>
              <a:t>--</a:t>
            </a:r>
            <a:r>
              <a:rPr lang="zh-TW" altLang="en-US" dirty="0"/>
              <a:t>從校本課程出發的國際交流。因此 交流行前培訓課程除國際禮儀、日語生活會話、特色表演培訓、日本文化體驗外，更將校本「文化走讀」課程列入，進行「花蓮老店家踏查」和「七星潭的石頭會說話」兩套系統化課程，以銜接校本課程與國際交流活動。</a:t>
            </a:r>
            <a:endParaRPr lang="en-US" altLang="zh-TW" dirty="0"/>
          </a:p>
          <a:p>
            <a:endParaRPr lang="en-US" altLang="zh-TW" dirty="0"/>
          </a:p>
          <a:p>
            <a:r>
              <a:rPr lang="zh-TW" altLang="en-US" dirty="0"/>
              <a:t>出訪行程規劃</a:t>
            </a:r>
            <a:endParaRPr lang="en-US" altLang="zh-TW" dirty="0"/>
          </a:p>
          <a:p>
            <a:endParaRPr lang="en-US" altLang="zh-TW" dirty="0"/>
          </a:p>
          <a:p>
            <a:pPr marL="0" marR="0" indent="0" algn="l" defTabSz="914400" rtl="0" eaLnBrk="1" fontAlgn="auto" latinLnBrk="0" hangingPunct="1">
              <a:lnSpc>
                <a:spcPct val="100000"/>
              </a:lnSpc>
              <a:spcBef>
                <a:spcPts val="0"/>
              </a:spcBef>
              <a:spcAft>
                <a:spcPts val="0"/>
              </a:spcAft>
              <a:buClrTx/>
              <a:buSzTx/>
              <a:buFontTx/>
              <a:buNone/>
              <a:tabLst/>
              <a:defRPr/>
            </a:pPr>
            <a:r>
              <a:rPr lang="zh-TW" altLang="en-US" sz="1200" b="0" i="0" u="none" strike="noStrike" kern="1200" baseline="0" dirty="0">
                <a:solidFill>
                  <a:schemeClr val="tx1"/>
                </a:solidFill>
                <a:latin typeface="+mn-lt"/>
                <a:ea typeface="+mn-ea"/>
                <a:cs typeface="+mn-cs"/>
              </a:rPr>
              <a:t>	</a:t>
            </a:r>
          </a:p>
        </p:txBody>
      </p:sp>
      <p:sp>
        <p:nvSpPr>
          <p:cNvPr id="4" name="投影片編號版面配置區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7095373-2A01-4D7F-93EC-B45F06D38D99}" type="slidenum">
              <a:rPr kumimoji="0" lang="zh-TW" altLang="en-US" sz="1200" b="0" i="0" u="none" strike="noStrike" kern="1200" cap="none" spc="0" normalizeH="0" baseline="0" noProof="0" smtClean="0">
                <a:ln>
                  <a:noFill/>
                </a:ln>
                <a:solidFill>
                  <a:prstClr val="black"/>
                </a:solidFill>
                <a:effectLst/>
                <a:uLnTx/>
                <a:uFillTx/>
                <a:latin typeface="Calibri"/>
                <a:ea typeface="新細明體" panose="02020500000000000000" pitchFamily="18" charset="-120"/>
                <a:cs typeface="+mn-cs"/>
              </a:rPr>
              <a:pPr marL="0" marR="0" lvl="0" indent="0" algn="r" defTabSz="914400" rtl="0" eaLnBrk="1" fontAlgn="auto" latinLnBrk="0" hangingPunct="1">
                <a:lnSpc>
                  <a:spcPct val="100000"/>
                </a:lnSpc>
                <a:spcBef>
                  <a:spcPts val="0"/>
                </a:spcBef>
                <a:spcAft>
                  <a:spcPts val="0"/>
                </a:spcAft>
                <a:buClrTx/>
                <a:buSzTx/>
                <a:buFontTx/>
                <a:buNone/>
                <a:tabLst/>
                <a:defRPr/>
              </a:pPr>
              <a:t>26</a:t>
            </a:fld>
            <a:endParaRPr kumimoji="0" lang="zh-TW" altLang="en-US" sz="1200" b="0" i="0" u="none" strike="noStrike" kern="1200" cap="none" spc="0" normalizeH="0" baseline="0" noProof="0">
              <a:ln>
                <a:noFill/>
              </a:ln>
              <a:solidFill>
                <a:prstClr val="black"/>
              </a:solidFill>
              <a:effectLst/>
              <a:uLnTx/>
              <a:uFillTx/>
              <a:latin typeface="Calibri"/>
              <a:ea typeface="新細明體" panose="02020500000000000000" pitchFamily="18" charset="-120"/>
              <a:cs typeface="+mn-cs"/>
            </a:endParaRPr>
          </a:p>
        </p:txBody>
      </p:sp>
    </p:spTree>
    <p:extLst>
      <p:ext uri="{BB962C8B-B14F-4D97-AF65-F5344CB8AC3E}">
        <p14:creationId xmlns:p14="http://schemas.microsoft.com/office/powerpoint/2010/main" val="48411606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lang="zh-TW" altLang="en-US" dirty="0"/>
          </a:p>
        </p:txBody>
      </p:sp>
      <p:sp>
        <p:nvSpPr>
          <p:cNvPr id="4" name="投影片編號版面配置區 3"/>
          <p:cNvSpPr>
            <a:spLocks noGrp="1"/>
          </p:cNvSpPr>
          <p:nvPr>
            <p:ph type="sldNum" sz="quarter" idx="10"/>
          </p:nvPr>
        </p:nvSpPr>
        <p:spPr/>
        <p:txBody>
          <a:bodyPr/>
          <a:lstStyle/>
          <a:p>
            <a:fld id="{8A88D33A-8B81-4BCE-8845-D5EDE8C391B5}" type="slidenum">
              <a:rPr lang="zh-TW" altLang="en-US" smtClean="0"/>
              <a:t>28</a:t>
            </a:fld>
            <a:endParaRPr lang="zh-TW" altLang="en-US"/>
          </a:p>
        </p:txBody>
      </p:sp>
    </p:spTree>
    <p:extLst>
      <p:ext uri="{BB962C8B-B14F-4D97-AF65-F5344CB8AC3E}">
        <p14:creationId xmlns:p14="http://schemas.microsoft.com/office/powerpoint/2010/main" val="259837759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r>
              <a:rPr lang="en-US" altLang="zh-TW" dirty="0"/>
              <a:t>1.</a:t>
            </a:r>
            <a:r>
              <a:rPr lang="zh-TW" altLang="en-US" dirty="0"/>
              <a:t> 包含形成性與總結性評量。</a:t>
            </a:r>
            <a:endParaRPr lang="en-US" altLang="zh-TW" dirty="0"/>
          </a:p>
          <a:p>
            <a:r>
              <a:rPr lang="en-US" altLang="zh-TW" dirty="0"/>
              <a:t>2.</a:t>
            </a:r>
            <a:r>
              <a:rPr lang="zh-TW" altLang="en-US" dirty="0"/>
              <a:t> 採多元評量的方式。</a:t>
            </a:r>
            <a:endParaRPr lang="en-US" altLang="zh-TW" dirty="0"/>
          </a:p>
          <a:p>
            <a:r>
              <a:rPr lang="en-US" altLang="zh-TW" dirty="0"/>
              <a:t>3.</a:t>
            </a:r>
            <a:r>
              <a:rPr lang="zh-TW" altLang="en-US" dirty="0"/>
              <a:t> 設計評量規準檢核學習目標。</a:t>
            </a:r>
          </a:p>
        </p:txBody>
      </p:sp>
      <p:sp>
        <p:nvSpPr>
          <p:cNvPr id="4" name="投影片編號版面配置區 3"/>
          <p:cNvSpPr>
            <a:spLocks noGrp="1"/>
          </p:cNvSpPr>
          <p:nvPr>
            <p:ph type="sldNum" sz="quarter" idx="10"/>
          </p:nvPr>
        </p:nvSpPr>
        <p:spPr/>
        <p:txBody>
          <a:bodyPr/>
          <a:lstStyle/>
          <a:p>
            <a:fld id="{E3F66740-06C2-4EF8-82A4-241E7261016F}" type="slidenum">
              <a:rPr lang="zh-TW" altLang="en-US" smtClean="0"/>
              <a:t>29</a:t>
            </a:fld>
            <a:endParaRPr lang="zh-TW" altLang="en-US"/>
          </a:p>
        </p:txBody>
      </p:sp>
    </p:spTree>
    <p:extLst>
      <p:ext uri="{BB962C8B-B14F-4D97-AF65-F5344CB8AC3E}">
        <p14:creationId xmlns:p14="http://schemas.microsoft.com/office/powerpoint/2010/main" val="322186209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lang="zh-TW" altLang="en-US" dirty="0"/>
          </a:p>
        </p:txBody>
      </p:sp>
      <p:sp>
        <p:nvSpPr>
          <p:cNvPr id="4" name="投影片編號版面配置區 3"/>
          <p:cNvSpPr>
            <a:spLocks noGrp="1"/>
          </p:cNvSpPr>
          <p:nvPr>
            <p:ph type="sldNum" sz="quarter" idx="10"/>
          </p:nvPr>
        </p:nvSpPr>
        <p:spPr/>
        <p:txBody>
          <a:bodyPr/>
          <a:lstStyle/>
          <a:p>
            <a:fld id="{8A88D33A-8B81-4BCE-8845-D5EDE8C391B5}" type="slidenum">
              <a:rPr lang="zh-TW" altLang="en-US" smtClean="0"/>
              <a:t>33</a:t>
            </a:fld>
            <a:endParaRPr lang="zh-TW" altLang="en-US"/>
          </a:p>
        </p:txBody>
      </p:sp>
    </p:spTree>
    <p:extLst>
      <p:ext uri="{BB962C8B-B14F-4D97-AF65-F5344CB8AC3E}">
        <p14:creationId xmlns:p14="http://schemas.microsoft.com/office/powerpoint/2010/main" val="4020110051"/>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Master" Target="../slideMasters/slideMaster1.xml"/><Relationship Id="rId4" Type="http://schemas.microsoft.com/office/2007/relationships/hdphoto" Target="../media/hdphoto1.wdp"/></Relationships>
</file>

<file path=ppt/slideLayouts/_rels/slideLayout3.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7.png"/><Relationship Id="rId1" Type="http://schemas.openxmlformats.org/officeDocument/2006/relationships/slideMaster" Target="../slideMasters/slideMaster1.xml"/><Relationship Id="rId5" Type="http://schemas.openxmlformats.org/officeDocument/2006/relationships/image" Target="../media/image9.png"/><Relationship Id="rId4" Type="http://schemas.openxmlformats.org/officeDocument/2006/relationships/image" Target="../media/image8.png"/></Relationships>
</file>

<file path=ppt/slideLayouts/_rels/slideLayout4.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7.png"/><Relationship Id="rId1" Type="http://schemas.openxmlformats.org/officeDocument/2006/relationships/slideMaster" Target="../slideMasters/slideMaster1.xml"/><Relationship Id="rId4" Type="http://schemas.openxmlformats.org/officeDocument/2006/relationships/image" Target="../media/image6.png"/></Relationships>
</file>

<file path=ppt/slideLayouts/_rels/slideLayout5.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7.png"/><Relationship Id="rId1" Type="http://schemas.openxmlformats.org/officeDocument/2006/relationships/slideMaster" Target="../slideMasters/slideMaster1.xml"/><Relationship Id="rId4" Type="http://schemas.openxmlformats.org/officeDocument/2006/relationships/image" Target="../media/image6.png"/></Relationships>
</file>

<file path=ppt/slideLayouts/_rels/slideLayout6.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7.png"/><Relationship Id="rId1" Type="http://schemas.openxmlformats.org/officeDocument/2006/relationships/slideMaster" Target="../slideMasters/slideMaster1.xml"/><Relationship Id="rId4" Type="http://schemas.openxmlformats.org/officeDocument/2006/relationships/image" Target="../media/image6.png"/></Relationships>
</file>

<file path=ppt/slideLayouts/_rels/slideLayout7.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7.png"/><Relationship Id="rId1" Type="http://schemas.openxmlformats.org/officeDocument/2006/relationships/slideMaster" Target="../slideMasters/slideMaster1.xml"/><Relationship Id="rId4" Type="http://schemas.openxmlformats.org/officeDocument/2006/relationships/image" Target="../media/image6.png"/></Relationships>
</file>

<file path=ppt/slideLayouts/_rels/slideLayout8.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7.png"/><Relationship Id="rId1" Type="http://schemas.openxmlformats.org/officeDocument/2006/relationships/slideMaster" Target="../slideMasters/slideMaster1.xml"/><Relationship Id="rId4" Type="http://schemas.openxmlformats.org/officeDocument/2006/relationships/image" Target="../media/image6.png"/></Relationships>
</file>

<file path=ppt/slideLayouts/_rels/slideLayout9.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7.png"/><Relationship Id="rId1" Type="http://schemas.openxmlformats.org/officeDocument/2006/relationships/slideMaster" Target="../slideMasters/slideMaster1.xml"/><Relationship Id="rId4" Type="http://schemas.openxmlformats.org/officeDocument/2006/relationships/image" Target="../media/image6.png"/></Relationships>
</file>

<file path=ppt/slideLayouts/_rels/slideLayout10.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7.png"/><Relationship Id="rId1" Type="http://schemas.openxmlformats.org/officeDocument/2006/relationships/slideMaster" Target="../slideMasters/slideMaster1.xml"/><Relationship Id="rId4" Type="http://schemas.openxmlformats.org/officeDocument/2006/relationships/image" Target="../media/image6.png"/></Relationships>
</file>

<file path=ppt/slideLayouts/_rels/slideLayout11.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7.png"/><Relationship Id="rId1" Type="http://schemas.openxmlformats.org/officeDocument/2006/relationships/slideMaster" Target="../slideMasters/slideMaster1.xml"/><Relationship Id="rId4" Type="http://schemas.openxmlformats.org/officeDocument/2006/relationships/image" Target="../media/image6.png"/></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標題投影片">
    <p:bg>
      <p:bgPr>
        <a:gradFill flip="none" rotWithShape="1">
          <a:gsLst>
            <a:gs pos="41000">
              <a:schemeClr val="accent2"/>
            </a:gs>
            <a:gs pos="0">
              <a:schemeClr val="accent3">
                <a:lumMod val="20000"/>
                <a:lumOff val="80000"/>
              </a:schemeClr>
            </a:gs>
            <a:gs pos="100000">
              <a:schemeClr val="accent2">
                <a:lumMod val="75000"/>
              </a:schemeClr>
            </a:gs>
          </a:gsLst>
          <a:lin ang="13500000" scaled="1"/>
          <a:tileRect/>
        </a:gradFill>
        <a:effectLst/>
      </p:bgPr>
    </p:bg>
    <p:spTree>
      <p:nvGrpSpPr>
        <p:cNvPr id="1" name=""/>
        <p:cNvGrpSpPr/>
        <p:nvPr/>
      </p:nvGrpSpPr>
      <p:grpSpPr>
        <a:xfrm>
          <a:off x="0" y="0"/>
          <a:ext cx="0" cy="0"/>
          <a:chOff x="0" y="0"/>
          <a:chExt cx="0" cy="0"/>
        </a:xfrm>
      </p:grpSpPr>
      <p:sp>
        <p:nvSpPr>
          <p:cNvPr id="2" name="標題 1"/>
          <p:cNvSpPr>
            <a:spLocks noGrp="1"/>
          </p:cNvSpPr>
          <p:nvPr>
            <p:ph type="ctrTitle"/>
          </p:nvPr>
        </p:nvSpPr>
        <p:spPr>
          <a:xfrm>
            <a:off x="1524000" y="1122363"/>
            <a:ext cx="9144000" cy="2387600"/>
          </a:xfrm>
        </p:spPr>
        <p:txBody>
          <a:bodyPr anchor="b"/>
          <a:lstStyle>
            <a:lvl1pPr algn="ctr">
              <a:defRPr sz="6000"/>
            </a:lvl1pPr>
          </a:lstStyle>
          <a:p>
            <a:r>
              <a:rPr lang="zh-TW" altLang="en-US" dirty="0"/>
              <a:t>按一下以編輯母片標題樣式</a:t>
            </a:r>
          </a:p>
        </p:txBody>
      </p:sp>
      <p:sp>
        <p:nvSpPr>
          <p:cNvPr id="3" name="副標題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TW" altLang="en-US" dirty="0"/>
              <a:t>按一下以編輯母片副標題樣式</a:t>
            </a:r>
          </a:p>
        </p:txBody>
      </p:sp>
      <p:pic>
        <p:nvPicPr>
          <p:cNvPr id="4" name="圖片 3"/>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25267" y="127120"/>
            <a:ext cx="2798387" cy="1326422"/>
          </a:xfrm>
          <a:prstGeom prst="rect">
            <a:avLst/>
          </a:prstGeom>
        </p:spPr>
      </p:pic>
      <p:pic>
        <p:nvPicPr>
          <p:cNvPr id="6" name="圖片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43357" y="4429919"/>
            <a:ext cx="7570788" cy="5222516"/>
          </a:xfrm>
          <a:prstGeom prst="rect">
            <a:avLst/>
          </a:prstGeom>
        </p:spPr>
      </p:pic>
      <p:pic>
        <p:nvPicPr>
          <p:cNvPr id="7" name="圖片 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535885" y="5889636"/>
            <a:ext cx="2510288" cy="836763"/>
          </a:xfrm>
          <a:prstGeom prst="rect">
            <a:avLst/>
          </a:prstGeom>
        </p:spPr>
      </p:pic>
      <p:grpSp>
        <p:nvGrpSpPr>
          <p:cNvPr id="8" name="群組 7"/>
          <p:cNvGrpSpPr/>
          <p:nvPr userDrawn="1"/>
        </p:nvGrpSpPr>
        <p:grpSpPr>
          <a:xfrm>
            <a:off x="10118658" y="175335"/>
            <a:ext cx="1927515" cy="947028"/>
            <a:chOff x="2982382" y="4489748"/>
            <a:chExt cx="1927515" cy="947028"/>
          </a:xfrm>
        </p:grpSpPr>
        <p:pic>
          <p:nvPicPr>
            <p:cNvPr id="9" name="圖片 8"/>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929410" y="4489748"/>
              <a:ext cx="980487" cy="877118"/>
            </a:xfrm>
            <a:prstGeom prst="rect">
              <a:avLst/>
            </a:prstGeom>
          </p:spPr>
        </p:pic>
        <p:pic>
          <p:nvPicPr>
            <p:cNvPr id="10" name="圖片 9"/>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2982382" y="4489748"/>
              <a:ext cx="947028" cy="947028"/>
            </a:xfrm>
            <a:prstGeom prst="rect">
              <a:avLst/>
            </a:prstGeom>
          </p:spPr>
        </p:pic>
      </p:grpSp>
      <p:sp>
        <p:nvSpPr>
          <p:cNvPr id="11" name="四角星形 10"/>
          <p:cNvSpPr/>
          <p:nvPr userDrawn="1"/>
        </p:nvSpPr>
        <p:spPr>
          <a:xfrm>
            <a:off x="6404477" y="374404"/>
            <a:ext cx="200952" cy="180020"/>
          </a:xfrm>
          <a:prstGeom prst="star4">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12" name="四角星形 11"/>
          <p:cNvSpPr/>
          <p:nvPr userDrawn="1"/>
        </p:nvSpPr>
        <p:spPr>
          <a:xfrm>
            <a:off x="4877237" y="1290149"/>
            <a:ext cx="156553" cy="288032"/>
          </a:xfrm>
          <a:prstGeom prst="star4">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13" name="四角星形 12"/>
          <p:cNvSpPr/>
          <p:nvPr userDrawn="1"/>
        </p:nvSpPr>
        <p:spPr>
          <a:xfrm>
            <a:off x="2534286" y="149235"/>
            <a:ext cx="216024" cy="288032"/>
          </a:xfrm>
          <a:prstGeom prst="star4">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14" name="四角星形 13"/>
          <p:cNvSpPr/>
          <p:nvPr userDrawn="1"/>
        </p:nvSpPr>
        <p:spPr>
          <a:xfrm>
            <a:off x="340733" y="1361144"/>
            <a:ext cx="216024" cy="288032"/>
          </a:xfrm>
          <a:prstGeom prst="star4">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15" name="四角星形 14"/>
          <p:cNvSpPr/>
          <p:nvPr userDrawn="1"/>
        </p:nvSpPr>
        <p:spPr>
          <a:xfrm>
            <a:off x="8673929" y="5779799"/>
            <a:ext cx="216024" cy="288032"/>
          </a:xfrm>
          <a:prstGeom prst="star4">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16" name="四角星形 15"/>
          <p:cNvSpPr/>
          <p:nvPr userDrawn="1"/>
        </p:nvSpPr>
        <p:spPr>
          <a:xfrm>
            <a:off x="6615433" y="4565802"/>
            <a:ext cx="216024" cy="288032"/>
          </a:xfrm>
          <a:prstGeom prst="star4">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17" name="四角星形 16"/>
          <p:cNvSpPr/>
          <p:nvPr userDrawn="1"/>
        </p:nvSpPr>
        <p:spPr>
          <a:xfrm>
            <a:off x="10647881" y="3208386"/>
            <a:ext cx="216024" cy="288032"/>
          </a:xfrm>
          <a:prstGeom prst="star4">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cxnSp>
        <p:nvCxnSpPr>
          <p:cNvPr id="18" name="直線接點 17"/>
          <p:cNvCxnSpPr/>
          <p:nvPr userDrawn="1"/>
        </p:nvCxnSpPr>
        <p:spPr>
          <a:xfrm flipV="1">
            <a:off x="10564301" y="2478640"/>
            <a:ext cx="648072" cy="368573"/>
          </a:xfrm>
          <a:prstGeom prst="line">
            <a:avLst/>
          </a:prstGeom>
          <a:ln>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bevel/>
          </a:ln>
        </p:spPr>
        <p:style>
          <a:lnRef idx="1">
            <a:schemeClr val="accent1"/>
          </a:lnRef>
          <a:fillRef idx="0">
            <a:schemeClr val="accent1"/>
          </a:fillRef>
          <a:effectRef idx="0">
            <a:schemeClr val="accent1"/>
          </a:effectRef>
          <a:fontRef idx="minor">
            <a:schemeClr val="tx1"/>
          </a:fontRef>
        </p:style>
      </p:cxnSp>
      <p:cxnSp>
        <p:nvCxnSpPr>
          <p:cNvPr id="19" name="直線接點 18"/>
          <p:cNvCxnSpPr/>
          <p:nvPr userDrawn="1"/>
        </p:nvCxnSpPr>
        <p:spPr>
          <a:xfrm flipV="1">
            <a:off x="9927230" y="3918889"/>
            <a:ext cx="648072" cy="368573"/>
          </a:xfrm>
          <a:prstGeom prst="line">
            <a:avLst/>
          </a:prstGeom>
          <a:ln>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bevel/>
          </a:ln>
        </p:spPr>
        <p:style>
          <a:lnRef idx="1">
            <a:schemeClr val="accent1"/>
          </a:lnRef>
          <a:fillRef idx="0">
            <a:schemeClr val="accent1"/>
          </a:fillRef>
          <a:effectRef idx="0">
            <a:schemeClr val="accent1"/>
          </a:effectRef>
          <a:fontRef idx="minor">
            <a:schemeClr val="tx1"/>
          </a:fontRef>
        </p:style>
      </p:cxnSp>
      <p:cxnSp>
        <p:nvCxnSpPr>
          <p:cNvPr id="20" name="直線接點 19"/>
          <p:cNvCxnSpPr/>
          <p:nvPr userDrawn="1"/>
        </p:nvCxnSpPr>
        <p:spPr>
          <a:xfrm flipV="1">
            <a:off x="7787336" y="3550315"/>
            <a:ext cx="648072" cy="368573"/>
          </a:xfrm>
          <a:prstGeom prst="line">
            <a:avLst/>
          </a:prstGeom>
          <a:ln>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bevel/>
          </a:ln>
        </p:spPr>
        <p:style>
          <a:lnRef idx="1">
            <a:schemeClr val="accent1"/>
          </a:lnRef>
          <a:fillRef idx="0">
            <a:schemeClr val="accent1"/>
          </a:fillRef>
          <a:effectRef idx="0">
            <a:schemeClr val="accent1"/>
          </a:effectRef>
          <a:fontRef idx="minor">
            <a:schemeClr val="tx1"/>
          </a:fontRef>
        </p:style>
      </p:cxnSp>
      <p:cxnSp>
        <p:nvCxnSpPr>
          <p:cNvPr id="21" name="直線接點 20"/>
          <p:cNvCxnSpPr/>
          <p:nvPr userDrawn="1"/>
        </p:nvCxnSpPr>
        <p:spPr>
          <a:xfrm flipV="1">
            <a:off x="8889953" y="3471488"/>
            <a:ext cx="648072" cy="368573"/>
          </a:xfrm>
          <a:prstGeom prst="line">
            <a:avLst/>
          </a:prstGeom>
          <a:ln>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bevel/>
          </a:ln>
        </p:spPr>
        <p:style>
          <a:lnRef idx="1">
            <a:schemeClr val="accent1"/>
          </a:lnRef>
          <a:fillRef idx="0">
            <a:schemeClr val="accent1"/>
          </a:fillRef>
          <a:effectRef idx="0">
            <a:schemeClr val="accent1"/>
          </a:effectRef>
          <a:fontRef idx="minor">
            <a:schemeClr val="tx1"/>
          </a:fontRef>
        </p:style>
      </p:cxnSp>
      <p:cxnSp>
        <p:nvCxnSpPr>
          <p:cNvPr id="22" name="直線接點 21"/>
          <p:cNvCxnSpPr/>
          <p:nvPr userDrawn="1"/>
        </p:nvCxnSpPr>
        <p:spPr>
          <a:xfrm flipV="1">
            <a:off x="11546888" y="4134334"/>
            <a:ext cx="648072" cy="368573"/>
          </a:xfrm>
          <a:prstGeom prst="line">
            <a:avLst/>
          </a:prstGeom>
          <a:ln>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bevel/>
          </a:ln>
        </p:spPr>
        <p:style>
          <a:lnRef idx="1">
            <a:schemeClr val="accent1"/>
          </a:lnRef>
          <a:fillRef idx="0">
            <a:schemeClr val="accent1"/>
          </a:fillRef>
          <a:effectRef idx="0">
            <a:schemeClr val="accent1"/>
          </a:effectRef>
          <a:fontRef idx="minor">
            <a:schemeClr val="tx1"/>
          </a:fontRef>
        </p:style>
      </p:cxnSp>
      <p:cxnSp>
        <p:nvCxnSpPr>
          <p:cNvPr id="23" name="直線接點 22"/>
          <p:cNvCxnSpPr/>
          <p:nvPr userDrawn="1"/>
        </p:nvCxnSpPr>
        <p:spPr>
          <a:xfrm flipV="1">
            <a:off x="11355424" y="5342716"/>
            <a:ext cx="648072" cy="368573"/>
          </a:xfrm>
          <a:prstGeom prst="line">
            <a:avLst/>
          </a:prstGeom>
          <a:ln>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beve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58985211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標題及物件">
    <p:spTree>
      <p:nvGrpSpPr>
        <p:cNvPr id="1" name=""/>
        <p:cNvGrpSpPr/>
        <p:nvPr/>
      </p:nvGrpSpPr>
      <p:grpSpPr>
        <a:xfrm>
          <a:off x="0" y="0"/>
          <a:ext cx="0" cy="0"/>
          <a:chOff x="0" y="0"/>
          <a:chExt cx="0" cy="0"/>
        </a:xfrm>
      </p:grpSpPr>
      <p:pic>
        <p:nvPicPr>
          <p:cNvPr id="4" name="圖片 3"/>
          <p:cNvPicPr>
            <a:picLocks noChangeAspect="1"/>
          </p:cNvPicPr>
          <p:nvPr userDrawn="1"/>
        </p:nvPicPr>
        <p:blipFill>
          <a:blip r:embed="rId2">
            <a:duotone>
              <a:prstClr val="black"/>
              <a:schemeClr val="accent3">
                <a:tint val="45000"/>
                <a:satMod val="400000"/>
              </a:schemeClr>
            </a:duotone>
          </a:blip>
          <a:stretch>
            <a:fillRect/>
          </a:stretch>
        </p:blipFill>
        <p:spPr>
          <a:xfrm>
            <a:off x="6904236" y="6337394"/>
            <a:ext cx="4230991" cy="384081"/>
          </a:xfrm>
          <a:prstGeom prst="rect">
            <a:avLst/>
          </a:prstGeom>
        </p:spPr>
      </p:pic>
      <p:sp>
        <p:nvSpPr>
          <p:cNvPr id="2" name="標題 1"/>
          <p:cNvSpPr>
            <a:spLocks noGrp="1"/>
          </p:cNvSpPr>
          <p:nvPr>
            <p:ph type="title"/>
          </p:nvPr>
        </p:nvSpPr>
        <p:spPr/>
        <p:txBody>
          <a:bodyPr/>
          <a:lstStyle/>
          <a:p>
            <a:r>
              <a:rPr lang="zh-TW" altLang="en-US" dirty="0"/>
              <a:t>按一下以編輯母片標題樣式</a:t>
            </a:r>
          </a:p>
        </p:txBody>
      </p:sp>
      <p:sp>
        <p:nvSpPr>
          <p:cNvPr id="3" name="內容版面配置區 2"/>
          <p:cNvSpPr>
            <a:spLocks noGrp="1"/>
          </p:cNvSpPr>
          <p:nvPr>
            <p:ph idx="1"/>
          </p:nvPr>
        </p:nvSpPr>
        <p:spPr/>
        <p:txBody>
          <a:bodyPr/>
          <a:lstStyle/>
          <a:p>
            <a:pPr lvl="0"/>
            <a:r>
              <a:rPr lang="zh-TW" altLang="en-US" dirty="0"/>
              <a:t>按一下以編輯母片文字樣式</a:t>
            </a:r>
          </a:p>
          <a:p>
            <a:pPr lvl="1"/>
            <a:r>
              <a:rPr lang="zh-TW" altLang="en-US" dirty="0"/>
              <a:t>第二層</a:t>
            </a:r>
          </a:p>
          <a:p>
            <a:pPr lvl="2"/>
            <a:r>
              <a:rPr lang="zh-TW" altLang="en-US" dirty="0"/>
              <a:t>第三層</a:t>
            </a:r>
          </a:p>
          <a:p>
            <a:pPr lvl="3"/>
            <a:r>
              <a:rPr lang="zh-TW" altLang="en-US" dirty="0"/>
              <a:t>第四層</a:t>
            </a:r>
          </a:p>
          <a:p>
            <a:pPr lvl="4"/>
            <a:r>
              <a:rPr lang="zh-TW" altLang="en-US" dirty="0"/>
              <a:t>第五層</a:t>
            </a:r>
          </a:p>
        </p:txBody>
      </p:sp>
      <p:pic>
        <p:nvPicPr>
          <p:cNvPr id="7" name="圖片 6" descr="國際教育LOGO_0724.pdf - Adobe Acrobat Reader DC"/>
          <p:cNvPicPr>
            <a:picLocks noChangeAspect="1"/>
          </p:cNvPicPr>
          <p:nvPr userDrawn="1"/>
        </p:nvPicPr>
        <p:blipFill rotWithShape="1">
          <a:blip r:embed="rId3" cstate="print">
            <a:extLst>
              <a:ext uri="{BEBA8EAE-BF5A-486C-A8C5-ECC9F3942E4B}">
                <a14:imgProps xmlns:a14="http://schemas.microsoft.com/office/drawing/2010/main">
                  <a14:imgLayer r:embed="rId4">
                    <a14:imgEffect>
                      <a14:backgroundRemoval t="26250" b="73654" l="16206" r="87352">
                        <a14:foregroundMark x1="46377" y1="30962" x2="52833" y2="33750"/>
                        <a14:foregroundMark x1="34783" y1="45769" x2="49012" y2="39808"/>
                        <a14:foregroundMark x1="72332" y1="53846" x2="65481" y2="68173"/>
                        <a14:foregroundMark x1="77997" y1="65577" x2="80896" y2="68365"/>
                        <a14:foregroundMark x1="20553" y1="66154" x2="25560" y2="68077"/>
                        <a14:foregroundMark x1="30962" y1="53365" x2="35968" y2="66731"/>
                        <a14:backgroundMark x1="44401" y1="48654" x2="44401" y2="48654"/>
                        <a14:backgroundMark x1="58103" y1="48654" x2="58103" y2="48654"/>
                        <a14:backgroundMark x1="57839" y1="62308" x2="57839" y2="62308"/>
                        <a14:backgroundMark x1="44401" y1="62500" x2="44401" y2="62500"/>
                      </a14:backgroundRemoval>
                    </a14:imgEffect>
                    <a14:imgEffect>
                      <a14:sharpenSoften amount="2000"/>
                    </a14:imgEffect>
                  </a14:imgLayer>
                </a14:imgProps>
              </a:ext>
              <a:ext uri="{28A0092B-C50C-407E-A947-70E740481C1C}">
                <a14:useLocalDpi xmlns:a14="http://schemas.microsoft.com/office/drawing/2010/main" val="0"/>
              </a:ext>
            </a:extLst>
          </a:blip>
          <a:srcRect l="16140" t="26742" r="12156" b="26742"/>
          <a:stretch/>
        </p:blipFill>
        <p:spPr>
          <a:xfrm>
            <a:off x="11135227" y="5849931"/>
            <a:ext cx="980487" cy="871544"/>
          </a:xfrm>
          <a:prstGeom prst="rect">
            <a:avLst/>
          </a:prstGeom>
          <a:effectLst>
            <a:glow>
              <a:schemeClr val="accent1"/>
            </a:glow>
          </a:effectLst>
        </p:spPr>
      </p:pic>
      <p:sp>
        <p:nvSpPr>
          <p:cNvPr id="6" name="投影片編號版面配置區 5"/>
          <p:cNvSpPr>
            <a:spLocks noGrp="1"/>
          </p:cNvSpPr>
          <p:nvPr>
            <p:ph type="sldNum" sz="quarter" idx="12"/>
          </p:nvPr>
        </p:nvSpPr>
        <p:spPr>
          <a:xfrm>
            <a:off x="9019731" y="6311900"/>
            <a:ext cx="572310" cy="365125"/>
          </a:xfrm>
          <a:prstGeom prst="rect">
            <a:avLst/>
          </a:prstGeom>
        </p:spPr>
        <p:txBody>
          <a:bodyPr/>
          <a:lstStyle>
            <a:lvl1pPr algn="ctr">
              <a:defRPr b="1">
                <a:solidFill>
                  <a:schemeClr val="accent3">
                    <a:lumMod val="75000"/>
                  </a:schemeClr>
                </a:solidFill>
                <a:effectLst/>
                <a:latin typeface="華康彩帶體 Std W7" panose="040B0700000000000000" pitchFamily="82" charset="-120"/>
                <a:ea typeface="華康彩帶體 Std W7" panose="040B0700000000000000" pitchFamily="82" charset="-120"/>
              </a:defRPr>
            </a:lvl1pPr>
          </a:lstStyle>
          <a:p>
            <a:fld id="{509E59D0-4C56-4ECF-ACC9-E297287AB25A}" type="slidenum">
              <a:rPr lang="zh-TW" altLang="en-US" smtClean="0"/>
              <a:pPr/>
              <a:t>‹#›</a:t>
            </a:fld>
            <a:endParaRPr lang="zh-TW" altLang="en-US" dirty="0"/>
          </a:p>
        </p:txBody>
      </p:sp>
      <p:sp>
        <p:nvSpPr>
          <p:cNvPr id="8" name="文字方塊 7"/>
          <p:cNvSpPr txBox="1"/>
          <p:nvPr userDrawn="1"/>
        </p:nvSpPr>
        <p:spPr>
          <a:xfrm>
            <a:off x="-49695" y="7191"/>
            <a:ext cx="2584173" cy="307777"/>
          </a:xfrm>
          <a:prstGeom prst="rect">
            <a:avLst/>
          </a:prstGeom>
          <a:noFill/>
        </p:spPr>
        <p:txBody>
          <a:bodyPr wrap="square" rtlCol="0">
            <a:spAutoFit/>
          </a:bodyPr>
          <a:lstStyle/>
          <a:p>
            <a:pPr algn="l"/>
            <a:r>
              <a:rPr lang="en-US" altLang="zh-TW" sz="1400" b="0" dirty="0">
                <a:solidFill>
                  <a:schemeClr val="accent3">
                    <a:lumMod val="75000"/>
                  </a:schemeClr>
                </a:solidFill>
                <a:latin typeface="Baskerville Old Face" panose="02020602080505020303" pitchFamily="18" charset="0"/>
              </a:rPr>
              <a:t>Connecting</a:t>
            </a:r>
            <a:r>
              <a:rPr lang="en-US" altLang="zh-TW" sz="1400" b="0" baseline="0" dirty="0">
                <a:solidFill>
                  <a:schemeClr val="accent3">
                    <a:lumMod val="75000"/>
                  </a:schemeClr>
                </a:solidFill>
                <a:latin typeface="Baskerville Old Face" panose="02020602080505020303" pitchFamily="18" charset="0"/>
              </a:rPr>
              <a:t> </a:t>
            </a:r>
            <a:r>
              <a:rPr lang="en-US" altLang="zh-TW" sz="1400" b="0" dirty="0">
                <a:solidFill>
                  <a:schemeClr val="accent3">
                    <a:lumMod val="75000"/>
                  </a:schemeClr>
                </a:solidFill>
                <a:latin typeface="Baskerville Old Face" panose="02020602080505020303" pitchFamily="18" charset="0"/>
              </a:rPr>
              <a:t>with the World</a:t>
            </a:r>
            <a:endParaRPr lang="zh-TW" altLang="en-US" sz="1400" b="0" dirty="0">
              <a:solidFill>
                <a:schemeClr val="accent3">
                  <a:lumMod val="75000"/>
                </a:schemeClr>
              </a:solidFill>
              <a:latin typeface="Baskerville Old Face" panose="02020602080505020303" pitchFamily="18" charset="0"/>
            </a:endParaRPr>
          </a:p>
        </p:txBody>
      </p:sp>
    </p:spTree>
    <p:extLst>
      <p:ext uri="{BB962C8B-B14F-4D97-AF65-F5344CB8AC3E}">
        <p14:creationId xmlns:p14="http://schemas.microsoft.com/office/powerpoint/2010/main" val="389767957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章節標題">
    <p:spTree>
      <p:nvGrpSpPr>
        <p:cNvPr id="1" name=""/>
        <p:cNvGrpSpPr/>
        <p:nvPr/>
      </p:nvGrpSpPr>
      <p:grpSpPr>
        <a:xfrm>
          <a:off x="0" y="0"/>
          <a:ext cx="0" cy="0"/>
          <a:chOff x="0" y="0"/>
          <a:chExt cx="0" cy="0"/>
        </a:xfrm>
      </p:grpSpPr>
      <p:sp>
        <p:nvSpPr>
          <p:cNvPr id="2" name="標題 1"/>
          <p:cNvSpPr>
            <a:spLocks noGrp="1"/>
          </p:cNvSpPr>
          <p:nvPr>
            <p:ph type="title"/>
          </p:nvPr>
        </p:nvSpPr>
        <p:spPr>
          <a:xfrm>
            <a:off x="831850" y="1709738"/>
            <a:ext cx="10515600" cy="2852737"/>
          </a:xfrm>
        </p:spPr>
        <p:txBody>
          <a:bodyPr anchor="b"/>
          <a:lstStyle>
            <a:lvl1pPr>
              <a:defRPr sz="6000"/>
            </a:lvl1pPr>
          </a:lstStyle>
          <a:p>
            <a:r>
              <a:rPr lang="zh-TW" altLang="en-US"/>
              <a:t>按一下以編輯母片標題樣式</a:t>
            </a:r>
          </a:p>
        </p:txBody>
      </p:sp>
      <p:sp>
        <p:nvSpPr>
          <p:cNvPr id="3" name="文字版面配置區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TW" altLang="en-US"/>
              <a:t>按一下以編輯母片文字樣式</a:t>
            </a:r>
          </a:p>
        </p:txBody>
      </p:sp>
      <p:pic>
        <p:nvPicPr>
          <p:cNvPr id="7" name="圖片 6" descr="國際教育LOGO_0724.pdf - Adobe Acrobat Reader DC"/>
          <p:cNvPicPr>
            <a:picLocks noChangeAspect="1"/>
          </p:cNvPicPr>
          <p:nvPr userDrawn="1"/>
        </p:nvPicPr>
        <p:blipFill rotWithShape="1">
          <a:blip r:embed="rId2" cstate="print">
            <a:extLst>
              <a:ext uri="{BEBA8EAE-BF5A-486C-A8C5-ECC9F3942E4B}">
                <a14:imgProps xmlns:a14="http://schemas.microsoft.com/office/drawing/2010/main">
                  <a14:imgLayer r:embed="rId3">
                    <a14:imgEffect>
                      <a14:backgroundRemoval t="26250" b="73654" l="16206" r="87352">
                        <a14:foregroundMark x1="46377" y1="30962" x2="52833" y2="33750"/>
                        <a14:foregroundMark x1="34783" y1="45769" x2="49012" y2="39808"/>
                        <a14:foregroundMark x1="72332" y1="53846" x2="65481" y2="68173"/>
                        <a14:foregroundMark x1="77997" y1="65577" x2="80896" y2="68365"/>
                        <a14:foregroundMark x1="20553" y1="66154" x2="25560" y2="68077"/>
                        <a14:foregroundMark x1="30962" y1="53365" x2="35968" y2="66731"/>
                        <a14:backgroundMark x1="44401" y1="48654" x2="44401" y2="48654"/>
                        <a14:backgroundMark x1="58103" y1="48654" x2="58103" y2="48654"/>
                        <a14:backgroundMark x1="57839" y1="62308" x2="57839" y2="62308"/>
                        <a14:backgroundMark x1="44401" y1="62500" x2="44401" y2="62500"/>
                      </a14:backgroundRemoval>
                    </a14:imgEffect>
                    <a14:imgEffect>
                      <a14:sharpenSoften amount="2000"/>
                    </a14:imgEffect>
                  </a14:imgLayer>
                </a14:imgProps>
              </a:ext>
              <a:ext uri="{28A0092B-C50C-407E-A947-70E740481C1C}">
                <a14:useLocalDpi xmlns:a14="http://schemas.microsoft.com/office/drawing/2010/main" val="0"/>
              </a:ext>
            </a:extLst>
          </a:blip>
          <a:srcRect l="16140" t="26742" r="12156" b="26742"/>
          <a:stretch/>
        </p:blipFill>
        <p:spPr>
          <a:xfrm>
            <a:off x="11135227" y="5849931"/>
            <a:ext cx="980487" cy="871544"/>
          </a:xfrm>
          <a:prstGeom prst="rect">
            <a:avLst/>
          </a:prstGeom>
          <a:effectLst>
            <a:glow>
              <a:schemeClr val="accent1"/>
            </a:glow>
          </a:effectLst>
        </p:spPr>
      </p:pic>
      <p:sp>
        <p:nvSpPr>
          <p:cNvPr id="14" name="投影片編號版面配置區 5"/>
          <p:cNvSpPr>
            <a:spLocks noGrp="1"/>
          </p:cNvSpPr>
          <p:nvPr>
            <p:ph type="sldNum" sz="quarter" idx="12"/>
          </p:nvPr>
        </p:nvSpPr>
        <p:spPr>
          <a:xfrm>
            <a:off x="9019731" y="6285703"/>
            <a:ext cx="572310" cy="365125"/>
          </a:xfrm>
          <a:prstGeom prst="rect">
            <a:avLst/>
          </a:prstGeom>
        </p:spPr>
        <p:txBody>
          <a:bodyPr/>
          <a:lstStyle>
            <a:lvl1pPr algn="ctr">
              <a:defRPr b="1">
                <a:solidFill>
                  <a:schemeClr val="accent2"/>
                </a:solidFill>
                <a:effectLst/>
                <a:latin typeface="華康彩帶體 Std W7" panose="040B0700000000000000" pitchFamily="82" charset="-120"/>
                <a:ea typeface="華康彩帶體 Std W7" panose="040B0700000000000000" pitchFamily="82" charset="-120"/>
              </a:defRPr>
            </a:lvl1pPr>
          </a:lstStyle>
          <a:p>
            <a:fld id="{509E59D0-4C56-4ECF-ACC9-E297287AB25A}" type="slidenum">
              <a:rPr lang="zh-TW" altLang="en-US" smtClean="0"/>
              <a:pPr/>
              <a:t>‹#›</a:t>
            </a:fld>
            <a:endParaRPr lang="zh-TW" altLang="en-US" dirty="0"/>
          </a:p>
        </p:txBody>
      </p:sp>
      <p:pic>
        <p:nvPicPr>
          <p:cNvPr id="4" name="圖片 3"/>
          <p:cNvPicPr>
            <a:picLocks noChangeAspect="1"/>
          </p:cNvPicPr>
          <p:nvPr userDrawn="1"/>
        </p:nvPicPr>
        <p:blipFill>
          <a:blip r:embed="rId4">
            <a:duotone>
              <a:prstClr val="black"/>
              <a:schemeClr val="accent3">
                <a:tint val="45000"/>
                <a:satMod val="400000"/>
              </a:schemeClr>
            </a:duotone>
          </a:blip>
          <a:stretch>
            <a:fillRect/>
          </a:stretch>
        </p:blipFill>
        <p:spPr>
          <a:xfrm>
            <a:off x="6904236" y="6337394"/>
            <a:ext cx="4230991" cy="384081"/>
          </a:xfrm>
          <a:prstGeom prst="rect">
            <a:avLst/>
          </a:prstGeom>
        </p:spPr>
      </p:pic>
      <p:pic>
        <p:nvPicPr>
          <p:cNvPr id="5" name="圖片 4"/>
          <p:cNvPicPr>
            <a:picLocks noChangeAspect="1"/>
          </p:cNvPicPr>
          <p:nvPr userDrawn="1"/>
        </p:nvPicPr>
        <p:blipFill>
          <a:blip r:embed="rId5">
            <a:duotone>
              <a:prstClr val="black"/>
              <a:schemeClr val="accent3">
                <a:tint val="45000"/>
                <a:satMod val="400000"/>
              </a:schemeClr>
            </a:duotone>
          </a:blip>
          <a:stretch>
            <a:fillRect/>
          </a:stretch>
        </p:blipFill>
        <p:spPr>
          <a:xfrm>
            <a:off x="10601" y="0"/>
            <a:ext cx="2499577" cy="1255885"/>
          </a:xfrm>
          <a:prstGeom prst="rect">
            <a:avLst/>
          </a:prstGeom>
        </p:spPr>
      </p:pic>
    </p:spTree>
    <p:extLst>
      <p:ext uri="{BB962C8B-B14F-4D97-AF65-F5344CB8AC3E}">
        <p14:creationId xmlns:p14="http://schemas.microsoft.com/office/powerpoint/2010/main" val="18963337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兩項物件">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a:t>按一下以編輯母片標題樣式</a:t>
            </a:r>
          </a:p>
        </p:txBody>
      </p:sp>
      <p:sp>
        <p:nvSpPr>
          <p:cNvPr id="3" name="內容版面配置區 2"/>
          <p:cNvSpPr>
            <a:spLocks noGrp="1"/>
          </p:cNvSpPr>
          <p:nvPr>
            <p:ph sz="half" idx="1"/>
          </p:nvPr>
        </p:nvSpPr>
        <p:spPr>
          <a:xfrm>
            <a:off x="838200" y="1825625"/>
            <a:ext cx="5181600" cy="4351338"/>
          </a:xfrm>
        </p:spPr>
        <p:txBody>
          <a:body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4" name="內容版面配置區 3"/>
          <p:cNvSpPr>
            <a:spLocks noGrp="1"/>
          </p:cNvSpPr>
          <p:nvPr>
            <p:ph sz="half" idx="2"/>
          </p:nvPr>
        </p:nvSpPr>
        <p:spPr>
          <a:xfrm>
            <a:off x="6172200" y="1825625"/>
            <a:ext cx="5181600" cy="4351338"/>
          </a:xfrm>
        </p:spPr>
        <p:txBody>
          <a:body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pic>
        <p:nvPicPr>
          <p:cNvPr id="8" name="圖片 7" descr="國際教育LOGO_0724.pdf - Adobe Acrobat Reader DC"/>
          <p:cNvPicPr>
            <a:picLocks noChangeAspect="1"/>
          </p:cNvPicPr>
          <p:nvPr userDrawn="1"/>
        </p:nvPicPr>
        <p:blipFill rotWithShape="1">
          <a:blip r:embed="rId2" cstate="print">
            <a:extLst>
              <a:ext uri="{BEBA8EAE-BF5A-486C-A8C5-ECC9F3942E4B}">
                <a14:imgProps xmlns:a14="http://schemas.microsoft.com/office/drawing/2010/main">
                  <a14:imgLayer r:embed="rId3">
                    <a14:imgEffect>
                      <a14:backgroundRemoval t="26250" b="73654" l="16206" r="87352">
                        <a14:foregroundMark x1="46377" y1="30962" x2="52833" y2="33750"/>
                        <a14:foregroundMark x1="34783" y1="45769" x2="49012" y2="39808"/>
                        <a14:foregroundMark x1="72332" y1="53846" x2="65481" y2="68173"/>
                        <a14:foregroundMark x1="77997" y1="65577" x2="80896" y2="68365"/>
                        <a14:foregroundMark x1="20553" y1="66154" x2="25560" y2="68077"/>
                        <a14:foregroundMark x1="30962" y1="53365" x2="35968" y2="66731"/>
                        <a14:backgroundMark x1="44401" y1="48654" x2="44401" y2="48654"/>
                        <a14:backgroundMark x1="58103" y1="48654" x2="58103" y2="48654"/>
                        <a14:backgroundMark x1="57839" y1="62308" x2="57839" y2="62308"/>
                        <a14:backgroundMark x1="44401" y1="62500" x2="44401" y2="62500"/>
                      </a14:backgroundRemoval>
                    </a14:imgEffect>
                    <a14:imgEffect>
                      <a14:sharpenSoften amount="2000"/>
                    </a14:imgEffect>
                  </a14:imgLayer>
                </a14:imgProps>
              </a:ext>
              <a:ext uri="{28A0092B-C50C-407E-A947-70E740481C1C}">
                <a14:useLocalDpi xmlns:a14="http://schemas.microsoft.com/office/drawing/2010/main" val="0"/>
              </a:ext>
            </a:extLst>
          </a:blip>
          <a:srcRect l="16140" t="26742" r="12156" b="26742"/>
          <a:stretch/>
        </p:blipFill>
        <p:spPr>
          <a:xfrm>
            <a:off x="11135227" y="5849931"/>
            <a:ext cx="980487" cy="871544"/>
          </a:xfrm>
          <a:prstGeom prst="rect">
            <a:avLst/>
          </a:prstGeom>
          <a:effectLst>
            <a:glow>
              <a:schemeClr val="accent1"/>
            </a:glow>
          </a:effectLst>
        </p:spPr>
      </p:pic>
      <p:sp>
        <p:nvSpPr>
          <p:cNvPr id="10" name="文字方塊 9"/>
          <p:cNvSpPr txBox="1"/>
          <p:nvPr userDrawn="1"/>
        </p:nvSpPr>
        <p:spPr>
          <a:xfrm>
            <a:off x="-49695" y="7191"/>
            <a:ext cx="2584173" cy="307777"/>
          </a:xfrm>
          <a:prstGeom prst="rect">
            <a:avLst/>
          </a:prstGeom>
          <a:noFill/>
        </p:spPr>
        <p:txBody>
          <a:bodyPr wrap="square" rtlCol="0">
            <a:spAutoFit/>
          </a:bodyPr>
          <a:lstStyle/>
          <a:p>
            <a:pPr algn="l"/>
            <a:r>
              <a:rPr lang="en-US" altLang="zh-TW" sz="1400" b="0" dirty="0">
                <a:solidFill>
                  <a:schemeClr val="accent3">
                    <a:lumMod val="75000"/>
                  </a:schemeClr>
                </a:solidFill>
                <a:latin typeface="Baskerville Old Face" panose="02020602080505020303" pitchFamily="18" charset="0"/>
              </a:rPr>
              <a:t>Connecting</a:t>
            </a:r>
            <a:r>
              <a:rPr lang="en-US" altLang="zh-TW" sz="1400" b="0" baseline="0" dirty="0">
                <a:solidFill>
                  <a:schemeClr val="accent3">
                    <a:lumMod val="75000"/>
                  </a:schemeClr>
                </a:solidFill>
                <a:latin typeface="Baskerville Old Face" panose="02020602080505020303" pitchFamily="18" charset="0"/>
              </a:rPr>
              <a:t> </a:t>
            </a:r>
            <a:r>
              <a:rPr lang="en-US" altLang="zh-TW" sz="1400" b="0" dirty="0">
                <a:solidFill>
                  <a:schemeClr val="accent3">
                    <a:lumMod val="75000"/>
                  </a:schemeClr>
                </a:solidFill>
                <a:latin typeface="Baskerville Old Face" panose="02020602080505020303" pitchFamily="18" charset="0"/>
              </a:rPr>
              <a:t>with the World</a:t>
            </a:r>
            <a:endParaRPr lang="zh-TW" altLang="en-US" sz="1400" b="0" dirty="0">
              <a:solidFill>
                <a:schemeClr val="accent3">
                  <a:lumMod val="75000"/>
                </a:schemeClr>
              </a:solidFill>
              <a:latin typeface="Baskerville Old Face" panose="02020602080505020303" pitchFamily="18" charset="0"/>
            </a:endParaRPr>
          </a:p>
        </p:txBody>
      </p:sp>
      <p:sp>
        <p:nvSpPr>
          <p:cNvPr id="12" name="投影片編號版面配置區 5"/>
          <p:cNvSpPr>
            <a:spLocks noGrp="1"/>
          </p:cNvSpPr>
          <p:nvPr>
            <p:ph type="sldNum" sz="quarter" idx="12"/>
          </p:nvPr>
        </p:nvSpPr>
        <p:spPr>
          <a:xfrm>
            <a:off x="9019731" y="6285703"/>
            <a:ext cx="572310" cy="365125"/>
          </a:xfrm>
          <a:prstGeom prst="rect">
            <a:avLst/>
          </a:prstGeom>
        </p:spPr>
        <p:txBody>
          <a:bodyPr/>
          <a:lstStyle>
            <a:lvl1pPr algn="ctr">
              <a:defRPr b="1">
                <a:solidFill>
                  <a:schemeClr val="accent3">
                    <a:lumMod val="75000"/>
                  </a:schemeClr>
                </a:solidFill>
                <a:effectLst/>
                <a:latin typeface="華康彩帶體 Std W7" panose="040B0700000000000000" pitchFamily="82" charset="-120"/>
                <a:ea typeface="華康彩帶體 Std W7" panose="040B0700000000000000" pitchFamily="82" charset="-120"/>
              </a:defRPr>
            </a:lvl1pPr>
          </a:lstStyle>
          <a:p>
            <a:fld id="{509E59D0-4C56-4ECF-ACC9-E297287AB25A}" type="slidenum">
              <a:rPr lang="zh-TW" altLang="en-US" smtClean="0"/>
              <a:pPr/>
              <a:t>‹#›</a:t>
            </a:fld>
            <a:endParaRPr lang="zh-TW" altLang="en-US" dirty="0"/>
          </a:p>
        </p:txBody>
      </p:sp>
      <p:pic>
        <p:nvPicPr>
          <p:cNvPr id="5" name="圖片 4"/>
          <p:cNvPicPr>
            <a:picLocks noChangeAspect="1"/>
          </p:cNvPicPr>
          <p:nvPr userDrawn="1"/>
        </p:nvPicPr>
        <p:blipFill>
          <a:blip r:embed="rId4">
            <a:duotone>
              <a:prstClr val="black"/>
              <a:schemeClr val="accent3">
                <a:tint val="45000"/>
                <a:satMod val="400000"/>
              </a:schemeClr>
            </a:duotone>
          </a:blip>
          <a:stretch>
            <a:fillRect/>
          </a:stretch>
        </p:blipFill>
        <p:spPr>
          <a:xfrm>
            <a:off x="6904236" y="6337394"/>
            <a:ext cx="4230991" cy="384081"/>
          </a:xfrm>
          <a:prstGeom prst="rect">
            <a:avLst/>
          </a:prstGeom>
        </p:spPr>
      </p:pic>
    </p:spTree>
    <p:extLst>
      <p:ext uri="{BB962C8B-B14F-4D97-AF65-F5344CB8AC3E}">
        <p14:creationId xmlns:p14="http://schemas.microsoft.com/office/powerpoint/2010/main" val="11414627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對">
    <p:spTree>
      <p:nvGrpSpPr>
        <p:cNvPr id="1" name=""/>
        <p:cNvGrpSpPr/>
        <p:nvPr/>
      </p:nvGrpSpPr>
      <p:grpSpPr>
        <a:xfrm>
          <a:off x="0" y="0"/>
          <a:ext cx="0" cy="0"/>
          <a:chOff x="0" y="0"/>
          <a:chExt cx="0" cy="0"/>
        </a:xfrm>
      </p:grpSpPr>
      <p:sp>
        <p:nvSpPr>
          <p:cNvPr id="2" name="標題 1"/>
          <p:cNvSpPr>
            <a:spLocks noGrp="1"/>
          </p:cNvSpPr>
          <p:nvPr>
            <p:ph type="title"/>
          </p:nvPr>
        </p:nvSpPr>
        <p:spPr>
          <a:xfrm>
            <a:off x="839788" y="365125"/>
            <a:ext cx="10515600" cy="1325563"/>
          </a:xfrm>
        </p:spPr>
        <p:txBody>
          <a:bodyPr/>
          <a:lstStyle/>
          <a:p>
            <a:r>
              <a:rPr lang="zh-TW" altLang="en-US"/>
              <a:t>按一下以編輯母片標題樣式</a:t>
            </a:r>
          </a:p>
        </p:txBody>
      </p:sp>
      <p:sp>
        <p:nvSpPr>
          <p:cNvPr id="3" name="文字版面配置區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TW" altLang="en-US"/>
              <a:t>按一下以編輯母片文字樣式</a:t>
            </a:r>
          </a:p>
        </p:txBody>
      </p:sp>
      <p:sp>
        <p:nvSpPr>
          <p:cNvPr id="4" name="內容版面配置區 3"/>
          <p:cNvSpPr>
            <a:spLocks noGrp="1"/>
          </p:cNvSpPr>
          <p:nvPr>
            <p:ph sz="half" idx="2"/>
          </p:nvPr>
        </p:nvSpPr>
        <p:spPr>
          <a:xfrm>
            <a:off x="839788" y="2505075"/>
            <a:ext cx="5157787" cy="3684588"/>
          </a:xfrm>
        </p:spPr>
        <p:txBody>
          <a:body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5" name="文字版面配置區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TW" altLang="en-US"/>
              <a:t>按一下以編輯母片文字樣式</a:t>
            </a:r>
          </a:p>
        </p:txBody>
      </p:sp>
      <p:sp>
        <p:nvSpPr>
          <p:cNvPr id="6" name="內容版面配置區 5"/>
          <p:cNvSpPr>
            <a:spLocks noGrp="1"/>
          </p:cNvSpPr>
          <p:nvPr>
            <p:ph sz="quarter" idx="4"/>
          </p:nvPr>
        </p:nvSpPr>
        <p:spPr>
          <a:xfrm>
            <a:off x="6172200" y="2505075"/>
            <a:ext cx="5183188" cy="3684588"/>
          </a:xfrm>
        </p:spPr>
        <p:txBody>
          <a:body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pic>
        <p:nvPicPr>
          <p:cNvPr id="10" name="圖片 9" descr="國際教育LOGO_0724.pdf - Adobe Acrobat Reader DC"/>
          <p:cNvPicPr>
            <a:picLocks noChangeAspect="1"/>
          </p:cNvPicPr>
          <p:nvPr userDrawn="1"/>
        </p:nvPicPr>
        <p:blipFill rotWithShape="1">
          <a:blip r:embed="rId2" cstate="print">
            <a:extLst>
              <a:ext uri="{BEBA8EAE-BF5A-486C-A8C5-ECC9F3942E4B}">
                <a14:imgProps xmlns:a14="http://schemas.microsoft.com/office/drawing/2010/main">
                  <a14:imgLayer r:embed="rId3">
                    <a14:imgEffect>
                      <a14:backgroundRemoval t="26250" b="73654" l="16206" r="87352">
                        <a14:foregroundMark x1="46377" y1="30962" x2="52833" y2="33750"/>
                        <a14:foregroundMark x1="34783" y1="45769" x2="49012" y2="39808"/>
                        <a14:foregroundMark x1="72332" y1="53846" x2="65481" y2="68173"/>
                        <a14:foregroundMark x1="77997" y1="65577" x2="80896" y2="68365"/>
                        <a14:foregroundMark x1="20553" y1="66154" x2="25560" y2="68077"/>
                        <a14:foregroundMark x1="30962" y1="53365" x2="35968" y2="66731"/>
                        <a14:backgroundMark x1="44401" y1="48654" x2="44401" y2="48654"/>
                        <a14:backgroundMark x1="58103" y1="48654" x2="58103" y2="48654"/>
                        <a14:backgroundMark x1="57839" y1="62308" x2="57839" y2="62308"/>
                        <a14:backgroundMark x1="44401" y1="62500" x2="44401" y2="62500"/>
                      </a14:backgroundRemoval>
                    </a14:imgEffect>
                    <a14:imgEffect>
                      <a14:sharpenSoften amount="2000"/>
                    </a14:imgEffect>
                  </a14:imgLayer>
                </a14:imgProps>
              </a:ext>
              <a:ext uri="{28A0092B-C50C-407E-A947-70E740481C1C}">
                <a14:useLocalDpi xmlns:a14="http://schemas.microsoft.com/office/drawing/2010/main" val="0"/>
              </a:ext>
            </a:extLst>
          </a:blip>
          <a:srcRect l="16140" t="26742" r="12156" b="26742"/>
          <a:stretch/>
        </p:blipFill>
        <p:spPr>
          <a:xfrm>
            <a:off x="11135227" y="5849931"/>
            <a:ext cx="980487" cy="871544"/>
          </a:xfrm>
          <a:prstGeom prst="rect">
            <a:avLst/>
          </a:prstGeom>
          <a:effectLst>
            <a:glow>
              <a:schemeClr val="accent1"/>
            </a:glow>
          </a:effectLst>
        </p:spPr>
      </p:pic>
      <p:sp>
        <p:nvSpPr>
          <p:cNvPr id="12" name="文字方塊 11"/>
          <p:cNvSpPr txBox="1"/>
          <p:nvPr userDrawn="1"/>
        </p:nvSpPr>
        <p:spPr>
          <a:xfrm>
            <a:off x="-49695" y="7191"/>
            <a:ext cx="2584173" cy="307777"/>
          </a:xfrm>
          <a:prstGeom prst="rect">
            <a:avLst/>
          </a:prstGeom>
          <a:noFill/>
        </p:spPr>
        <p:txBody>
          <a:bodyPr wrap="square" rtlCol="0">
            <a:spAutoFit/>
          </a:bodyPr>
          <a:lstStyle/>
          <a:p>
            <a:pPr algn="l"/>
            <a:r>
              <a:rPr lang="en-US" altLang="zh-TW" sz="1400" b="0" dirty="0">
                <a:solidFill>
                  <a:schemeClr val="accent3">
                    <a:lumMod val="75000"/>
                  </a:schemeClr>
                </a:solidFill>
                <a:latin typeface="Baskerville Old Face" panose="02020602080505020303" pitchFamily="18" charset="0"/>
              </a:rPr>
              <a:t>Connecting</a:t>
            </a:r>
            <a:r>
              <a:rPr lang="en-US" altLang="zh-TW" sz="1400" b="0" baseline="0" dirty="0">
                <a:solidFill>
                  <a:schemeClr val="accent3">
                    <a:lumMod val="75000"/>
                  </a:schemeClr>
                </a:solidFill>
                <a:latin typeface="Baskerville Old Face" panose="02020602080505020303" pitchFamily="18" charset="0"/>
              </a:rPr>
              <a:t> </a:t>
            </a:r>
            <a:r>
              <a:rPr lang="en-US" altLang="zh-TW" sz="1400" b="0" dirty="0">
                <a:solidFill>
                  <a:schemeClr val="accent3">
                    <a:lumMod val="75000"/>
                  </a:schemeClr>
                </a:solidFill>
                <a:latin typeface="Baskerville Old Face" panose="02020602080505020303" pitchFamily="18" charset="0"/>
              </a:rPr>
              <a:t>with the World</a:t>
            </a:r>
            <a:endParaRPr lang="zh-TW" altLang="en-US" sz="1400" b="0" dirty="0">
              <a:solidFill>
                <a:schemeClr val="accent3">
                  <a:lumMod val="75000"/>
                </a:schemeClr>
              </a:solidFill>
              <a:latin typeface="Baskerville Old Face" panose="02020602080505020303" pitchFamily="18" charset="0"/>
            </a:endParaRPr>
          </a:p>
        </p:txBody>
      </p:sp>
      <p:sp>
        <p:nvSpPr>
          <p:cNvPr id="15" name="投影片編號版面配置區 5"/>
          <p:cNvSpPr>
            <a:spLocks noGrp="1"/>
          </p:cNvSpPr>
          <p:nvPr>
            <p:ph type="sldNum" sz="quarter" idx="12"/>
          </p:nvPr>
        </p:nvSpPr>
        <p:spPr>
          <a:xfrm>
            <a:off x="9019731" y="6285703"/>
            <a:ext cx="572310" cy="365125"/>
          </a:xfrm>
          <a:prstGeom prst="rect">
            <a:avLst/>
          </a:prstGeom>
        </p:spPr>
        <p:txBody>
          <a:bodyPr/>
          <a:lstStyle>
            <a:lvl1pPr algn="ctr">
              <a:defRPr b="1">
                <a:solidFill>
                  <a:schemeClr val="accent3">
                    <a:lumMod val="75000"/>
                  </a:schemeClr>
                </a:solidFill>
                <a:effectLst/>
                <a:latin typeface="華康彩帶體 Std W7" panose="040B0700000000000000" pitchFamily="82" charset="-120"/>
                <a:ea typeface="華康彩帶體 Std W7" panose="040B0700000000000000" pitchFamily="82" charset="-120"/>
              </a:defRPr>
            </a:lvl1pPr>
          </a:lstStyle>
          <a:p>
            <a:fld id="{509E59D0-4C56-4ECF-ACC9-E297287AB25A}" type="slidenum">
              <a:rPr lang="zh-TW" altLang="en-US" smtClean="0"/>
              <a:pPr/>
              <a:t>‹#›</a:t>
            </a:fld>
            <a:endParaRPr lang="zh-TW" altLang="en-US" dirty="0"/>
          </a:p>
        </p:txBody>
      </p:sp>
      <p:pic>
        <p:nvPicPr>
          <p:cNvPr id="7" name="圖片 6"/>
          <p:cNvPicPr>
            <a:picLocks noChangeAspect="1"/>
          </p:cNvPicPr>
          <p:nvPr userDrawn="1"/>
        </p:nvPicPr>
        <p:blipFill>
          <a:blip r:embed="rId4">
            <a:duotone>
              <a:prstClr val="black"/>
              <a:schemeClr val="accent3">
                <a:tint val="45000"/>
                <a:satMod val="400000"/>
              </a:schemeClr>
            </a:duotone>
          </a:blip>
          <a:stretch>
            <a:fillRect/>
          </a:stretch>
        </p:blipFill>
        <p:spPr>
          <a:xfrm>
            <a:off x="6904236" y="6337394"/>
            <a:ext cx="4230991" cy="384081"/>
          </a:xfrm>
          <a:prstGeom prst="rect">
            <a:avLst/>
          </a:prstGeom>
        </p:spPr>
      </p:pic>
    </p:spTree>
    <p:extLst>
      <p:ext uri="{BB962C8B-B14F-4D97-AF65-F5344CB8AC3E}">
        <p14:creationId xmlns:p14="http://schemas.microsoft.com/office/powerpoint/2010/main" val="385295046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a:t>按一下以編輯母片標題樣式</a:t>
            </a:r>
          </a:p>
        </p:txBody>
      </p:sp>
      <p:pic>
        <p:nvPicPr>
          <p:cNvPr id="6" name="圖片 5" descr="國際教育LOGO_0724.pdf - Adobe Acrobat Reader DC"/>
          <p:cNvPicPr>
            <a:picLocks noChangeAspect="1"/>
          </p:cNvPicPr>
          <p:nvPr userDrawn="1"/>
        </p:nvPicPr>
        <p:blipFill rotWithShape="1">
          <a:blip r:embed="rId2" cstate="print">
            <a:extLst>
              <a:ext uri="{BEBA8EAE-BF5A-486C-A8C5-ECC9F3942E4B}">
                <a14:imgProps xmlns:a14="http://schemas.microsoft.com/office/drawing/2010/main">
                  <a14:imgLayer r:embed="rId3">
                    <a14:imgEffect>
                      <a14:backgroundRemoval t="26250" b="73654" l="16206" r="87352">
                        <a14:foregroundMark x1="46377" y1="30962" x2="52833" y2="33750"/>
                        <a14:foregroundMark x1="34783" y1="45769" x2="49012" y2="39808"/>
                        <a14:foregroundMark x1="72332" y1="53846" x2="65481" y2="68173"/>
                        <a14:foregroundMark x1="77997" y1="65577" x2="80896" y2="68365"/>
                        <a14:foregroundMark x1="20553" y1="66154" x2="25560" y2="68077"/>
                        <a14:foregroundMark x1="30962" y1="53365" x2="35968" y2="66731"/>
                        <a14:backgroundMark x1="44401" y1="48654" x2="44401" y2="48654"/>
                        <a14:backgroundMark x1="58103" y1="48654" x2="58103" y2="48654"/>
                        <a14:backgroundMark x1="57839" y1="62308" x2="57839" y2="62308"/>
                        <a14:backgroundMark x1="44401" y1="62500" x2="44401" y2="62500"/>
                      </a14:backgroundRemoval>
                    </a14:imgEffect>
                    <a14:imgEffect>
                      <a14:sharpenSoften amount="2000"/>
                    </a14:imgEffect>
                  </a14:imgLayer>
                </a14:imgProps>
              </a:ext>
              <a:ext uri="{28A0092B-C50C-407E-A947-70E740481C1C}">
                <a14:useLocalDpi xmlns:a14="http://schemas.microsoft.com/office/drawing/2010/main" val="0"/>
              </a:ext>
            </a:extLst>
          </a:blip>
          <a:srcRect l="16140" t="26742" r="12156" b="26742"/>
          <a:stretch/>
        </p:blipFill>
        <p:spPr>
          <a:xfrm>
            <a:off x="11135227" y="5849931"/>
            <a:ext cx="980487" cy="871544"/>
          </a:xfrm>
          <a:prstGeom prst="rect">
            <a:avLst/>
          </a:prstGeom>
          <a:effectLst>
            <a:glow>
              <a:schemeClr val="accent1"/>
            </a:glow>
          </a:effectLst>
        </p:spPr>
      </p:pic>
      <p:sp>
        <p:nvSpPr>
          <p:cNvPr id="8" name="文字方塊 7"/>
          <p:cNvSpPr txBox="1"/>
          <p:nvPr userDrawn="1"/>
        </p:nvSpPr>
        <p:spPr>
          <a:xfrm>
            <a:off x="-49695" y="7191"/>
            <a:ext cx="2584173" cy="307777"/>
          </a:xfrm>
          <a:prstGeom prst="rect">
            <a:avLst/>
          </a:prstGeom>
          <a:noFill/>
        </p:spPr>
        <p:txBody>
          <a:bodyPr wrap="square" rtlCol="0">
            <a:spAutoFit/>
          </a:bodyPr>
          <a:lstStyle/>
          <a:p>
            <a:pPr algn="l"/>
            <a:r>
              <a:rPr lang="en-US" altLang="zh-TW" sz="1400" b="0" dirty="0">
                <a:solidFill>
                  <a:schemeClr val="accent3">
                    <a:lumMod val="75000"/>
                  </a:schemeClr>
                </a:solidFill>
                <a:latin typeface="Baskerville Old Face" panose="02020602080505020303" pitchFamily="18" charset="0"/>
              </a:rPr>
              <a:t>Connecting</a:t>
            </a:r>
            <a:r>
              <a:rPr lang="en-US" altLang="zh-TW" sz="1400" b="0" baseline="0" dirty="0">
                <a:solidFill>
                  <a:schemeClr val="accent3">
                    <a:lumMod val="75000"/>
                  </a:schemeClr>
                </a:solidFill>
                <a:latin typeface="Baskerville Old Face" panose="02020602080505020303" pitchFamily="18" charset="0"/>
              </a:rPr>
              <a:t> </a:t>
            </a:r>
            <a:r>
              <a:rPr lang="en-US" altLang="zh-TW" sz="1400" b="0" dirty="0">
                <a:solidFill>
                  <a:schemeClr val="accent3">
                    <a:lumMod val="75000"/>
                  </a:schemeClr>
                </a:solidFill>
                <a:latin typeface="Baskerville Old Face" panose="02020602080505020303" pitchFamily="18" charset="0"/>
              </a:rPr>
              <a:t>with the World</a:t>
            </a:r>
            <a:endParaRPr lang="zh-TW" altLang="en-US" sz="1400" b="0" dirty="0">
              <a:solidFill>
                <a:schemeClr val="accent3">
                  <a:lumMod val="75000"/>
                </a:schemeClr>
              </a:solidFill>
              <a:latin typeface="Baskerville Old Face" panose="02020602080505020303" pitchFamily="18" charset="0"/>
            </a:endParaRPr>
          </a:p>
        </p:txBody>
      </p:sp>
      <p:sp>
        <p:nvSpPr>
          <p:cNvPr id="11" name="投影片編號版面配置區 5"/>
          <p:cNvSpPr>
            <a:spLocks noGrp="1"/>
          </p:cNvSpPr>
          <p:nvPr>
            <p:ph type="sldNum" sz="quarter" idx="12"/>
          </p:nvPr>
        </p:nvSpPr>
        <p:spPr>
          <a:xfrm>
            <a:off x="9019731" y="6285703"/>
            <a:ext cx="572310" cy="365125"/>
          </a:xfrm>
          <a:prstGeom prst="rect">
            <a:avLst/>
          </a:prstGeom>
        </p:spPr>
        <p:txBody>
          <a:bodyPr/>
          <a:lstStyle>
            <a:lvl1pPr algn="ctr">
              <a:defRPr b="1">
                <a:solidFill>
                  <a:schemeClr val="accent3">
                    <a:lumMod val="75000"/>
                  </a:schemeClr>
                </a:solidFill>
                <a:effectLst/>
                <a:latin typeface="華康彩帶體 Std W7" panose="040B0700000000000000" pitchFamily="82" charset="-120"/>
                <a:ea typeface="華康彩帶體 Std W7" panose="040B0700000000000000" pitchFamily="82" charset="-120"/>
              </a:defRPr>
            </a:lvl1pPr>
          </a:lstStyle>
          <a:p>
            <a:fld id="{509E59D0-4C56-4ECF-ACC9-E297287AB25A}" type="slidenum">
              <a:rPr lang="zh-TW" altLang="en-US" smtClean="0"/>
              <a:pPr/>
              <a:t>‹#›</a:t>
            </a:fld>
            <a:endParaRPr lang="zh-TW" altLang="en-US" dirty="0"/>
          </a:p>
        </p:txBody>
      </p:sp>
      <p:pic>
        <p:nvPicPr>
          <p:cNvPr id="3" name="圖片 2"/>
          <p:cNvPicPr>
            <a:picLocks noChangeAspect="1"/>
          </p:cNvPicPr>
          <p:nvPr userDrawn="1"/>
        </p:nvPicPr>
        <p:blipFill>
          <a:blip r:embed="rId4">
            <a:duotone>
              <a:prstClr val="black"/>
              <a:schemeClr val="accent3">
                <a:tint val="45000"/>
                <a:satMod val="400000"/>
              </a:schemeClr>
            </a:duotone>
          </a:blip>
          <a:stretch>
            <a:fillRect/>
          </a:stretch>
        </p:blipFill>
        <p:spPr>
          <a:xfrm>
            <a:off x="6904236" y="6337394"/>
            <a:ext cx="4230991" cy="384081"/>
          </a:xfrm>
          <a:prstGeom prst="rect">
            <a:avLst/>
          </a:prstGeom>
        </p:spPr>
      </p:pic>
    </p:spTree>
    <p:extLst>
      <p:ext uri="{BB962C8B-B14F-4D97-AF65-F5344CB8AC3E}">
        <p14:creationId xmlns:p14="http://schemas.microsoft.com/office/powerpoint/2010/main" val="97804860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pic>
        <p:nvPicPr>
          <p:cNvPr id="5" name="圖片 4" descr="國際教育LOGO_0724.pdf - Adobe Acrobat Reader DC"/>
          <p:cNvPicPr>
            <a:picLocks noChangeAspect="1"/>
          </p:cNvPicPr>
          <p:nvPr userDrawn="1"/>
        </p:nvPicPr>
        <p:blipFill rotWithShape="1">
          <a:blip r:embed="rId2" cstate="print">
            <a:extLst>
              <a:ext uri="{BEBA8EAE-BF5A-486C-A8C5-ECC9F3942E4B}">
                <a14:imgProps xmlns:a14="http://schemas.microsoft.com/office/drawing/2010/main">
                  <a14:imgLayer r:embed="rId3">
                    <a14:imgEffect>
                      <a14:backgroundRemoval t="26250" b="73654" l="16206" r="87352">
                        <a14:foregroundMark x1="46377" y1="30962" x2="52833" y2="33750"/>
                        <a14:foregroundMark x1="34783" y1="45769" x2="49012" y2="39808"/>
                        <a14:foregroundMark x1="72332" y1="53846" x2="65481" y2="68173"/>
                        <a14:foregroundMark x1="77997" y1="65577" x2="80896" y2="68365"/>
                        <a14:foregroundMark x1="20553" y1="66154" x2="25560" y2="68077"/>
                        <a14:foregroundMark x1="30962" y1="53365" x2="35968" y2="66731"/>
                        <a14:backgroundMark x1="44401" y1="48654" x2="44401" y2="48654"/>
                        <a14:backgroundMark x1="58103" y1="48654" x2="58103" y2="48654"/>
                        <a14:backgroundMark x1="57839" y1="62308" x2="57839" y2="62308"/>
                        <a14:backgroundMark x1="44401" y1="62500" x2="44401" y2="62500"/>
                      </a14:backgroundRemoval>
                    </a14:imgEffect>
                    <a14:imgEffect>
                      <a14:sharpenSoften amount="2000"/>
                    </a14:imgEffect>
                  </a14:imgLayer>
                </a14:imgProps>
              </a:ext>
              <a:ext uri="{28A0092B-C50C-407E-A947-70E740481C1C}">
                <a14:useLocalDpi xmlns:a14="http://schemas.microsoft.com/office/drawing/2010/main" val="0"/>
              </a:ext>
            </a:extLst>
          </a:blip>
          <a:srcRect l="16140" t="26742" r="12156" b="26742"/>
          <a:stretch/>
        </p:blipFill>
        <p:spPr>
          <a:xfrm>
            <a:off x="11135227" y="5849931"/>
            <a:ext cx="980487" cy="871544"/>
          </a:xfrm>
          <a:prstGeom prst="rect">
            <a:avLst/>
          </a:prstGeom>
          <a:effectLst>
            <a:glow>
              <a:schemeClr val="accent1"/>
            </a:glow>
          </a:effectLst>
        </p:spPr>
      </p:pic>
      <p:sp>
        <p:nvSpPr>
          <p:cNvPr id="7" name="文字方塊 6"/>
          <p:cNvSpPr txBox="1"/>
          <p:nvPr userDrawn="1"/>
        </p:nvSpPr>
        <p:spPr>
          <a:xfrm>
            <a:off x="-49695" y="7191"/>
            <a:ext cx="2584173" cy="307777"/>
          </a:xfrm>
          <a:prstGeom prst="rect">
            <a:avLst/>
          </a:prstGeom>
          <a:noFill/>
        </p:spPr>
        <p:txBody>
          <a:bodyPr wrap="square" rtlCol="0">
            <a:spAutoFit/>
          </a:bodyPr>
          <a:lstStyle/>
          <a:p>
            <a:pPr algn="l"/>
            <a:r>
              <a:rPr lang="en-US" altLang="zh-TW" sz="1400" b="0" dirty="0">
                <a:solidFill>
                  <a:schemeClr val="accent3">
                    <a:lumMod val="75000"/>
                  </a:schemeClr>
                </a:solidFill>
                <a:latin typeface="Baskerville Old Face" panose="02020602080505020303" pitchFamily="18" charset="0"/>
              </a:rPr>
              <a:t>Connecting</a:t>
            </a:r>
            <a:r>
              <a:rPr lang="en-US" altLang="zh-TW" sz="1400" b="0" baseline="0" dirty="0">
                <a:solidFill>
                  <a:schemeClr val="accent3">
                    <a:lumMod val="75000"/>
                  </a:schemeClr>
                </a:solidFill>
                <a:latin typeface="Baskerville Old Face" panose="02020602080505020303" pitchFamily="18" charset="0"/>
              </a:rPr>
              <a:t> </a:t>
            </a:r>
            <a:r>
              <a:rPr lang="en-US" altLang="zh-TW" sz="1400" b="0" dirty="0">
                <a:solidFill>
                  <a:schemeClr val="accent3">
                    <a:lumMod val="75000"/>
                  </a:schemeClr>
                </a:solidFill>
                <a:latin typeface="Baskerville Old Face" panose="02020602080505020303" pitchFamily="18" charset="0"/>
              </a:rPr>
              <a:t>with the World</a:t>
            </a:r>
            <a:endParaRPr lang="zh-TW" altLang="en-US" sz="1400" b="0" dirty="0">
              <a:solidFill>
                <a:schemeClr val="accent3">
                  <a:lumMod val="75000"/>
                </a:schemeClr>
              </a:solidFill>
              <a:latin typeface="Baskerville Old Face" panose="02020602080505020303" pitchFamily="18" charset="0"/>
            </a:endParaRPr>
          </a:p>
        </p:txBody>
      </p:sp>
      <p:sp>
        <p:nvSpPr>
          <p:cNvPr id="10" name="投影片編號版面配置區 5"/>
          <p:cNvSpPr>
            <a:spLocks noGrp="1"/>
          </p:cNvSpPr>
          <p:nvPr>
            <p:ph type="sldNum" sz="quarter" idx="12"/>
          </p:nvPr>
        </p:nvSpPr>
        <p:spPr>
          <a:xfrm>
            <a:off x="9019731" y="6285703"/>
            <a:ext cx="572310" cy="365125"/>
          </a:xfrm>
          <a:prstGeom prst="rect">
            <a:avLst/>
          </a:prstGeom>
        </p:spPr>
        <p:txBody>
          <a:bodyPr/>
          <a:lstStyle>
            <a:lvl1pPr algn="ctr">
              <a:defRPr b="1">
                <a:solidFill>
                  <a:schemeClr val="accent3">
                    <a:lumMod val="75000"/>
                  </a:schemeClr>
                </a:solidFill>
                <a:effectLst/>
                <a:latin typeface="華康彩帶體 Std W7" panose="040B0700000000000000" pitchFamily="82" charset="-120"/>
                <a:ea typeface="華康彩帶體 Std W7" panose="040B0700000000000000" pitchFamily="82" charset="-120"/>
              </a:defRPr>
            </a:lvl1pPr>
          </a:lstStyle>
          <a:p>
            <a:fld id="{509E59D0-4C56-4ECF-ACC9-E297287AB25A}" type="slidenum">
              <a:rPr lang="zh-TW" altLang="en-US" smtClean="0"/>
              <a:pPr/>
              <a:t>‹#›</a:t>
            </a:fld>
            <a:endParaRPr lang="zh-TW" altLang="en-US" dirty="0"/>
          </a:p>
        </p:txBody>
      </p:sp>
      <p:pic>
        <p:nvPicPr>
          <p:cNvPr id="2" name="圖片 1"/>
          <p:cNvPicPr>
            <a:picLocks noChangeAspect="1"/>
          </p:cNvPicPr>
          <p:nvPr userDrawn="1"/>
        </p:nvPicPr>
        <p:blipFill>
          <a:blip r:embed="rId4"/>
          <a:stretch>
            <a:fillRect/>
          </a:stretch>
        </p:blipFill>
        <p:spPr>
          <a:xfrm>
            <a:off x="6904236" y="6337394"/>
            <a:ext cx="4230991" cy="384081"/>
          </a:xfrm>
          <a:prstGeom prst="rect">
            <a:avLst/>
          </a:prstGeom>
        </p:spPr>
      </p:pic>
    </p:spTree>
    <p:extLst>
      <p:ext uri="{BB962C8B-B14F-4D97-AF65-F5344CB8AC3E}">
        <p14:creationId xmlns:p14="http://schemas.microsoft.com/office/powerpoint/2010/main" val="77621496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含標題的內容">
    <p:spTree>
      <p:nvGrpSpPr>
        <p:cNvPr id="1" name=""/>
        <p:cNvGrpSpPr/>
        <p:nvPr/>
      </p:nvGrpSpPr>
      <p:grpSpPr>
        <a:xfrm>
          <a:off x="0" y="0"/>
          <a:ext cx="0" cy="0"/>
          <a:chOff x="0" y="0"/>
          <a:chExt cx="0" cy="0"/>
        </a:xfrm>
      </p:grpSpPr>
      <p:sp>
        <p:nvSpPr>
          <p:cNvPr id="10" name="矩形 9"/>
          <p:cNvSpPr/>
          <p:nvPr userDrawn="1"/>
        </p:nvSpPr>
        <p:spPr>
          <a:xfrm>
            <a:off x="0" y="0"/>
            <a:ext cx="4999383" cy="6858000"/>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zh-TW" altLang="en-US"/>
          </a:p>
        </p:txBody>
      </p:sp>
      <p:sp>
        <p:nvSpPr>
          <p:cNvPr id="2" name="標題 1"/>
          <p:cNvSpPr>
            <a:spLocks noGrp="1"/>
          </p:cNvSpPr>
          <p:nvPr>
            <p:ph type="title"/>
          </p:nvPr>
        </p:nvSpPr>
        <p:spPr>
          <a:xfrm>
            <a:off x="258418" y="457200"/>
            <a:ext cx="4513608" cy="1600200"/>
          </a:xfrm>
        </p:spPr>
        <p:txBody>
          <a:bodyPr anchor="b">
            <a:normAutofit/>
          </a:bodyPr>
          <a:lstStyle>
            <a:lvl1pPr>
              <a:defRPr sz="3600">
                <a:solidFill>
                  <a:schemeClr val="bg1"/>
                </a:solidFill>
                <a:effectLst>
                  <a:outerShdw blurRad="38100" dist="38100" dir="2700000" algn="tl">
                    <a:srgbClr val="000000">
                      <a:alpha val="43137"/>
                    </a:srgbClr>
                  </a:outerShdw>
                </a:effectLst>
              </a:defRPr>
            </a:lvl1pPr>
          </a:lstStyle>
          <a:p>
            <a:r>
              <a:rPr lang="zh-TW" altLang="en-US" dirty="0"/>
              <a:t>按一下以編輯母片標題樣式</a:t>
            </a:r>
          </a:p>
        </p:txBody>
      </p:sp>
      <p:sp>
        <p:nvSpPr>
          <p:cNvPr id="3" name="內容版面配置區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4" name="文字版面配置區 3"/>
          <p:cNvSpPr>
            <a:spLocks noGrp="1"/>
          </p:cNvSpPr>
          <p:nvPr>
            <p:ph type="body" sz="half" idx="2"/>
          </p:nvPr>
        </p:nvSpPr>
        <p:spPr>
          <a:xfrm>
            <a:off x="258418" y="2057400"/>
            <a:ext cx="4513608" cy="3811588"/>
          </a:xfrm>
        </p:spPr>
        <p:txBody>
          <a:bodyPr>
            <a:normAutofit/>
          </a:bodyPr>
          <a:lstStyle>
            <a:lvl1pPr marL="0" indent="0">
              <a:buNone/>
              <a:defRPr sz="2000">
                <a:solidFill>
                  <a:schemeClr val="bg1">
                    <a:lumMod val="95000"/>
                  </a:schemeClr>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TW" altLang="en-US" dirty="0"/>
              <a:t>按一下以編輯母片文字樣式</a:t>
            </a:r>
          </a:p>
        </p:txBody>
      </p:sp>
      <p:pic>
        <p:nvPicPr>
          <p:cNvPr id="8" name="圖片 7" descr="國際教育LOGO_0724.pdf - Adobe Acrobat Reader DC"/>
          <p:cNvPicPr>
            <a:picLocks noChangeAspect="1"/>
          </p:cNvPicPr>
          <p:nvPr userDrawn="1"/>
        </p:nvPicPr>
        <p:blipFill rotWithShape="1">
          <a:blip r:embed="rId2" cstate="print">
            <a:extLst>
              <a:ext uri="{BEBA8EAE-BF5A-486C-A8C5-ECC9F3942E4B}">
                <a14:imgProps xmlns:a14="http://schemas.microsoft.com/office/drawing/2010/main">
                  <a14:imgLayer r:embed="rId3">
                    <a14:imgEffect>
                      <a14:backgroundRemoval t="26250" b="73654" l="16206" r="87352">
                        <a14:foregroundMark x1="46377" y1="30962" x2="52833" y2="33750"/>
                        <a14:foregroundMark x1="34783" y1="45769" x2="49012" y2="39808"/>
                        <a14:foregroundMark x1="72332" y1="53846" x2="65481" y2="68173"/>
                        <a14:foregroundMark x1="77997" y1="65577" x2="80896" y2="68365"/>
                        <a14:foregroundMark x1="20553" y1="66154" x2="25560" y2="68077"/>
                        <a14:foregroundMark x1="30962" y1="53365" x2="35968" y2="66731"/>
                        <a14:backgroundMark x1="44401" y1="48654" x2="44401" y2="48654"/>
                        <a14:backgroundMark x1="58103" y1="48654" x2="58103" y2="48654"/>
                        <a14:backgroundMark x1="57839" y1="62308" x2="57839" y2="62308"/>
                        <a14:backgroundMark x1="44401" y1="62500" x2="44401" y2="62500"/>
                      </a14:backgroundRemoval>
                    </a14:imgEffect>
                    <a14:imgEffect>
                      <a14:sharpenSoften amount="2000"/>
                    </a14:imgEffect>
                  </a14:imgLayer>
                </a14:imgProps>
              </a:ext>
              <a:ext uri="{28A0092B-C50C-407E-A947-70E740481C1C}">
                <a14:useLocalDpi xmlns:a14="http://schemas.microsoft.com/office/drawing/2010/main" val="0"/>
              </a:ext>
            </a:extLst>
          </a:blip>
          <a:srcRect l="16140" t="26742" r="12156" b="26742"/>
          <a:stretch/>
        </p:blipFill>
        <p:spPr>
          <a:xfrm>
            <a:off x="11135227" y="5849931"/>
            <a:ext cx="980487" cy="871544"/>
          </a:xfrm>
          <a:prstGeom prst="rect">
            <a:avLst/>
          </a:prstGeom>
          <a:effectLst>
            <a:glow>
              <a:schemeClr val="accent1"/>
            </a:glow>
          </a:effectLst>
        </p:spPr>
      </p:pic>
      <p:sp>
        <p:nvSpPr>
          <p:cNvPr id="11" name="文字方塊 10"/>
          <p:cNvSpPr txBox="1"/>
          <p:nvPr userDrawn="1"/>
        </p:nvSpPr>
        <p:spPr>
          <a:xfrm>
            <a:off x="-49695" y="7191"/>
            <a:ext cx="2584173" cy="307777"/>
          </a:xfrm>
          <a:prstGeom prst="rect">
            <a:avLst/>
          </a:prstGeom>
          <a:noFill/>
        </p:spPr>
        <p:txBody>
          <a:bodyPr wrap="square" rtlCol="0">
            <a:spAutoFit/>
          </a:bodyPr>
          <a:lstStyle/>
          <a:p>
            <a:pPr algn="l"/>
            <a:r>
              <a:rPr lang="en-US" altLang="zh-TW" sz="1400" b="0" dirty="0">
                <a:solidFill>
                  <a:schemeClr val="accent2">
                    <a:lumMod val="20000"/>
                    <a:lumOff val="80000"/>
                  </a:schemeClr>
                </a:solidFill>
                <a:latin typeface="Baskerville Old Face" panose="02020602080505020303" pitchFamily="18" charset="0"/>
              </a:rPr>
              <a:t>Connecting</a:t>
            </a:r>
            <a:r>
              <a:rPr lang="en-US" altLang="zh-TW" sz="1400" b="0" baseline="0" dirty="0">
                <a:solidFill>
                  <a:schemeClr val="accent2">
                    <a:lumMod val="20000"/>
                    <a:lumOff val="80000"/>
                  </a:schemeClr>
                </a:solidFill>
                <a:latin typeface="Baskerville Old Face" panose="02020602080505020303" pitchFamily="18" charset="0"/>
              </a:rPr>
              <a:t> </a:t>
            </a:r>
            <a:r>
              <a:rPr lang="en-US" altLang="zh-TW" sz="1400" b="0" dirty="0">
                <a:solidFill>
                  <a:schemeClr val="accent2">
                    <a:lumMod val="20000"/>
                    <a:lumOff val="80000"/>
                  </a:schemeClr>
                </a:solidFill>
                <a:latin typeface="Baskerville Old Face" panose="02020602080505020303" pitchFamily="18" charset="0"/>
              </a:rPr>
              <a:t>with the World</a:t>
            </a:r>
            <a:endParaRPr lang="zh-TW" altLang="en-US" sz="1400" b="0" dirty="0">
              <a:solidFill>
                <a:schemeClr val="accent2">
                  <a:lumMod val="20000"/>
                  <a:lumOff val="80000"/>
                </a:schemeClr>
              </a:solidFill>
              <a:latin typeface="Baskerville Old Face" panose="02020602080505020303" pitchFamily="18" charset="0"/>
            </a:endParaRPr>
          </a:p>
        </p:txBody>
      </p:sp>
      <p:sp>
        <p:nvSpPr>
          <p:cNvPr id="14" name="投影片編號版面配置區 5"/>
          <p:cNvSpPr>
            <a:spLocks noGrp="1"/>
          </p:cNvSpPr>
          <p:nvPr>
            <p:ph type="sldNum" sz="quarter" idx="12"/>
          </p:nvPr>
        </p:nvSpPr>
        <p:spPr>
          <a:xfrm>
            <a:off x="9019731" y="6285703"/>
            <a:ext cx="572310" cy="365125"/>
          </a:xfrm>
          <a:prstGeom prst="rect">
            <a:avLst/>
          </a:prstGeom>
        </p:spPr>
        <p:txBody>
          <a:bodyPr/>
          <a:lstStyle>
            <a:lvl1pPr algn="ctr">
              <a:defRPr b="1">
                <a:solidFill>
                  <a:schemeClr val="accent3">
                    <a:lumMod val="75000"/>
                  </a:schemeClr>
                </a:solidFill>
                <a:effectLst/>
                <a:latin typeface="華康彩帶體 Std W7" panose="040B0700000000000000" pitchFamily="82" charset="-120"/>
                <a:ea typeface="華康彩帶體 Std W7" panose="040B0700000000000000" pitchFamily="82" charset="-120"/>
              </a:defRPr>
            </a:lvl1pPr>
          </a:lstStyle>
          <a:p>
            <a:fld id="{509E59D0-4C56-4ECF-ACC9-E297287AB25A}" type="slidenum">
              <a:rPr lang="zh-TW" altLang="en-US" smtClean="0"/>
              <a:pPr/>
              <a:t>‹#›</a:t>
            </a:fld>
            <a:endParaRPr lang="zh-TW" altLang="en-US" dirty="0"/>
          </a:p>
        </p:txBody>
      </p:sp>
      <p:pic>
        <p:nvPicPr>
          <p:cNvPr id="5" name="圖片 4"/>
          <p:cNvPicPr>
            <a:picLocks noChangeAspect="1"/>
          </p:cNvPicPr>
          <p:nvPr userDrawn="1"/>
        </p:nvPicPr>
        <p:blipFill>
          <a:blip r:embed="rId4">
            <a:duotone>
              <a:prstClr val="black"/>
              <a:schemeClr val="accent3">
                <a:tint val="45000"/>
                <a:satMod val="400000"/>
              </a:schemeClr>
            </a:duotone>
          </a:blip>
          <a:stretch>
            <a:fillRect/>
          </a:stretch>
        </p:blipFill>
        <p:spPr>
          <a:xfrm>
            <a:off x="6904236" y="6337394"/>
            <a:ext cx="4230991" cy="384081"/>
          </a:xfrm>
          <a:prstGeom prst="rect">
            <a:avLst/>
          </a:prstGeom>
        </p:spPr>
      </p:pic>
    </p:spTree>
    <p:extLst>
      <p:ext uri="{BB962C8B-B14F-4D97-AF65-F5344CB8AC3E}">
        <p14:creationId xmlns:p14="http://schemas.microsoft.com/office/powerpoint/2010/main" val="187328710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含標題的圖片">
    <p:spTree>
      <p:nvGrpSpPr>
        <p:cNvPr id="1" name=""/>
        <p:cNvGrpSpPr/>
        <p:nvPr/>
      </p:nvGrpSpPr>
      <p:grpSpPr>
        <a:xfrm>
          <a:off x="0" y="0"/>
          <a:ext cx="0" cy="0"/>
          <a:chOff x="0" y="0"/>
          <a:chExt cx="0" cy="0"/>
        </a:xfrm>
      </p:grpSpPr>
      <p:sp>
        <p:nvSpPr>
          <p:cNvPr id="10" name="矩形 9"/>
          <p:cNvSpPr/>
          <p:nvPr userDrawn="1"/>
        </p:nvSpPr>
        <p:spPr>
          <a:xfrm>
            <a:off x="0" y="0"/>
            <a:ext cx="4999383" cy="6858000"/>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zh-TW" altLang="en-US"/>
          </a:p>
        </p:txBody>
      </p:sp>
      <p:sp>
        <p:nvSpPr>
          <p:cNvPr id="2" name="標題 1"/>
          <p:cNvSpPr>
            <a:spLocks noGrp="1"/>
          </p:cNvSpPr>
          <p:nvPr>
            <p:ph type="title"/>
          </p:nvPr>
        </p:nvSpPr>
        <p:spPr>
          <a:xfrm>
            <a:off x="238540" y="457200"/>
            <a:ext cx="4533486" cy="1600200"/>
          </a:xfrm>
        </p:spPr>
        <p:txBody>
          <a:bodyPr anchor="b">
            <a:normAutofit/>
          </a:bodyPr>
          <a:lstStyle>
            <a:lvl1pPr>
              <a:defRPr sz="3600">
                <a:solidFill>
                  <a:schemeClr val="bg1"/>
                </a:solidFill>
                <a:effectLst>
                  <a:outerShdw blurRad="38100" dist="38100" dir="2700000" algn="tl">
                    <a:srgbClr val="000000">
                      <a:alpha val="43137"/>
                    </a:srgbClr>
                  </a:outerShdw>
                </a:effectLst>
              </a:defRPr>
            </a:lvl1pPr>
          </a:lstStyle>
          <a:p>
            <a:r>
              <a:rPr lang="zh-TW" altLang="en-US" dirty="0"/>
              <a:t>按一下以編輯母片標題樣式</a:t>
            </a:r>
          </a:p>
        </p:txBody>
      </p:sp>
      <p:sp>
        <p:nvSpPr>
          <p:cNvPr id="3" name="圖片版面配置區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TW" altLang="en-US"/>
          </a:p>
        </p:txBody>
      </p:sp>
      <p:sp>
        <p:nvSpPr>
          <p:cNvPr id="4" name="文字版面配置區 3"/>
          <p:cNvSpPr>
            <a:spLocks noGrp="1"/>
          </p:cNvSpPr>
          <p:nvPr>
            <p:ph type="body" sz="half" idx="2"/>
          </p:nvPr>
        </p:nvSpPr>
        <p:spPr>
          <a:xfrm>
            <a:off x="238540" y="2057400"/>
            <a:ext cx="4533486" cy="3811588"/>
          </a:xfrm>
        </p:spPr>
        <p:txBody>
          <a:bodyPr>
            <a:normAutofit/>
          </a:bodyPr>
          <a:lstStyle>
            <a:lvl1pPr marL="0" indent="0">
              <a:buNone/>
              <a:defRPr sz="2000">
                <a:solidFill>
                  <a:schemeClr val="bg1">
                    <a:lumMod val="95000"/>
                  </a:schemeClr>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TW" altLang="en-US" dirty="0"/>
              <a:t>按一下以編輯母片文字樣式</a:t>
            </a:r>
          </a:p>
        </p:txBody>
      </p:sp>
      <p:pic>
        <p:nvPicPr>
          <p:cNvPr id="8" name="圖片 7" descr="國際教育LOGO_0724.pdf - Adobe Acrobat Reader DC"/>
          <p:cNvPicPr>
            <a:picLocks noChangeAspect="1"/>
          </p:cNvPicPr>
          <p:nvPr userDrawn="1"/>
        </p:nvPicPr>
        <p:blipFill rotWithShape="1">
          <a:blip r:embed="rId2" cstate="print">
            <a:extLst>
              <a:ext uri="{BEBA8EAE-BF5A-486C-A8C5-ECC9F3942E4B}">
                <a14:imgProps xmlns:a14="http://schemas.microsoft.com/office/drawing/2010/main">
                  <a14:imgLayer r:embed="rId3">
                    <a14:imgEffect>
                      <a14:backgroundRemoval t="26250" b="73654" l="16206" r="87352">
                        <a14:foregroundMark x1="46377" y1="30962" x2="52833" y2="33750"/>
                        <a14:foregroundMark x1="34783" y1="45769" x2="49012" y2="39808"/>
                        <a14:foregroundMark x1="72332" y1="53846" x2="65481" y2="68173"/>
                        <a14:foregroundMark x1="77997" y1="65577" x2="80896" y2="68365"/>
                        <a14:foregroundMark x1="20553" y1="66154" x2="25560" y2="68077"/>
                        <a14:foregroundMark x1="30962" y1="53365" x2="35968" y2="66731"/>
                        <a14:backgroundMark x1="44401" y1="48654" x2="44401" y2="48654"/>
                        <a14:backgroundMark x1="58103" y1="48654" x2="58103" y2="48654"/>
                        <a14:backgroundMark x1="57839" y1="62308" x2="57839" y2="62308"/>
                        <a14:backgroundMark x1="44401" y1="62500" x2="44401" y2="62500"/>
                      </a14:backgroundRemoval>
                    </a14:imgEffect>
                    <a14:imgEffect>
                      <a14:sharpenSoften amount="2000"/>
                    </a14:imgEffect>
                  </a14:imgLayer>
                </a14:imgProps>
              </a:ext>
              <a:ext uri="{28A0092B-C50C-407E-A947-70E740481C1C}">
                <a14:useLocalDpi xmlns:a14="http://schemas.microsoft.com/office/drawing/2010/main" val="0"/>
              </a:ext>
            </a:extLst>
          </a:blip>
          <a:srcRect l="16140" t="26742" r="12156" b="26742"/>
          <a:stretch/>
        </p:blipFill>
        <p:spPr>
          <a:xfrm>
            <a:off x="11135227" y="5849931"/>
            <a:ext cx="980487" cy="871544"/>
          </a:xfrm>
          <a:prstGeom prst="rect">
            <a:avLst/>
          </a:prstGeom>
          <a:effectLst>
            <a:glow>
              <a:schemeClr val="accent1"/>
            </a:glow>
          </a:effectLst>
        </p:spPr>
      </p:pic>
      <p:sp>
        <p:nvSpPr>
          <p:cNvPr id="11" name="文字方塊 10"/>
          <p:cNvSpPr txBox="1"/>
          <p:nvPr userDrawn="1"/>
        </p:nvSpPr>
        <p:spPr>
          <a:xfrm>
            <a:off x="-49695" y="7191"/>
            <a:ext cx="2584173" cy="307777"/>
          </a:xfrm>
          <a:prstGeom prst="rect">
            <a:avLst/>
          </a:prstGeom>
          <a:noFill/>
        </p:spPr>
        <p:txBody>
          <a:bodyPr wrap="square" rtlCol="0">
            <a:spAutoFit/>
          </a:bodyPr>
          <a:lstStyle/>
          <a:p>
            <a:pPr algn="l"/>
            <a:r>
              <a:rPr lang="en-US" altLang="zh-TW" sz="1400" b="0" dirty="0">
                <a:solidFill>
                  <a:schemeClr val="accent2">
                    <a:lumMod val="20000"/>
                    <a:lumOff val="80000"/>
                  </a:schemeClr>
                </a:solidFill>
                <a:latin typeface="Baskerville Old Face" panose="02020602080505020303" pitchFamily="18" charset="0"/>
              </a:rPr>
              <a:t>Connecting</a:t>
            </a:r>
            <a:r>
              <a:rPr lang="en-US" altLang="zh-TW" sz="1400" b="0" baseline="0" dirty="0">
                <a:solidFill>
                  <a:schemeClr val="accent2">
                    <a:lumMod val="20000"/>
                    <a:lumOff val="80000"/>
                  </a:schemeClr>
                </a:solidFill>
                <a:latin typeface="Baskerville Old Face" panose="02020602080505020303" pitchFamily="18" charset="0"/>
              </a:rPr>
              <a:t> </a:t>
            </a:r>
            <a:r>
              <a:rPr lang="en-US" altLang="zh-TW" sz="1400" b="0" dirty="0">
                <a:solidFill>
                  <a:schemeClr val="accent2">
                    <a:lumMod val="20000"/>
                    <a:lumOff val="80000"/>
                  </a:schemeClr>
                </a:solidFill>
                <a:latin typeface="Baskerville Old Face" panose="02020602080505020303" pitchFamily="18" charset="0"/>
              </a:rPr>
              <a:t>with the World</a:t>
            </a:r>
            <a:endParaRPr lang="zh-TW" altLang="en-US" sz="1400" b="0" dirty="0">
              <a:solidFill>
                <a:schemeClr val="accent2">
                  <a:lumMod val="20000"/>
                  <a:lumOff val="80000"/>
                </a:schemeClr>
              </a:solidFill>
              <a:latin typeface="Baskerville Old Face" panose="02020602080505020303" pitchFamily="18" charset="0"/>
            </a:endParaRPr>
          </a:p>
        </p:txBody>
      </p:sp>
      <p:sp>
        <p:nvSpPr>
          <p:cNvPr id="14" name="投影片編號版面配置區 5"/>
          <p:cNvSpPr>
            <a:spLocks noGrp="1"/>
          </p:cNvSpPr>
          <p:nvPr>
            <p:ph type="sldNum" sz="quarter" idx="12"/>
          </p:nvPr>
        </p:nvSpPr>
        <p:spPr>
          <a:xfrm>
            <a:off x="9044445" y="6302179"/>
            <a:ext cx="572310" cy="365125"/>
          </a:xfrm>
          <a:prstGeom prst="rect">
            <a:avLst/>
          </a:prstGeom>
        </p:spPr>
        <p:txBody>
          <a:bodyPr/>
          <a:lstStyle>
            <a:lvl1pPr algn="ctr">
              <a:defRPr b="1">
                <a:solidFill>
                  <a:schemeClr val="accent3">
                    <a:lumMod val="75000"/>
                  </a:schemeClr>
                </a:solidFill>
                <a:effectLst/>
                <a:latin typeface="華康彩帶體 Std W7" panose="040B0700000000000000" pitchFamily="82" charset="-120"/>
                <a:ea typeface="華康彩帶體 Std W7" panose="040B0700000000000000" pitchFamily="82" charset="-120"/>
              </a:defRPr>
            </a:lvl1pPr>
          </a:lstStyle>
          <a:p>
            <a:fld id="{509E59D0-4C56-4ECF-ACC9-E297287AB25A}" type="slidenum">
              <a:rPr lang="zh-TW" altLang="en-US" smtClean="0"/>
              <a:pPr/>
              <a:t>‹#›</a:t>
            </a:fld>
            <a:endParaRPr lang="zh-TW" altLang="en-US" dirty="0"/>
          </a:p>
        </p:txBody>
      </p:sp>
      <p:pic>
        <p:nvPicPr>
          <p:cNvPr id="5" name="圖片 4"/>
          <p:cNvPicPr>
            <a:picLocks noChangeAspect="1"/>
          </p:cNvPicPr>
          <p:nvPr userDrawn="1"/>
        </p:nvPicPr>
        <p:blipFill>
          <a:blip r:embed="rId4">
            <a:duotone>
              <a:prstClr val="black"/>
              <a:schemeClr val="accent3">
                <a:tint val="45000"/>
                <a:satMod val="400000"/>
              </a:schemeClr>
            </a:duotone>
          </a:blip>
          <a:stretch>
            <a:fillRect/>
          </a:stretch>
        </p:blipFill>
        <p:spPr>
          <a:xfrm>
            <a:off x="6904236" y="6337394"/>
            <a:ext cx="4230991" cy="384081"/>
          </a:xfrm>
          <a:prstGeom prst="rect">
            <a:avLst/>
          </a:prstGeom>
        </p:spPr>
      </p:pic>
    </p:spTree>
    <p:extLst>
      <p:ext uri="{BB962C8B-B14F-4D97-AF65-F5344CB8AC3E}">
        <p14:creationId xmlns:p14="http://schemas.microsoft.com/office/powerpoint/2010/main" val="177173540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a:t>按一下以編輯母片標題樣式</a:t>
            </a:r>
          </a:p>
        </p:txBody>
      </p:sp>
      <p:sp>
        <p:nvSpPr>
          <p:cNvPr id="3" name="直排文字版面配置區 2"/>
          <p:cNvSpPr>
            <a:spLocks noGrp="1"/>
          </p:cNvSpPr>
          <p:nvPr>
            <p:ph type="body" orient="vert" idx="1"/>
          </p:nvPr>
        </p:nvSpPr>
        <p:spPr/>
        <p:txBody>
          <a:bodyPr vert="eaVert"/>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pic>
        <p:nvPicPr>
          <p:cNvPr id="7" name="圖片 6" descr="國際教育LOGO_0724.pdf - Adobe Acrobat Reader DC"/>
          <p:cNvPicPr>
            <a:picLocks noChangeAspect="1"/>
          </p:cNvPicPr>
          <p:nvPr userDrawn="1"/>
        </p:nvPicPr>
        <p:blipFill rotWithShape="1">
          <a:blip r:embed="rId2" cstate="print">
            <a:extLst>
              <a:ext uri="{BEBA8EAE-BF5A-486C-A8C5-ECC9F3942E4B}">
                <a14:imgProps xmlns:a14="http://schemas.microsoft.com/office/drawing/2010/main">
                  <a14:imgLayer r:embed="rId3">
                    <a14:imgEffect>
                      <a14:backgroundRemoval t="26250" b="73654" l="16206" r="87352">
                        <a14:foregroundMark x1="46377" y1="30962" x2="52833" y2="33750"/>
                        <a14:foregroundMark x1="34783" y1="45769" x2="49012" y2="39808"/>
                        <a14:foregroundMark x1="72332" y1="53846" x2="65481" y2="68173"/>
                        <a14:foregroundMark x1="77997" y1="65577" x2="80896" y2="68365"/>
                        <a14:foregroundMark x1="20553" y1="66154" x2="25560" y2="68077"/>
                        <a14:foregroundMark x1="30962" y1="53365" x2="35968" y2="66731"/>
                        <a14:backgroundMark x1="44401" y1="48654" x2="44401" y2="48654"/>
                        <a14:backgroundMark x1="58103" y1="48654" x2="58103" y2="48654"/>
                        <a14:backgroundMark x1="57839" y1="62308" x2="57839" y2="62308"/>
                        <a14:backgroundMark x1="44401" y1="62500" x2="44401" y2="62500"/>
                      </a14:backgroundRemoval>
                    </a14:imgEffect>
                    <a14:imgEffect>
                      <a14:sharpenSoften amount="2000"/>
                    </a14:imgEffect>
                  </a14:imgLayer>
                </a14:imgProps>
              </a:ext>
              <a:ext uri="{28A0092B-C50C-407E-A947-70E740481C1C}">
                <a14:useLocalDpi xmlns:a14="http://schemas.microsoft.com/office/drawing/2010/main" val="0"/>
              </a:ext>
            </a:extLst>
          </a:blip>
          <a:srcRect l="16140" t="26742" r="12156" b="26742"/>
          <a:stretch/>
        </p:blipFill>
        <p:spPr>
          <a:xfrm>
            <a:off x="11135227" y="5849931"/>
            <a:ext cx="980487" cy="871544"/>
          </a:xfrm>
          <a:prstGeom prst="rect">
            <a:avLst/>
          </a:prstGeom>
          <a:effectLst>
            <a:glow>
              <a:schemeClr val="accent1"/>
            </a:glow>
          </a:effectLst>
        </p:spPr>
      </p:pic>
      <p:sp>
        <p:nvSpPr>
          <p:cNvPr id="9" name="文字方塊 8"/>
          <p:cNvSpPr txBox="1"/>
          <p:nvPr userDrawn="1"/>
        </p:nvSpPr>
        <p:spPr>
          <a:xfrm>
            <a:off x="-49695" y="7191"/>
            <a:ext cx="2584173" cy="307777"/>
          </a:xfrm>
          <a:prstGeom prst="rect">
            <a:avLst/>
          </a:prstGeom>
          <a:noFill/>
        </p:spPr>
        <p:txBody>
          <a:bodyPr wrap="square" rtlCol="0">
            <a:spAutoFit/>
          </a:bodyPr>
          <a:lstStyle/>
          <a:p>
            <a:pPr algn="l"/>
            <a:r>
              <a:rPr lang="en-US" altLang="zh-TW" sz="1400" b="0" dirty="0">
                <a:solidFill>
                  <a:schemeClr val="accent3">
                    <a:lumMod val="75000"/>
                  </a:schemeClr>
                </a:solidFill>
                <a:latin typeface="Baskerville Old Face" panose="02020602080505020303" pitchFamily="18" charset="0"/>
              </a:rPr>
              <a:t>Connecting</a:t>
            </a:r>
            <a:r>
              <a:rPr lang="en-US" altLang="zh-TW" sz="1400" b="0" baseline="0" dirty="0">
                <a:solidFill>
                  <a:schemeClr val="accent3">
                    <a:lumMod val="75000"/>
                  </a:schemeClr>
                </a:solidFill>
                <a:latin typeface="Baskerville Old Face" panose="02020602080505020303" pitchFamily="18" charset="0"/>
              </a:rPr>
              <a:t> </a:t>
            </a:r>
            <a:r>
              <a:rPr lang="en-US" altLang="zh-TW" sz="1400" b="0" dirty="0">
                <a:solidFill>
                  <a:schemeClr val="accent3">
                    <a:lumMod val="75000"/>
                  </a:schemeClr>
                </a:solidFill>
                <a:latin typeface="Baskerville Old Face" panose="02020602080505020303" pitchFamily="18" charset="0"/>
              </a:rPr>
              <a:t>with the World</a:t>
            </a:r>
            <a:endParaRPr lang="zh-TW" altLang="en-US" sz="1400" b="0" dirty="0">
              <a:solidFill>
                <a:schemeClr val="accent3">
                  <a:lumMod val="75000"/>
                </a:schemeClr>
              </a:solidFill>
              <a:latin typeface="Baskerville Old Face" panose="02020602080505020303" pitchFamily="18" charset="0"/>
            </a:endParaRPr>
          </a:p>
        </p:txBody>
      </p:sp>
      <p:sp>
        <p:nvSpPr>
          <p:cNvPr id="12" name="投影片編號版面配置區 5"/>
          <p:cNvSpPr>
            <a:spLocks noGrp="1"/>
          </p:cNvSpPr>
          <p:nvPr>
            <p:ph type="sldNum" sz="quarter" idx="12"/>
          </p:nvPr>
        </p:nvSpPr>
        <p:spPr>
          <a:xfrm>
            <a:off x="9019731" y="6311900"/>
            <a:ext cx="572310" cy="365125"/>
          </a:xfrm>
          <a:prstGeom prst="rect">
            <a:avLst/>
          </a:prstGeom>
        </p:spPr>
        <p:txBody>
          <a:bodyPr/>
          <a:lstStyle>
            <a:lvl1pPr algn="ctr">
              <a:defRPr b="1">
                <a:solidFill>
                  <a:schemeClr val="accent3">
                    <a:lumMod val="75000"/>
                  </a:schemeClr>
                </a:solidFill>
                <a:effectLst/>
                <a:latin typeface="華康彩帶體 Std W7" panose="040B0700000000000000" pitchFamily="82" charset="-120"/>
                <a:ea typeface="華康彩帶體 Std W7" panose="040B0700000000000000" pitchFamily="82" charset="-120"/>
              </a:defRPr>
            </a:lvl1pPr>
          </a:lstStyle>
          <a:p>
            <a:fld id="{509E59D0-4C56-4ECF-ACC9-E297287AB25A}" type="slidenum">
              <a:rPr lang="zh-TW" altLang="en-US" smtClean="0"/>
              <a:pPr/>
              <a:t>‹#›</a:t>
            </a:fld>
            <a:endParaRPr lang="zh-TW" altLang="en-US" dirty="0"/>
          </a:p>
        </p:txBody>
      </p:sp>
      <p:pic>
        <p:nvPicPr>
          <p:cNvPr id="4" name="圖片 3"/>
          <p:cNvPicPr>
            <a:picLocks noChangeAspect="1"/>
          </p:cNvPicPr>
          <p:nvPr userDrawn="1"/>
        </p:nvPicPr>
        <p:blipFill>
          <a:blip r:embed="rId4">
            <a:duotone>
              <a:prstClr val="black"/>
              <a:schemeClr val="accent4">
                <a:tint val="45000"/>
                <a:satMod val="400000"/>
              </a:schemeClr>
            </a:duotone>
          </a:blip>
          <a:stretch>
            <a:fillRect/>
          </a:stretch>
        </p:blipFill>
        <p:spPr>
          <a:xfrm>
            <a:off x="6904236" y="6337394"/>
            <a:ext cx="4230991" cy="384081"/>
          </a:xfrm>
          <a:prstGeom prst="rect">
            <a:avLst/>
          </a:prstGeom>
        </p:spPr>
      </p:pic>
    </p:spTree>
    <p:extLst>
      <p:ext uri="{BB962C8B-B14F-4D97-AF65-F5344CB8AC3E}">
        <p14:creationId xmlns:p14="http://schemas.microsoft.com/office/powerpoint/2010/main" val="267313884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直排標題 1"/>
          <p:cNvSpPr>
            <a:spLocks noGrp="1"/>
          </p:cNvSpPr>
          <p:nvPr>
            <p:ph type="title" orient="vert"/>
          </p:nvPr>
        </p:nvSpPr>
        <p:spPr>
          <a:xfrm>
            <a:off x="8724900" y="365125"/>
            <a:ext cx="2628900" cy="5811838"/>
          </a:xfrm>
        </p:spPr>
        <p:txBody>
          <a:bodyPr vert="eaVert"/>
          <a:lstStyle/>
          <a:p>
            <a:r>
              <a:rPr lang="zh-TW" altLang="en-US"/>
              <a:t>按一下以編輯母片標題樣式</a:t>
            </a:r>
          </a:p>
        </p:txBody>
      </p:sp>
      <p:sp>
        <p:nvSpPr>
          <p:cNvPr id="3" name="直排文字版面配置區 2"/>
          <p:cNvSpPr>
            <a:spLocks noGrp="1"/>
          </p:cNvSpPr>
          <p:nvPr>
            <p:ph type="body" orient="vert" idx="1"/>
          </p:nvPr>
        </p:nvSpPr>
        <p:spPr>
          <a:xfrm>
            <a:off x="838200" y="365125"/>
            <a:ext cx="7734300" cy="5811838"/>
          </a:xfrm>
        </p:spPr>
        <p:txBody>
          <a:bodyPr vert="eaVert"/>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pic>
        <p:nvPicPr>
          <p:cNvPr id="7" name="圖片 6" descr="國際教育LOGO_0724.pdf - Adobe Acrobat Reader DC"/>
          <p:cNvPicPr>
            <a:picLocks noChangeAspect="1"/>
          </p:cNvPicPr>
          <p:nvPr userDrawn="1"/>
        </p:nvPicPr>
        <p:blipFill rotWithShape="1">
          <a:blip r:embed="rId2" cstate="print">
            <a:extLst>
              <a:ext uri="{BEBA8EAE-BF5A-486C-A8C5-ECC9F3942E4B}">
                <a14:imgProps xmlns:a14="http://schemas.microsoft.com/office/drawing/2010/main">
                  <a14:imgLayer r:embed="rId3">
                    <a14:imgEffect>
                      <a14:backgroundRemoval t="26250" b="73654" l="16206" r="87352">
                        <a14:foregroundMark x1="46377" y1="30962" x2="52833" y2="33750"/>
                        <a14:foregroundMark x1="34783" y1="45769" x2="49012" y2="39808"/>
                        <a14:foregroundMark x1="72332" y1="53846" x2="65481" y2="68173"/>
                        <a14:foregroundMark x1="77997" y1="65577" x2="80896" y2="68365"/>
                        <a14:foregroundMark x1="20553" y1="66154" x2="25560" y2="68077"/>
                        <a14:foregroundMark x1="30962" y1="53365" x2="35968" y2="66731"/>
                        <a14:backgroundMark x1="44401" y1="48654" x2="44401" y2="48654"/>
                        <a14:backgroundMark x1="58103" y1="48654" x2="58103" y2="48654"/>
                        <a14:backgroundMark x1="57839" y1="62308" x2="57839" y2="62308"/>
                        <a14:backgroundMark x1="44401" y1="62500" x2="44401" y2="62500"/>
                      </a14:backgroundRemoval>
                    </a14:imgEffect>
                    <a14:imgEffect>
                      <a14:sharpenSoften amount="2000"/>
                    </a14:imgEffect>
                  </a14:imgLayer>
                </a14:imgProps>
              </a:ext>
              <a:ext uri="{28A0092B-C50C-407E-A947-70E740481C1C}">
                <a14:useLocalDpi xmlns:a14="http://schemas.microsoft.com/office/drawing/2010/main" val="0"/>
              </a:ext>
            </a:extLst>
          </a:blip>
          <a:srcRect l="16140" t="26742" r="12156" b="26742"/>
          <a:stretch/>
        </p:blipFill>
        <p:spPr>
          <a:xfrm>
            <a:off x="11135227" y="5849931"/>
            <a:ext cx="980487" cy="871544"/>
          </a:xfrm>
          <a:prstGeom prst="rect">
            <a:avLst/>
          </a:prstGeom>
          <a:effectLst>
            <a:glow>
              <a:schemeClr val="accent1"/>
            </a:glow>
          </a:effectLst>
        </p:spPr>
      </p:pic>
      <p:sp>
        <p:nvSpPr>
          <p:cNvPr id="9" name="文字方塊 8"/>
          <p:cNvSpPr txBox="1"/>
          <p:nvPr userDrawn="1"/>
        </p:nvSpPr>
        <p:spPr>
          <a:xfrm>
            <a:off x="-49695" y="7191"/>
            <a:ext cx="2584173" cy="307777"/>
          </a:xfrm>
          <a:prstGeom prst="rect">
            <a:avLst/>
          </a:prstGeom>
          <a:noFill/>
        </p:spPr>
        <p:txBody>
          <a:bodyPr wrap="square" rtlCol="0">
            <a:spAutoFit/>
          </a:bodyPr>
          <a:lstStyle/>
          <a:p>
            <a:pPr algn="l"/>
            <a:r>
              <a:rPr lang="en-US" altLang="zh-TW" sz="1400" b="0" dirty="0">
                <a:solidFill>
                  <a:schemeClr val="accent3">
                    <a:lumMod val="75000"/>
                  </a:schemeClr>
                </a:solidFill>
                <a:latin typeface="Baskerville Old Face" panose="02020602080505020303" pitchFamily="18" charset="0"/>
              </a:rPr>
              <a:t>Connecting</a:t>
            </a:r>
            <a:r>
              <a:rPr lang="en-US" altLang="zh-TW" sz="1400" b="0" baseline="0" dirty="0">
                <a:solidFill>
                  <a:schemeClr val="accent3">
                    <a:lumMod val="75000"/>
                  </a:schemeClr>
                </a:solidFill>
                <a:latin typeface="Baskerville Old Face" panose="02020602080505020303" pitchFamily="18" charset="0"/>
              </a:rPr>
              <a:t> </a:t>
            </a:r>
            <a:r>
              <a:rPr lang="en-US" altLang="zh-TW" sz="1400" b="0" dirty="0">
                <a:solidFill>
                  <a:schemeClr val="accent3">
                    <a:lumMod val="75000"/>
                  </a:schemeClr>
                </a:solidFill>
                <a:latin typeface="Baskerville Old Face" panose="02020602080505020303" pitchFamily="18" charset="0"/>
              </a:rPr>
              <a:t>with the World</a:t>
            </a:r>
            <a:endParaRPr lang="zh-TW" altLang="en-US" sz="1400" b="0" dirty="0">
              <a:solidFill>
                <a:schemeClr val="accent3">
                  <a:lumMod val="75000"/>
                </a:schemeClr>
              </a:solidFill>
              <a:latin typeface="Baskerville Old Face" panose="02020602080505020303" pitchFamily="18" charset="0"/>
            </a:endParaRPr>
          </a:p>
        </p:txBody>
      </p:sp>
      <p:sp>
        <p:nvSpPr>
          <p:cNvPr id="12" name="投影片編號版面配置區 5"/>
          <p:cNvSpPr>
            <a:spLocks noGrp="1"/>
          </p:cNvSpPr>
          <p:nvPr>
            <p:ph type="sldNum" sz="quarter" idx="12"/>
          </p:nvPr>
        </p:nvSpPr>
        <p:spPr>
          <a:xfrm>
            <a:off x="9019731" y="6292525"/>
            <a:ext cx="572310" cy="365125"/>
          </a:xfrm>
          <a:prstGeom prst="rect">
            <a:avLst/>
          </a:prstGeom>
        </p:spPr>
        <p:txBody>
          <a:bodyPr/>
          <a:lstStyle>
            <a:lvl1pPr algn="ctr">
              <a:defRPr b="1">
                <a:solidFill>
                  <a:schemeClr val="accent3">
                    <a:lumMod val="75000"/>
                  </a:schemeClr>
                </a:solidFill>
                <a:effectLst/>
                <a:latin typeface="華康彩帶體 Std W7" panose="040B0700000000000000" pitchFamily="82" charset="-120"/>
                <a:ea typeface="華康彩帶體 Std W7" panose="040B0700000000000000" pitchFamily="82" charset="-120"/>
              </a:defRPr>
            </a:lvl1pPr>
          </a:lstStyle>
          <a:p>
            <a:fld id="{509E59D0-4C56-4ECF-ACC9-E297287AB25A}" type="slidenum">
              <a:rPr lang="zh-TW" altLang="en-US" smtClean="0"/>
              <a:pPr/>
              <a:t>‹#›</a:t>
            </a:fld>
            <a:endParaRPr lang="zh-TW" altLang="en-US" dirty="0"/>
          </a:p>
        </p:txBody>
      </p:sp>
      <p:pic>
        <p:nvPicPr>
          <p:cNvPr id="4" name="圖片 3"/>
          <p:cNvPicPr>
            <a:picLocks noChangeAspect="1"/>
          </p:cNvPicPr>
          <p:nvPr userDrawn="1"/>
        </p:nvPicPr>
        <p:blipFill>
          <a:blip r:embed="rId4">
            <a:duotone>
              <a:prstClr val="black"/>
              <a:schemeClr val="accent3">
                <a:tint val="45000"/>
                <a:satMod val="400000"/>
              </a:schemeClr>
            </a:duotone>
          </a:blip>
          <a:stretch>
            <a:fillRect/>
          </a:stretch>
        </p:blipFill>
        <p:spPr>
          <a:xfrm>
            <a:off x="6904236" y="6337394"/>
            <a:ext cx="4230991" cy="384081"/>
          </a:xfrm>
          <a:prstGeom prst="rect">
            <a:avLst/>
          </a:prstGeom>
        </p:spPr>
      </p:pic>
    </p:spTree>
    <p:extLst>
      <p:ext uri="{BB962C8B-B14F-4D97-AF65-F5344CB8AC3E}">
        <p14:creationId xmlns:p14="http://schemas.microsoft.com/office/powerpoint/2010/main" val="397515393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0">
              <a:schemeClr val="accent3">
                <a:lumMod val="20000"/>
                <a:lumOff val="80000"/>
              </a:schemeClr>
            </a:gs>
            <a:gs pos="100000">
              <a:schemeClr val="accent5">
                <a:lumMod val="20000"/>
                <a:lumOff val="80000"/>
              </a:schemeClr>
            </a:gs>
          </a:gsLst>
          <a:lin ang="2700000" scaled="1"/>
          <a:tileRect/>
        </a:gradFill>
        <a:effectLst/>
      </p:bgPr>
    </p:bg>
    <p:spTree>
      <p:nvGrpSpPr>
        <p:cNvPr id="1" name=""/>
        <p:cNvGrpSpPr/>
        <p:nvPr/>
      </p:nvGrpSpPr>
      <p:grpSpPr>
        <a:xfrm>
          <a:off x="0" y="0"/>
          <a:ext cx="0" cy="0"/>
          <a:chOff x="0" y="0"/>
          <a:chExt cx="0" cy="0"/>
        </a:xfrm>
      </p:grpSpPr>
      <p:sp>
        <p:nvSpPr>
          <p:cNvPr id="2" name="標題版面配置區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TW" altLang="en-US" dirty="0"/>
              <a:t>按一下以編輯母片標題樣式</a:t>
            </a:r>
          </a:p>
        </p:txBody>
      </p:sp>
      <p:sp>
        <p:nvSpPr>
          <p:cNvPr id="3" name="文字版面配置區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Tree>
    <p:extLst>
      <p:ext uri="{BB962C8B-B14F-4D97-AF65-F5344CB8AC3E}">
        <p14:creationId xmlns:p14="http://schemas.microsoft.com/office/powerpoint/2010/main" val="151027108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l" defTabSz="914400" rtl="0" eaLnBrk="1" latinLnBrk="0" hangingPunct="1">
        <a:lnSpc>
          <a:spcPct val="90000"/>
        </a:lnSpc>
        <a:spcBef>
          <a:spcPct val="0"/>
        </a:spcBef>
        <a:buNone/>
        <a:defRPr sz="4400" b="1"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10.png"/><Relationship Id="rId1" Type="http://schemas.openxmlformats.org/officeDocument/2006/relationships/slideLayout" Target="../slideLayouts/slideLayout8.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6.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17.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6.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18.xml.rels><?xml version="1.0" encoding="UTF-8" standalone="yes"?>
<Relationships xmlns="http://schemas.openxmlformats.org/package/2006/relationships"><Relationship Id="rId8" Type="http://schemas.openxmlformats.org/officeDocument/2006/relationships/diagramLayout" Target="../diagrams/layout5.xml"/><Relationship Id="rId3" Type="http://schemas.openxmlformats.org/officeDocument/2006/relationships/diagramLayout" Target="../diagrams/layout4.xml"/><Relationship Id="rId7" Type="http://schemas.openxmlformats.org/officeDocument/2006/relationships/diagramData" Target="../diagrams/data5.xml"/><Relationship Id="rId2" Type="http://schemas.openxmlformats.org/officeDocument/2006/relationships/diagramData" Target="../diagrams/data4.xml"/><Relationship Id="rId1" Type="http://schemas.openxmlformats.org/officeDocument/2006/relationships/slideLayout" Target="../slideLayouts/slideLayout6.xml"/><Relationship Id="rId6" Type="http://schemas.microsoft.com/office/2007/relationships/diagramDrawing" Target="../diagrams/drawing4.xml"/><Relationship Id="rId11" Type="http://schemas.microsoft.com/office/2007/relationships/diagramDrawing" Target="../diagrams/drawing5.xml"/><Relationship Id="rId5" Type="http://schemas.openxmlformats.org/officeDocument/2006/relationships/diagramColors" Target="../diagrams/colors4.xml"/><Relationship Id="rId10" Type="http://schemas.openxmlformats.org/officeDocument/2006/relationships/diagramColors" Target="../diagrams/colors5.xml"/><Relationship Id="rId4" Type="http://schemas.openxmlformats.org/officeDocument/2006/relationships/diagramQuickStyle" Target="../diagrams/quickStyle4.xml"/><Relationship Id="rId9" Type="http://schemas.openxmlformats.org/officeDocument/2006/relationships/diagramQuickStyle" Target="../diagrams/quickStyle5.xml"/></Relationships>
</file>

<file path=ppt/slides/_rels/slide19.xml.rels><?xml version="1.0" encoding="UTF-8" standalone="yes"?>
<Relationships xmlns="http://schemas.openxmlformats.org/package/2006/relationships"><Relationship Id="rId3" Type="http://schemas.openxmlformats.org/officeDocument/2006/relationships/diagramLayout" Target="../diagrams/layout6.xml"/><Relationship Id="rId2" Type="http://schemas.openxmlformats.org/officeDocument/2006/relationships/diagramData" Target="../diagrams/data6.xml"/><Relationship Id="rId1" Type="http://schemas.openxmlformats.org/officeDocument/2006/relationships/slideLayout" Target="../slideLayouts/slideLayout6.xml"/><Relationship Id="rId6" Type="http://schemas.microsoft.com/office/2007/relationships/diagramDrawing" Target="../diagrams/drawing6.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12.tmp"/><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13.tmp"/><Relationship Id="rId2" Type="http://schemas.openxmlformats.org/officeDocument/2006/relationships/notesSlide" Target="../notesSlides/notesSlide4.xml"/><Relationship Id="rId1" Type="http://schemas.openxmlformats.org/officeDocument/2006/relationships/slideLayout" Target="../slideLayouts/slideLayout2.xml"/><Relationship Id="rId5" Type="http://schemas.openxmlformats.org/officeDocument/2006/relationships/image" Target="../media/image15.tmp"/><Relationship Id="rId4" Type="http://schemas.openxmlformats.org/officeDocument/2006/relationships/image" Target="../media/image14.tmp"/></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diagramData" Target="../diagrams/data7.xml"/><Relationship Id="rId7" Type="http://schemas.microsoft.com/office/2007/relationships/diagramDrawing" Target="../diagrams/drawing7.xml"/><Relationship Id="rId2" Type="http://schemas.openxmlformats.org/officeDocument/2006/relationships/notesSlide" Target="../notesSlides/notesSlide6.xml"/><Relationship Id="rId1" Type="http://schemas.openxmlformats.org/officeDocument/2006/relationships/slideLayout" Target="../slideLayouts/slideLayout6.xml"/><Relationship Id="rId6" Type="http://schemas.openxmlformats.org/officeDocument/2006/relationships/diagramColors" Target="../diagrams/colors7.xml"/><Relationship Id="rId5" Type="http://schemas.openxmlformats.org/officeDocument/2006/relationships/diagramQuickStyle" Target="../diagrams/quickStyle7.xml"/><Relationship Id="rId4" Type="http://schemas.openxmlformats.org/officeDocument/2006/relationships/diagramLayout" Target="../diagrams/layout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diagramLayout" Target="../diagrams/layout8.xml"/><Relationship Id="rId2" Type="http://schemas.openxmlformats.org/officeDocument/2006/relationships/diagramData" Target="../diagrams/data8.xml"/><Relationship Id="rId1" Type="http://schemas.openxmlformats.org/officeDocument/2006/relationships/slideLayout" Target="../slideLayouts/slideLayout6.xml"/><Relationship Id="rId6" Type="http://schemas.microsoft.com/office/2007/relationships/diagramDrawing" Target="../diagrams/drawing8.xml"/><Relationship Id="rId5" Type="http://schemas.openxmlformats.org/officeDocument/2006/relationships/diagramColors" Target="../diagrams/colors8.xml"/><Relationship Id="rId4" Type="http://schemas.openxmlformats.org/officeDocument/2006/relationships/diagramQuickStyle" Target="../diagrams/quickStyle8.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6.xml"/></Relationships>
</file>

<file path=ppt/slides/_rels/slide34.xml.rels><?xml version="1.0" encoding="UTF-8" standalone="yes"?>
<Relationships xmlns="http://schemas.openxmlformats.org/package/2006/relationships"><Relationship Id="rId2" Type="http://schemas.openxmlformats.org/officeDocument/2006/relationships/hyperlink" Target="https://edu.law.moe.gov.tw/LawContent.aspx?id=GL000626" TargetMode="Externa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ctrTitle"/>
          </p:nvPr>
        </p:nvSpPr>
        <p:spPr/>
        <p:txBody>
          <a:bodyPr>
            <a:normAutofit/>
          </a:bodyPr>
          <a:lstStyle/>
          <a:p>
            <a:r>
              <a:rPr lang="en-US" altLang="zh-TW" dirty="0">
                <a:solidFill>
                  <a:srgbClr val="002060"/>
                </a:solidFill>
              </a:rPr>
              <a:t>SIEP</a:t>
            </a:r>
            <a:r>
              <a:rPr lang="zh-TW" altLang="zh-TW" dirty="0">
                <a:solidFill>
                  <a:srgbClr val="002060"/>
                </a:solidFill>
              </a:rPr>
              <a:t>計畫</a:t>
            </a:r>
            <a:br>
              <a:rPr lang="zh-TW" altLang="zh-TW" dirty="0">
                <a:solidFill>
                  <a:srgbClr val="002060"/>
                </a:solidFill>
              </a:rPr>
            </a:br>
            <a:r>
              <a:rPr lang="en-US" altLang="zh-TW" dirty="0">
                <a:solidFill>
                  <a:srgbClr val="002060"/>
                </a:solidFill>
              </a:rPr>
              <a:t>-</a:t>
            </a:r>
            <a:r>
              <a:rPr lang="zh-TW" altLang="zh-TW">
                <a:solidFill>
                  <a:srgbClr val="002060"/>
                </a:solidFill>
              </a:rPr>
              <a:t>國際交流</a:t>
            </a:r>
            <a:endParaRPr lang="zh-TW" altLang="en-US" dirty="0">
              <a:solidFill>
                <a:srgbClr val="002060"/>
              </a:solidFill>
            </a:endParaRPr>
          </a:p>
        </p:txBody>
      </p:sp>
      <p:sp>
        <p:nvSpPr>
          <p:cNvPr id="3" name="副標題 2"/>
          <p:cNvSpPr>
            <a:spLocks noGrp="1"/>
          </p:cNvSpPr>
          <p:nvPr>
            <p:ph type="subTitle" idx="1"/>
          </p:nvPr>
        </p:nvSpPr>
        <p:spPr/>
        <p:txBody>
          <a:bodyPr/>
          <a:lstStyle/>
          <a:p>
            <a:r>
              <a:rPr lang="zh-TW" altLang="en-US" dirty="0"/>
              <a:t>桃園市立大園國際高級中等學校</a:t>
            </a:r>
            <a:endParaRPr lang="en-US" altLang="zh-TW" dirty="0"/>
          </a:p>
          <a:p>
            <a:r>
              <a:rPr lang="zh-TW" altLang="en-US" dirty="0"/>
              <a:t>朱元隆 校長</a:t>
            </a:r>
          </a:p>
          <a:p>
            <a:endParaRPr lang="zh-TW" altLang="en-US" dirty="0"/>
          </a:p>
        </p:txBody>
      </p:sp>
    </p:spTree>
    <p:extLst>
      <p:ext uri="{BB962C8B-B14F-4D97-AF65-F5344CB8AC3E}">
        <p14:creationId xmlns:p14="http://schemas.microsoft.com/office/powerpoint/2010/main" val="393609115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a:xfrm>
            <a:off x="718127" y="208106"/>
            <a:ext cx="10515600" cy="1325563"/>
          </a:xfrm>
        </p:spPr>
        <p:txBody>
          <a:bodyPr/>
          <a:lstStyle/>
          <a:p>
            <a:r>
              <a:rPr lang="en-US" altLang="zh-TW" dirty="0"/>
              <a:t>SIEP-</a:t>
            </a:r>
            <a:r>
              <a:rPr lang="zh-TW" altLang="en-US" dirty="0"/>
              <a:t>國際交流</a:t>
            </a:r>
          </a:p>
        </p:txBody>
      </p:sp>
      <p:sp>
        <p:nvSpPr>
          <p:cNvPr id="3" name="內容版面配置區 2"/>
          <p:cNvSpPr>
            <a:spLocks noGrp="1"/>
          </p:cNvSpPr>
          <p:nvPr>
            <p:ph idx="1"/>
          </p:nvPr>
        </p:nvSpPr>
        <p:spPr>
          <a:xfrm>
            <a:off x="679216" y="1308843"/>
            <a:ext cx="10515600" cy="1037496"/>
          </a:xfrm>
        </p:spPr>
        <p:txBody>
          <a:bodyPr>
            <a:noAutofit/>
          </a:bodyPr>
          <a:lstStyle/>
          <a:p>
            <a:pPr marL="0" indent="0">
              <a:lnSpc>
                <a:spcPct val="120000"/>
              </a:lnSpc>
              <a:buNone/>
            </a:pPr>
            <a:r>
              <a:rPr lang="zh-TW" altLang="en-US" sz="2400" dirty="0"/>
              <a:t>以學校本位思維將</a:t>
            </a:r>
            <a:r>
              <a:rPr lang="zh-TW" altLang="en-US" sz="2400" dirty="0">
                <a:solidFill>
                  <a:srgbClr val="FF0000"/>
                </a:solidFill>
              </a:rPr>
              <a:t>國際議題</a:t>
            </a:r>
            <a:r>
              <a:rPr lang="zh-TW" altLang="en-US" sz="2400" dirty="0"/>
              <a:t>與</a:t>
            </a:r>
            <a:r>
              <a:rPr lang="zh-TW" altLang="en-US" sz="2400" dirty="0">
                <a:solidFill>
                  <a:srgbClr val="FF0000"/>
                </a:solidFill>
              </a:rPr>
              <a:t>國際教育</a:t>
            </a:r>
            <a:r>
              <a:rPr lang="zh-TW" altLang="en-US" sz="2400" dirty="0"/>
              <a:t>融入</a:t>
            </a:r>
            <a:r>
              <a:rPr lang="zh-TW" altLang="en-US" sz="2400" b="1" dirty="0"/>
              <a:t>交流方案</a:t>
            </a:r>
            <a:r>
              <a:rPr lang="zh-TW" altLang="en-US" sz="2400" dirty="0"/>
              <a:t>，並依據國際教育</a:t>
            </a:r>
            <a:r>
              <a:rPr lang="zh-TW" altLang="en-US" sz="2400" dirty="0">
                <a:solidFill>
                  <a:srgbClr val="FF0000"/>
                </a:solidFill>
              </a:rPr>
              <a:t>議題實質內涵</a:t>
            </a:r>
            <a:r>
              <a:rPr lang="zh-TW" altLang="en-US" sz="2400" dirty="0"/>
              <a:t>規劃</a:t>
            </a:r>
            <a:r>
              <a:rPr lang="zh-TW" altLang="en-US" sz="2400" dirty="0">
                <a:solidFill>
                  <a:srgbClr val="FF0000"/>
                </a:solidFill>
              </a:rPr>
              <a:t>學習目標</a:t>
            </a:r>
            <a:r>
              <a:rPr lang="zh-TW" altLang="en-US" sz="2400" dirty="0"/>
              <a:t>與</a:t>
            </a:r>
            <a:r>
              <a:rPr lang="zh-TW" altLang="en-US" sz="2400" dirty="0">
                <a:solidFill>
                  <a:srgbClr val="FF0000"/>
                </a:solidFill>
              </a:rPr>
              <a:t>評量方式</a:t>
            </a:r>
            <a:r>
              <a:rPr lang="zh-TW" altLang="en-US" sz="2400" dirty="0"/>
              <a:t>。交流方案類型如下：</a:t>
            </a:r>
          </a:p>
        </p:txBody>
      </p:sp>
      <p:sp>
        <p:nvSpPr>
          <p:cNvPr id="4" name="投影片編號版面配置區 3"/>
          <p:cNvSpPr>
            <a:spLocks noGrp="1"/>
          </p:cNvSpPr>
          <p:nvPr>
            <p:ph type="sldNum" sz="quarter" idx="12"/>
          </p:nvPr>
        </p:nvSpPr>
        <p:spPr/>
        <p:txBody>
          <a:bodyPr/>
          <a:lstStyle/>
          <a:p>
            <a:fld id="{509E59D0-4C56-4ECF-ACC9-E297287AB25A}" type="slidenum">
              <a:rPr lang="zh-TW" altLang="en-US" smtClean="0"/>
              <a:pPr/>
              <a:t>2</a:t>
            </a:fld>
            <a:endParaRPr lang="zh-TW" altLang="en-US" dirty="0"/>
          </a:p>
        </p:txBody>
      </p:sp>
      <p:graphicFrame>
        <p:nvGraphicFramePr>
          <p:cNvPr id="5" name="內容版面配置區 19"/>
          <p:cNvGraphicFramePr>
            <a:graphicFrameLocks/>
          </p:cNvGraphicFramePr>
          <p:nvPr>
            <p:extLst>
              <p:ext uri="{D42A27DB-BD31-4B8C-83A1-F6EECF244321}">
                <p14:modId xmlns:p14="http://schemas.microsoft.com/office/powerpoint/2010/main" val="1113397807"/>
              </p:ext>
            </p:extLst>
          </p:nvPr>
        </p:nvGraphicFramePr>
        <p:xfrm>
          <a:off x="679216" y="2317757"/>
          <a:ext cx="10058400" cy="402272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19237226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dirty="0">
                <a:solidFill>
                  <a:srgbClr val="000000">
                    <a:lumMod val="75000"/>
                    <a:lumOff val="25000"/>
                  </a:srgbClr>
                </a:solidFill>
                <a:latin typeface="標楷體"/>
                <a:ea typeface="標楷體"/>
              </a:rPr>
              <a:t>撰寫重點</a:t>
            </a:r>
            <a:endParaRPr lang="zh-TW" altLang="en-US" dirty="0"/>
          </a:p>
        </p:txBody>
      </p:sp>
      <p:grpSp>
        <p:nvGrpSpPr>
          <p:cNvPr id="10" name="群組 9"/>
          <p:cNvGrpSpPr/>
          <p:nvPr/>
        </p:nvGrpSpPr>
        <p:grpSpPr>
          <a:xfrm>
            <a:off x="1489619" y="4292439"/>
            <a:ext cx="9430427" cy="1287387"/>
            <a:chOff x="4840411" y="1558776"/>
            <a:chExt cx="8208912" cy="972419"/>
          </a:xfrm>
        </p:grpSpPr>
        <p:sp>
          <p:nvSpPr>
            <p:cNvPr id="11" name="手繪多邊形 10"/>
            <p:cNvSpPr/>
            <p:nvPr/>
          </p:nvSpPr>
          <p:spPr>
            <a:xfrm>
              <a:off x="4840411" y="1558777"/>
              <a:ext cx="1584176" cy="972418"/>
            </a:xfrm>
            <a:custGeom>
              <a:avLst/>
              <a:gdLst>
                <a:gd name="connsiteX0" fmla="*/ 0 w 2030015"/>
                <a:gd name="connsiteY0" fmla="*/ 0 h 1218009"/>
                <a:gd name="connsiteX1" fmla="*/ 2030015 w 2030015"/>
                <a:gd name="connsiteY1" fmla="*/ 0 h 1218009"/>
                <a:gd name="connsiteX2" fmla="*/ 2030015 w 2030015"/>
                <a:gd name="connsiteY2" fmla="*/ 1218009 h 1218009"/>
                <a:gd name="connsiteX3" fmla="*/ 0 w 2030015"/>
                <a:gd name="connsiteY3" fmla="*/ 1218009 h 1218009"/>
                <a:gd name="connsiteX4" fmla="*/ 0 w 2030015"/>
                <a:gd name="connsiteY4" fmla="*/ 0 h 12180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30015" h="1218009">
                  <a:moveTo>
                    <a:pt x="0" y="0"/>
                  </a:moveTo>
                  <a:lnTo>
                    <a:pt x="2030015" y="0"/>
                  </a:lnTo>
                  <a:lnTo>
                    <a:pt x="2030015" y="1218009"/>
                  </a:lnTo>
                  <a:lnTo>
                    <a:pt x="0" y="1218009"/>
                  </a:lnTo>
                  <a:lnTo>
                    <a:pt x="0" y="0"/>
                  </a:lnTo>
                  <a:close/>
                </a:path>
              </a:pathLst>
            </a:custGeom>
            <a:solidFill>
              <a:srgbClr val="BD582C">
                <a:hueOff val="0"/>
                <a:satOff val="0"/>
                <a:lumOff val="0"/>
                <a:alphaOff val="0"/>
              </a:srgbClr>
            </a:solidFill>
            <a:ln w="25400" cap="flat" cmpd="sng" algn="ctr">
              <a:solidFill>
                <a:sysClr val="window" lastClr="FFFFFF">
                  <a:hueOff val="0"/>
                  <a:satOff val="0"/>
                  <a:lumOff val="0"/>
                  <a:alphaOff val="0"/>
                </a:sysClr>
              </a:solidFill>
              <a:prstDash val="solid"/>
            </a:ln>
            <a:effectLst/>
          </p:spPr>
          <p:txBody>
            <a:bodyPr spcFirstLastPara="0" vert="horz" wrap="square" lIns="95250" tIns="95250" rIns="95250" bIns="95250" numCol="1" spcCol="1270" anchor="ctr" anchorCtr="0">
              <a:noAutofit/>
            </a:bodyPr>
            <a:lstStyle/>
            <a:p>
              <a:pPr marL="0" marR="0" lvl="0" indent="0" algn="ctr" defTabSz="1111250" eaLnBrk="1" fontAlgn="auto" latinLnBrk="0" hangingPunct="1">
                <a:lnSpc>
                  <a:spcPct val="90000"/>
                </a:lnSpc>
                <a:spcBef>
                  <a:spcPct val="0"/>
                </a:spcBef>
                <a:spcAft>
                  <a:spcPct val="35000"/>
                </a:spcAft>
                <a:buClrTx/>
                <a:buSzTx/>
                <a:buFontTx/>
                <a:buNone/>
                <a:tabLst/>
                <a:defRPr/>
              </a:pPr>
              <a:r>
                <a:rPr lang="zh-TW" altLang="en-US" sz="3200" b="1" kern="0" noProof="0" dirty="0">
                  <a:solidFill>
                    <a:prstClr val="white"/>
                  </a:solidFill>
                  <a:effectLst>
                    <a:outerShdw blurRad="38100" dist="38100" dir="2700000" algn="tl">
                      <a:srgbClr val="000000">
                        <a:alpha val="43137"/>
                      </a:srgbClr>
                    </a:outerShdw>
                  </a:effectLst>
                  <a:latin typeface="Times New Roman"/>
                  <a:ea typeface="標楷體"/>
                </a:rPr>
                <a:t>交流方式</a:t>
              </a:r>
              <a:endParaRPr kumimoji="0" lang="zh-TW" altLang="en-US" sz="3200" b="1" i="0" u="none" strike="noStrike" kern="0" cap="none" spc="0" normalizeH="0" baseline="0" noProof="0" dirty="0">
                <a:ln>
                  <a:noFill/>
                </a:ln>
                <a:solidFill>
                  <a:prstClr val="white"/>
                </a:solidFill>
                <a:effectLst>
                  <a:outerShdw blurRad="38100" dist="38100" dir="2700000" algn="tl">
                    <a:srgbClr val="000000">
                      <a:alpha val="43137"/>
                    </a:srgbClr>
                  </a:outerShdw>
                </a:effectLst>
                <a:uLnTx/>
                <a:uFillTx/>
                <a:latin typeface="Times New Roman"/>
                <a:ea typeface="標楷體"/>
                <a:cs typeface="+mn-cs"/>
              </a:endParaRPr>
            </a:p>
          </p:txBody>
        </p:sp>
        <p:sp>
          <p:nvSpPr>
            <p:cNvPr id="12" name="手繪多邊形 11"/>
            <p:cNvSpPr/>
            <p:nvPr/>
          </p:nvSpPr>
          <p:spPr>
            <a:xfrm>
              <a:off x="6496595" y="1558777"/>
              <a:ext cx="1584176" cy="972418"/>
            </a:xfrm>
            <a:custGeom>
              <a:avLst/>
              <a:gdLst>
                <a:gd name="connsiteX0" fmla="*/ 0 w 2030015"/>
                <a:gd name="connsiteY0" fmla="*/ 0 h 1218009"/>
                <a:gd name="connsiteX1" fmla="*/ 2030015 w 2030015"/>
                <a:gd name="connsiteY1" fmla="*/ 0 h 1218009"/>
                <a:gd name="connsiteX2" fmla="*/ 2030015 w 2030015"/>
                <a:gd name="connsiteY2" fmla="*/ 1218009 h 1218009"/>
                <a:gd name="connsiteX3" fmla="*/ 0 w 2030015"/>
                <a:gd name="connsiteY3" fmla="*/ 1218009 h 1218009"/>
                <a:gd name="connsiteX4" fmla="*/ 0 w 2030015"/>
                <a:gd name="connsiteY4" fmla="*/ 0 h 12180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30015" h="1218009">
                  <a:moveTo>
                    <a:pt x="0" y="0"/>
                  </a:moveTo>
                  <a:lnTo>
                    <a:pt x="2030015" y="0"/>
                  </a:lnTo>
                  <a:lnTo>
                    <a:pt x="2030015" y="1218009"/>
                  </a:lnTo>
                  <a:lnTo>
                    <a:pt x="0" y="1218009"/>
                  </a:lnTo>
                  <a:lnTo>
                    <a:pt x="0" y="0"/>
                  </a:lnTo>
                  <a:close/>
                </a:path>
              </a:pathLst>
            </a:custGeom>
            <a:solidFill>
              <a:srgbClr val="865640">
                <a:hueOff val="0"/>
                <a:satOff val="0"/>
                <a:lumOff val="0"/>
                <a:alphaOff val="0"/>
              </a:srgbClr>
            </a:solidFill>
            <a:ln w="25400" cap="flat" cmpd="sng" algn="ctr">
              <a:solidFill>
                <a:sysClr val="window" lastClr="FFFFFF">
                  <a:hueOff val="0"/>
                  <a:satOff val="0"/>
                  <a:lumOff val="0"/>
                  <a:alphaOff val="0"/>
                </a:sysClr>
              </a:solidFill>
              <a:prstDash val="solid"/>
            </a:ln>
            <a:effectLst/>
          </p:spPr>
          <p:txBody>
            <a:bodyPr spcFirstLastPara="0" vert="horz" wrap="square" lIns="95250" tIns="95250" rIns="95250" bIns="95250" numCol="1" spcCol="1270" anchor="ctr" anchorCtr="0">
              <a:noAutofit/>
            </a:bodyPr>
            <a:lstStyle/>
            <a:p>
              <a:pPr marL="0" marR="0" lvl="0" indent="0" algn="ctr" defTabSz="1111250" eaLnBrk="1" fontAlgn="auto" latinLnBrk="0" hangingPunct="1">
                <a:lnSpc>
                  <a:spcPct val="90000"/>
                </a:lnSpc>
                <a:spcBef>
                  <a:spcPct val="0"/>
                </a:spcBef>
                <a:spcAft>
                  <a:spcPct val="35000"/>
                </a:spcAft>
                <a:buClrTx/>
                <a:buSzTx/>
                <a:buFontTx/>
                <a:buNone/>
                <a:tabLst/>
                <a:defRPr/>
              </a:pPr>
              <a:r>
                <a:rPr kumimoji="0" lang="zh-TW" altLang="en-US" sz="3200" b="1" i="0" u="none" strike="noStrike" kern="0" cap="none" spc="0" normalizeH="0" baseline="0" noProof="0" dirty="0">
                  <a:ln>
                    <a:noFill/>
                  </a:ln>
                  <a:solidFill>
                    <a:prstClr val="white"/>
                  </a:solidFill>
                  <a:effectLst>
                    <a:outerShdw blurRad="38100" dist="38100" dir="2700000" algn="tl">
                      <a:srgbClr val="000000">
                        <a:alpha val="43137"/>
                      </a:srgbClr>
                    </a:outerShdw>
                  </a:effectLst>
                  <a:uLnTx/>
                  <a:uFillTx/>
                  <a:latin typeface="Times New Roman"/>
                  <a:ea typeface="標楷體"/>
                  <a:cs typeface="+mn-cs"/>
                </a:rPr>
                <a:t>交流</a:t>
              </a:r>
              <a:r>
                <a:rPr lang="zh-TW" altLang="en-US" sz="3200" b="1" kern="0" dirty="0">
                  <a:solidFill>
                    <a:prstClr val="white"/>
                  </a:solidFill>
                  <a:effectLst>
                    <a:outerShdw blurRad="38100" dist="38100" dir="2700000" algn="tl">
                      <a:srgbClr val="000000">
                        <a:alpha val="43137"/>
                      </a:srgbClr>
                    </a:outerShdw>
                  </a:effectLst>
                  <a:latin typeface="Times New Roman"/>
                  <a:ea typeface="標楷體"/>
                </a:rPr>
                <a:t>機制</a:t>
              </a:r>
              <a:endParaRPr kumimoji="0" lang="zh-TW" altLang="en-US" sz="3200" b="1" i="0" u="none" strike="noStrike" kern="0" cap="none" spc="0" normalizeH="0" baseline="0" noProof="0" dirty="0">
                <a:ln>
                  <a:noFill/>
                </a:ln>
                <a:solidFill>
                  <a:prstClr val="white"/>
                </a:solidFill>
                <a:effectLst>
                  <a:outerShdw blurRad="38100" dist="38100" dir="2700000" algn="tl">
                    <a:srgbClr val="000000">
                      <a:alpha val="43137"/>
                    </a:srgbClr>
                  </a:outerShdw>
                </a:effectLst>
                <a:uLnTx/>
                <a:uFillTx/>
                <a:latin typeface="Times New Roman"/>
                <a:ea typeface="標楷體"/>
                <a:cs typeface="+mn-cs"/>
              </a:endParaRPr>
            </a:p>
          </p:txBody>
        </p:sp>
        <p:sp>
          <p:nvSpPr>
            <p:cNvPr id="13" name="手繪多邊形 12"/>
            <p:cNvSpPr/>
            <p:nvPr/>
          </p:nvSpPr>
          <p:spPr>
            <a:xfrm>
              <a:off x="8152779" y="1558776"/>
              <a:ext cx="1584176" cy="972418"/>
            </a:xfrm>
            <a:custGeom>
              <a:avLst/>
              <a:gdLst>
                <a:gd name="connsiteX0" fmla="*/ 0 w 2030015"/>
                <a:gd name="connsiteY0" fmla="*/ 0 h 1218009"/>
                <a:gd name="connsiteX1" fmla="*/ 2030015 w 2030015"/>
                <a:gd name="connsiteY1" fmla="*/ 0 h 1218009"/>
                <a:gd name="connsiteX2" fmla="*/ 2030015 w 2030015"/>
                <a:gd name="connsiteY2" fmla="*/ 1218009 h 1218009"/>
                <a:gd name="connsiteX3" fmla="*/ 0 w 2030015"/>
                <a:gd name="connsiteY3" fmla="*/ 1218009 h 1218009"/>
                <a:gd name="connsiteX4" fmla="*/ 0 w 2030015"/>
                <a:gd name="connsiteY4" fmla="*/ 0 h 12180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30015" h="1218009">
                  <a:moveTo>
                    <a:pt x="0" y="0"/>
                  </a:moveTo>
                  <a:lnTo>
                    <a:pt x="2030015" y="0"/>
                  </a:lnTo>
                  <a:lnTo>
                    <a:pt x="2030015" y="1218009"/>
                  </a:lnTo>
                  <a:lnTo>
                    <a:pt x="0" y="1218009"/>
                  </a:lnTo>
                  <a:lnTo>
                    <a:pt x="0" y="0"/>
                  </a:lnTo>
                  <a:close/>
                </a:path>
              </a:pathLst>
            </a:custGeom>
            <a:solidFill>
              <a:srgbClr val="9B8357">
                <a:hueOff val="0"/>
                <a:satOff val="0"/>
                <a:lumOff val="0"/>
                <a:alphaOff val="0"/>
              </a:srgbClr>
            </a:solidFill>
            <a:ln w="25400" cap="flat" cmpd="sng" algn="ctr">
              <a:solidFill>
                <a:sysClr val="window" lastClr="FFFFFF">
                  <a:hueOff val="0"/>
                  <a:satOff val="0"/>
                  <a:lumOff val="0"/>
                  <a:alphaOff val="0"/>
                </a:sysClr>
              </a:solidFill>
              <a:prstDash val="solid"/>
            </a:ln>
            <a:effectLst/>
          </p:spPr>
          <p:txBody>
            <a:bodyPr spcFirstLastPara="0" vert="horz" wrap="square" lIns="95250" tIns="95250" rIns="95250" bIns="95250" numCol="1" spcCol="1270" anchor="ctr" anchorCtr="0">
              <a:noAutofit/>
            </a:bodyPr>
            <a:lstStyle/>
            <a:p>
              <a:pPr marL="0" marR="0" lvl="0" indent="0" algn="ctr" defTabSz="1111250" eaLnBrk="1" fontAlgn="auto" latinLnBrk="0" hangingPunct="1">
                <a:lnSpc>
                  <a:spcPct val="90000"/>
                </a:lnSpc>
                <a:spcBef>
                  <a:spcPct val="0"/>
                </a:spcBef>
                <a:spcAft>
                  <a:spcPct val="35000"/>
                </a:spcAft>
                <a:buClrTx/>
                <a:buSzTx/>
                <a:buFontTx/>
                <a:buNone/>
                <a:tabLst/>
                <a:defRPr/>
              </a:pPr>
              <a:r>
                <a:rPr lang="zh-TW" altLang="en-US" sz="2500" b="1" kern="0" dirty="0">
                  <a:solidFill>
                    <a:prstClr val="white"/>
                  </a:solidFill>
                  <a:effectLst>
                    <a:outerShdw blurRad="38100" dist="38100" dir="2700000" algn="tl">
                      <a:srgbClr val="000000">
                        <a:alpha val="43137"/>
                      </a:srgbClr>
                    </a:outerShdw>
                  </a:effectLst>
                  <a:latin typeface="Times New Roman"/>
                  <a:ea typeface="標楷體"/>
                </a:rPr>
                <a:t>行前課程及交流課表</a:t>
              </a:r>
              <a:endParaRPr lang="en-US" altLang="zh-TW" sz="2500" b="1" kern="0" dirty="0">
                <a:solidFill>
                  <a:prstClr val="white"/>
                </a:solidFill>
                <a:effectLst>
                  <a:outerShdw blurRad="38100" dist="38100" dir="2700000" algn="tl">
                    <a:srgbClr val="000000">
                      <a:alpha val="43137"/>
                    </a:srgbClr>
                  </a:outerShdw>
                </a:effectLst>
                <a:latin typeface="Times New Roman"/>
                <a:ea typeface="標楷體"/>
              </a:endParaRPr>
            </a:p>
          </p:txBody>
        </p:sp>
        <p:sp>
          <p:nvSpPr>
            <p:cNvPr id="14" name="手繪多邊形 13"/>
            <p:cNvSpPr/>
            <p:nvPr/>
          </p:nvSpPr>
          <p:spPr>
            <a:xfrm>
              <a:off x="9808963" y="1558776"/>
              <a:ext cx="1584176" cy="972418"/>
            </a:xfrm>
            <a:custGeom>
              <a:avLst/>
              <a:gdLst>
                <a:gd name="connsiteX0" fmla="*/ 0 w 2030015"/>
                <a:gd name="connsiteY0" fmla="*/ 0 h 1218009"/>
                <a:gd name="connsiteX1" fmla="*/ 2030015 w 2030015"/>
                <a:gd name="connsiteY1" fmla="*/ 0 h 1218009"/>
                <a:gd name="connsiteX2" fmla="*/ 2030015 w 2030015"/>
                <a:gd name="connsiteY2" fmla="*/ 1218009 h 1218009"/>
                <a:gd name="connsiteX3" fmla="*/ 0 w 2030015"/>
                <a:gd name="connsiteY3" fmla="*/ 1218009 h 1218009"/>
                <a:gd name="connsiteX4" fmla="*/ 0 w 2030015"/>
                <a:gd name="connsiteY4" fmla="*/ 0 h 12180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30015" h="1218009">
                  <a:moveTo>
                    <a:pt x="0" y="0"/>
                  </a:moveTo>
                  <a:lnTo>
                    <a:pt x="2030015" y="0"/>
                  </a:lnTo>
                  <a:lnTo>
                    <a:pt x="2030015" y="1218009"/>
                  </a:lnTo>
                  <a:lnTo>
                    <a:pt x="0" y="1218009"/>
                  </a:lnTo>
                  <a:lnTo>
                    <a:pt x="0" y="0"/>
                  </a:lnTo>
                  <a:close/>
                </a:path>
              </a:pathLst>
            </a:custGeom>
            <a:solidFill>
              <a:srgbClr val="C2BC80">
                <a:hueOff val="0"/>
                <a:satOff val="0"/>
                <a:lumOff val="0"/>
                <a:alphaOff val="0"/>
              </a:srgbClr>
            </a:solidFill>
            <a:ln w="25400" cap="flat" cmpd="sng" algn="ctr">
              <a:solidFill>
                <a:sysClr val="window" lastClr="FFFFFF">
                  <a:hueOff val="0"/>
                  <a:satOff val="0"/>
                  <a:lumOff val="0"/>
                  <a:alphaOff val="0"/>
                </a:sysClr>
              </a:solidFill>
              <a:prstDash val="solid"/>
            </a:ln>
            <a:effectLst/>
          </p:spPr>
          <p:txBody>
            <a:bodyPr spcFirstLastPara="0" vert="horz" wrap="square" lIns="95250" tIns="95250" rIns="95250" bIns="95250" numCol="1" spcCol="1270" anchor="ctr" anchorCtr="0">
              <a:noAutofit/>
            </a:bodyPr>
            <a:lstStyle/>
            <a:p>
              <a:pPr marL="0" marR="0" lvl="0" indent="0" algn="ctr" defTabSz="1111250" eaLnBrk="1" fontAlgn="auto" latinLnBrk="0" hangingPunct="1">
                <a:lnSpc>
                  <a:spcPct val="90000"/>
                </a:lnSpc>
                <a:spcBef>
                  <a:spcPct val="0"/>
                </a:spcBef>
                <a:spcAft>
                  <a:spcPct val="35000"/>
                </a:spcAft>
                <a:buClrTx/>
                <a:buSzTx/>
                <a:buFontTx/>
                <a:buNone/>
                <a:tabLst/>
                <a:defRPr/>
              </a:pPr>
              <a:r>
                <a:rPr kumimoji="0" lang="zh-TW" altLang="en-US" sz="3200" b="1" i="0" u="none" strike="noStrike" kern="0" cap="none" spc="0" normalizeH="0" baseline="0" noProof="0" dirty="0">
                  <a:ln>
                    <a:noFill/>
                  </a:ln>
                  <a:solidFill>
                    <a:prstClr val="white"/>
                  </a:solidFill>
                  <a:effectLst>
                    <a:outerShdw blurRad="38100" dist="38100" dir="2700000" algn="tl">
                      <a:srgbClr val="000000">
                        <a:alpha val="43137"/>
                      </a:srgbClr>
                    </a:outerShdw>
                  </a:effectLst>
                  <a:uLnTx/>
                  <a:uFillTx/>
                  <a:latin typeface="Times New Roman"/>
                  <a:ea typeface="標楷體"/>
                  <a:cs typeface="+mn-cs"/>
                </a:rPr>
                <a:t>學習</a:t>
              </a:r>
              <a:br>
                <a:rPr kumimoji="0" lang="en-US" altLang="zh-TW" sz="3200" b="1" i="0" u="none" strike="noStrike" kern="0" cap="none" spc="0" normalizeH="0" baseline="0" noProof="0" dirty="0">
                  <a:ln>
                    <a:noFill/>
                  </a:ln>
                  <a:solidFill>
                    <a:prstClr val="white"/>
                  </a:solidFill>
                  <a:effectLst>
                    <a:outerShdw blurRad="38100" dist="38100" dir="2700000" algn="tl">
                      <a:srgbClr val="000000">
                        <a:alpha val="43137"/>
                      </a:srgbClr>
                    </a:outerShdw>
                  </a:effectLst>
                  <a:uLnTx/>
                  <a:uFillTx/>
                  <a:latin typeface="Times New Roman"/>
                  <a:ea typeface="標楷體"/>
                  <a:cs typeface="+mn-cs"/>
                </a:rPr>
              </a:br>
              <a:r>
                <a:rPr kumimoji="0" lang="zh-TW" altLang="en-US" sz="3200" b="1" i="0" u="none" strike="noStrike" kern="0" cap="none" spc="0" normalizeH="0" baseline="0" noProof="0" dirty="0">
                  <a:ln>
                    <a:noFill/>
                  </a:ln>
                  <a:solidFill>
                    <a:prstClr val="white"/>
                  </a:solidFill>
                  <a:effectLst>
                    <a:outerShdw blurRad="38100" dist="38100" dir="2700000" algn="tl">
                      <a:srgbClr val="000000">
                        <a:alpha val="43137"/>
                      </a:srgbClr>
                    </a:outerShdw>
                  </a:effectLst>
                  <a:uLnTx/>
                  <a:uFillTx/>
                  <a:latin typeface="Times New Roman"/>
                  <a:ea typeface="標楷體"/>
                  <a:cs typeface="+mn-cs"/>
                </a:rPr>
                <a:t>評量方式</a:t>
              </a:r>
            </a:p>
          </p:txBody>
        </p:sp>
        <p:sp>
          <p:nvSpPr>
            <p:cNvPr id="15" name="手繪多邊形 14"/>
            <p:cNvSpPr/>
            <p:nvPr/>
          </p:nvSpPr>
          <p:spPr>
            <a:xfrm>
              <a:off x="11465147" y="1558776"/>
              <a:ext cx="1584176" cy="972418"/>
            </a:xfrm>
            <a:custGeom>
              <a:avLst/>
              <a:gdLst>
                <a:gd name="connsiteX0" fmla="*/ 0 w 2030015"/>
                <a:gd name="connsiteY0" fmla="*/ 0 h 1218009"/>
                <a:gd name="connsiteX1" fmla="*/ 2030015 w 2030015"/>
                <a:gd name="connsiteY1" fmla="*/ 0 h 1218009"/>
                <a:gd name="connsiteX2" fmla="*/ 2030015 w 2030015"/>
                <a:gd name="connsiteY2" fmla="*/ 1218009 h 1218009"/>
                <a:gd name="connsiteX3" fmla="*/ 0 w 2030015"/>
                <a:gd name="connsiteY3" fmla="*/ 1218009 h 1218009"/>
                <a:gd name="connsiteX4" fmla="*/ 0 w 2030015"/>
                <a:gd name="connsiteY4" fmla="*/ 0 h 12180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30015" h="1218009">
                  <a:moveTo>
                    <a:pt x="0" y="0"/>
                  </a:moveTo>
                  <a:lnTo>
                    <a:pt x="2030015" y="0"/>
                  </a:lnTo>
                  <a:lnTo>
                    <a:pt x="2030015" y="1218009"/>
                  </a:lnTo>
                  <a:lnTo>
                    <a:pt x="0" y="1218009"/>
                  </a:lnTo>
                  <a:lnTo>
                    <a:pt x="0" y="0"/>
                  </a:lnTo>
                  <a:close/>
                </a:path>
              </a:pathLst>
            </a:custGeom>
            <a:solidFill>
              <a:srgbClr val="94A088">
                <a:hueOff val="0"/>
                <a:satOff val="0"/>
                <a:lumOff val="0"/>
                <a:alphaOff val="0"/>
              </a:srgbClr>
            </a:solidFill>
            <a:ln w="25400" cap="flat" cmpd="sng" algn="ctr">
              <a:solidFill>
                <a:sysClr val="window" lastClr="FFFFFF">
                  <a:hueOff val="0"/>
                  <a:satOff val="0"/>
                  <a:lumOff val="0"/>
                  <a:alphaOff val="0"/>
                </a:sysClr>
              </a:solidFill>
              <a:prstDash val="solid"/>
            </a:ln>
            <a:effectLst/>
          </p:spPr>
          <p:txBody>
            <a:bodyPr spcFirstLastPara="0" vert="horz" wrap="square" lIns="95250" tIns="95250" rIns="95250" bIns="95250" numCol="1" spcCol="1270" anchor="ctr" anchorCtr="0">
              <a:noAutofit/>
            </a:bodyPr>
            <a:lstStyle/>
            <a:p>
              <a:pPr marL="0" marR="0" lvl="0" indent="0" algn="ctr" defTabSz="1111250" eaLnBrk="1" fontAlgn="auto" latinLnBrk="0" hangingPunct="1">
                <a:lnSpc>
                  <a:spcPct val="90000"/>
                </a:lnSpc>
                <a:spcBef>
                  <a:spcPct val="0"/>
                </a:spcBef>
                <a:spcAft>
                  <a:spcPct val="35000"/>
                </a:spcAft>
                <a:buClrTx/>
                <a:buSzTx/>
                <a:buFontTx/>
                <a:buNone/>
                <a:tabLst/>
                <a:defRPr/>
              </a:pPr>
              <a:r>
                <a:rPr kumimoji="0" lang="zh-TW" altLang="en-US" sz="3200" b="1" i="0" u="none" strike="noStrike" kern="0" cap="none" spc="0" normalizeH="0" baseline="0" noProof="0" dirty="0">
                  <a:ln>
                    <a:noFill/>
                  </a:ln>
                  <a:solidFill>
                    <a:prstClr val="white"/>
                  </a:solidFill>
                  <a:effectLst>
                    <a:outerShdw blurRad="38100" dist="38100" dir="2700000" algn="tl">
                      <a:srgbClr val="000000">
                        <a:alpha val="43137"/>
                      </a:srgbClr>
                    </a:outerShdw>
                  </a:effectLst>
                  <a:uLnTx/>
                  <a:uFillTx/>
                  <a:latin typeface="Times New Roman"/>
                  <a:ea typeface="標楷體"/>
                  <a:cs typeface="+mn-cs"/>
                </a:rPr>
                <a:t>計畫期程</a:t>
              </a:r>
            </a:p>
          </p:txBody>
        </p:sp>
      </p:grpSp>
      <p:sp>
        <p:nvSpPr>
          <p:cNvPr id="16" name="矩形 15"/>
          <p:cNvSpPr/>
          <p:nvPr/>
        </p:nvSpPr>
        <p:spPr>
          <a:xfrm>
            <a:off x="1169657" y="1840295"/>
            <a:ext cx="7560840" cy="2708434"/>
          </a:xfrm>
          <a:prstGeom prst="rect">
            <a:avLst/>
          </a:prstGeom>
        </p:spPr>
        <p:txBody>
          <a:bodyPr wrap="square">
            <a:spAutoFit/>
          </a:bodyPr>
          <a:lstStyle/>
          <a:p>
            <a:pPr marL="285750" indent="-285750">
              <a:spcBef>
                <a:spcPts val="1200"/>
              </a:spcBef>
              <a:buFont typeface="Wingdings" pitchFamily="2" charset="2"/>
              <a:buChar char="ü"/>
            </a:pPr>
            <a:r>
              <a:rPr lang="zh-TW" altLang="en-US" sz="2800" dirty="0">
                <a:solidFill>
                  <a:srgbClr val="000000"/>
                </a:solidFill>
                <a:latin typeface="Times New Roman"/>
                <a:ea typeface="標楷體"/>
              </a:rPr>
              <a:t>必須為</a:t>
            </a:r>
            <a:r>
              <a:rPr lang="zh-TW" altLang="en-US" sz="2800" b="1" dirty="0">
                <a:solidFill>
                  <a:srgbClr val="BD582C"/>
                </a:solidFill>
                <a:latin typeface="Times New Roman"/>
                <a:ea typeface="標楷體"/>
              </a:rPr>
              <a:t>學校本位課程</a:t>
            </a:r>
          </a:p>
          <a:p>
            <a:pPr marL="285750" indent="-285750">
              <a:spcBef>
                <a:spcPts val="1200"/>
              </a:spcBef>
              <a:buFont typeface="Wingdings" pitchFamily="2" charset="2"/>
              <a:buChar char="ü"/>
            </a:pPr>
            <a:r>
              <a:rPr lang="zh-TW" altLang="en-US" sz="2800" dirty="0">
                <a:solidFill>
                  <a:srgbClr val="000000"/>
                </a:solidFill>
                <a:latin typeface="Times New Roman"/>
                <a:ea typeface="標楷體"/>
              </a:rPr>
              <a:t>課程實施對象宜包括</a:t>
            </a:r>
            <a:r>
              <a:rPr lang="zh-TW" altLang="en-US" sz="2800" b="1" dirty="0">
                <a:solidFill>
                  <a:srgbClr val="E48312">
                    <a:lumMod val="50000"/>
                  </a:srgbClr>
                </a:solidFill>
                <a:latin typeface="Times New Roman"/>
                <a:ea typeface="標楷體"/>
              </a:rPr>
              <a:t>全校學生</a:t>
            </a:r>
            <a:r>
              <a:rPr lang="zh-TW" altLang="en-US" sz="2800" dirty="0">
                <a:solidFill>
                  <a:srgbClr val="000000"/>
                </a:solidFill>
                <a:latin typeface="Times New Roman"/>
                <a:ea typeface="標楷體"/>
              </a:rPr>
              <a:t>。</a:t>
            </a:r>
          </a:p>
          <a:p>
            <a:pPr marL="285750" indent="-285750">
              <a:spcBef>
                <a:spcPts val="1200"/>
              </a:spcBef>
              <a:buFont typeface="Wingdings" pitchFamily="2" charset="2"/>
              <a:buChar char="ü"/>
            </a:pPr>
            <a:r>
              <a:rPr lang="zh-TW" altLang="en-US" sz="2800" dirty="0">
                <a:solidFill>
                  <a:srgbClr val="000000"/>
                </a:solidFill>
                <a:latin typeface="Times New Roman"/>
                <a:ea typeface="標楷體"/>
              </a:rPr>
              <a:t>強調</a:t>
            </a:r>
            <a:r>
              <a:rPr lang="zh-TW" altLang="en-US" sz="2800" b="1" dirty="0">
                <a:solidFill>
                  <a:srgbClr val="9B8357"/>
                </a:solidFill>
                <a:latin typeface="Times New Roman"/>
                <a:ea typeface="標楷體"/>
              </a:rPr>
              <a:t>深入探索</a:t>
            </a:r>
            <a:r>
              <a:rPr lang="zh-TW" altLang="en-US" sz="2800" dirty="0">
                <a:solidFill>
                  <a:srgbClr val="000000"/>
                </a:solidFill>
                <a:latin typeface="Times New Roman"/>
                <a:ea typeface="標楷體"/>
              </a:rPr>
              <a:t>的</a:t>
            </a:r>
            <a:r>
              <a:rPr lang="zh-TW" altLang="en-US" sz="2800" b="1" dirty="0">
                <a:solidFill>
                  <a:srgbClr val="9B8357"/>
                </a:solidFill>
                <a:latin typeface="Times New Roman"/>
                <a:ea typeface="標楷體"/>
              </a:rPr>
              <a:t>國際交流課程</a:t>
            </a:r>
            <a:r>
              <a:rPr lang="zh-TW" altLang="en-US" sz="2800" dirty="0">
                <a:solidFill>
                  <a:srgbClr val="000000"/>
                </a:solidFill>
                <a:latin typeface="Times New Roman"/>
                <a:ea typeface="標楷體"/>
              </a:rPr>
              <a:t>。</a:t>
            </a:r>
          </a:p>
          <a:p>
            <a:pPr marL="285750" indent="-285750">
              <a:spcBef>
                <a:spcPts val="1200"/>
              </a:spcBef>
              <a:buFont typeface="Wingdings" pitchFamily="2" charset="2"/>
              <a:buChar char="ü"/>
            </a:pPr>
            <a:r>
              <a:rPr lang="zh-TW" altLang="en-US" sz="2800" dirty="0">
                <a:solidFill>
                  <a:srgbClr val="000000"/>
                </a:solidFill>
                <a:latin typeface="Times New Roman"/>
                <a:ea typeface="標楷體"/>
              </a:rPr>
              <a:t>方案內容包括：</a:t>
            </a:r>
            <a:br>
              <a:rPr lang="en-US" altLang="zh-TW" sz="2800" dirty="0">
                <a:solidFill>
                  <a:srgbClr val="000000"/>
                </a:solidFill>
                <a:latin typeface="Times New Roman"/>
                <a:ea typeface="標楷體"/>
              </a:rPr>
            </a:br>
            <a:endParaRPr lang="zh-TW" altLang="en-US" sz="2800" dirty="0">
              <a:solidFill>
                <a:srgbClr val="000000"/>
              </a:solidFill>
              <a:latin typeface="Times New Roman"/>
              <a:ea typeface="標楷體"/>
            </a:endParaRPr>
          </a:p>
        </p:txBody>
      </p:sp>
      <p:sp>
        <p:nvSpPr>
          <p:cNvPr id="17" name="投影片編號版面配置區 3"/>
          <p:cNvSpPr>
            <a:spLocks noGrp="1"/>
          </p:cNvSpPr>
          <p:nvPr>
            <p:ph type="sldNum" sz="quarter" idx="12"/>
          </p:nvPr>
        </p:nvSpPr>
        <p:spPr>
          <a:xfrm>
            <a:off x="9055266" y="6318786"/>
            <a:ext cx="572310" cy="365125"/>
          </a:xfrm>
        </p:spPr>
        <p:txBody>
          <a:bodyPr/>
          <a:lstStyle/>
          <a:p>
            <a:r>
              <a:rPr lang="en-US" altLang="zh-TW" dirty="0"/>
              <a:t>3</a:t>
            </a:r>
            <a:endParaRPr lang="zh-TW" altLang="en-US" dirty="0"/>
          </a:p>
        </p:txBody>
      </p:sp>
    </p:spTree>
    <p:extLst>
      <p:ext uri="{BB962C8B-B14F-4D97-AF65-F5344CB8AC3E}">
        <p14:creationId xmlns:p14="http://schemas.microsoft.com/office/powerpoint/2010/main" val="192464963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dirty="0">
                <a:latin typeface="標楷體" panose="03000509000000000000" pitchFamily="65" charset="-120"/>
                <a:ea typeface="標楷體" panose="03000509000000000000" pitchFamily="65" charset="-120"/>
              </a:rPr>
              <a:t>學校本位國際交流發展程序</a:t>
            </a:r>
            <a:endParaRPr lang="zh-TW" altLang="en-US" dirty="0"/>
          </a:p>
        </p:txBody>
      </p:sp>
      <p:sp>
        <p:nvSpPr>
          <p:cNvPr id="3" name="投影片編號版面配置區 2"/>
          <p:cNvSpPr>
            <a:spLocks noGrp="1"/>
          </p:cNvSpPr>
          <p:nvPr>
            <p:ph type="sldNum" sz="quarter" idx="12"/>
          </p:nvPr>
        </p:nvSpPr>
        <p:spPr/>
        <p:txBody>
          <a:bodyPr/>
          <a:lstStyle/>
          <a:p>
            <a:fld id="{509E59D0-4C56-4ECF-ACC9-E297287AB25A}" type="slidenum">
              <a:rPr lang="zh-TW" altLang="en-US" smtClean="0"/>
              <a:pPr/>
              <a:t>4</a:t>
            </a:fld>
            <a:endParaRPr lang="zh-TW" altLang="en-US" dirty="0"/>
          </a:p>
        </p:txBody>
      </p:sp>
      <p:grpSp>
        <p:nvGrpSpPr>
          <p:cNvPr id="4" name="群組 3"/>
          <p:cNvGrpSpPr/>
          <p:nvPr/>
        </p:nvGrpSpPr>
        <p:grpSpPr>
          <a:xfrm>
            <a:off x="2747750" y="1813810"/>
            <a:ext cx="6965876" cy="4489554"/>
            <a:chOff x="4156075" y="719666"/>
            <a:chExt cx="7931149" cy="5418666"/>
          </a:xfrm>
        </p:grpSpPr>
        <p:sp>
          <p:nvSpPr>
            <p:cNvPr id="5" name="手繪多邊形 4"/>
            <p:cNvSpPr/>
            <p:nvPr/>
          </p:nvSpPr>
          <p:spPr>
            <a:xfrm>
              <a:off x="4156075" y="719666"/>
              <a:ext cx="6106985" cy="899160"/>
            </a:xfrm>
            <a:custGeom>
              <a:avLst/>
              <a:gdLst>
                <a:gd name="connsiteX0" fmla="*/ 0 w 6106985"/>
                <a:gd name="connsiteY0" fmla="*/ 97536 h 975360"/>
                <a:gd name="connsiteX1" fmla="*/ 97536 w 6106985"/>
                <a:gd name="connsiteY1" fmla="*/ 0 h 975360"/>
                <a:gd name="connsiteX2" fmla="*/ 6009449 w 6106985"/>
                <a:gd name="connsiteY2" fmla="*/ 0 h 975360"/>
                <a:gd name="connsiteX3" fmla="*/ 6106985 w 6106985"/>
                <a:gd name="connsiteY3" fmla="*/ 97536 h 975360"/>
                <a:gd name="connsiteX4" fmla="*/ 6106985 w 6106985"/>
                <a:gd name="connsiteY4" fmla="*/ 877824 h 975360"/>
                <a:gd name="connsiteX5" fmla="*/ 6009449 w 6106985"/>
                <a:gd name="connsiteY5" fmla="*/ 975360 h 975360"/>
                <a:gd name="connsiteX6" fmla="*/ 97536 w 6106985"/>
                <a:gd name="connsiteY6" fmla="*/ 975360 h 975360"/>
                <a:gd name="connsiteX7" fmla="*/ 0 w 6106985"/>
                <a:gd name="connsiteY7" fmla="*/ 877824 h 975360"/>
                <a:gd name="connsiteX8" fmla="*/ 0 w 6106985"/>
                <a:gd name="connsiteY8" fmla="*/ 97536 h 9753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106985" h="975360">
                  <a:moveTo>
                    <a:pt x="0" y="97536"/>
                  </a:moveTo>
                  <a:cubicBezTo>
                    <a:pt x="0" y="43668"/>
                    <a:pt x="43668" y="0"/>
                    <a:pt x="97536" y="0"/>
                  </a:cubicBezTo>
                  <a:lnTo>
                    <a:pt x="6009449" y="0"/>
                  </a:lnTo>
                  <a:cubicBezTo>
                    <a:pt x="6063317" y="0"/>
                    <a:pt x="6106985" y="43668"/>
                    <a:pt x="6106985" y="97536"/>
                  </a:cubicBezTo>
                  <a:lnTo>
                    <a:pt x="6106985" y="877824"/>
                  </a:lnTo>
                  <a:cubicBezTo>
                    <a:pt x="6106985" y="931692"/>
                    <a:pt x="6063317" y="975360"/>
                    <a:pt x="6009449" y="975360"/>
                  </a:cubicBezTo>
                  <a:lnTo>
                    <a:pt x="97536" y="975360"/>
                  </a:lnTo>
                  <a:cubicBezTo>
                    <a:pt x="43668" y="975360"/>
                    <a:pt x="0" y="931692"/>
                    <a:pt x="0" y="877824"/>
                  </a:cubicBezTo>
                  <a:lnTo>
                    <a:pt x="0" y="97536"/>
                  </a:lnTo>
                  <a:close/>
                </a:path>
              </a:pathLst>
            </a:custGeom>
          </p:spPr>
          <p:style>
            <a:lnRef idx="2">
              <a:schemeClr val="lt1">
                <a:hueOff val="0"/>
                <a:satOff val="0"/>
                <a:lumOff val="0"/>
                <a:alphaOff val="0"/>
              </a:schemeClr>
            </a:lnRef>
            <a:fillRef idx="1">
              <a:schemeClr val="accent3">
                <a:hueOff val="0"/>
                <a:satOff val="0"/>
                <a:lumOff val="0"/>
                <a:alphaOff val="0"/>
              </a:schemeClr>
            </a:fillRef>
            <a:effectRef idx="0">
              <a:schemeClr val="accent3">
                <a:hueOff val="0"/>
                <a:satOff val="0"/>
                <a:lumOff val="0"/>
                <a:alphaOff val="0"/>
              </a:schemeClr>
            </a:effectRef>
            <a:fontRef idx="minor">
              <a:schemeClr val="lt1"/>
            </a:fontRef>
          </p:style>
          <p:txBody>
            <a:bodyPr spcFirstLastPara="0" vert="horz" wrap="square" lIns="135247" tIns="135247" rIns="1244719" bIns="135247" numCol="1" spcCol="1270" anchor="ctr" anchorCtr="0">
              <a:noAutofit/>
            </a:bodyPr>
            <a:lstStyle/>
            <a:p>
              <a:pPr lvl="0" algn="l" defTabSz="1244600">
                <a:lnSpc>
                  <a:spcPct val="90000"/>
                </a:lnSpc>
                <a:spcBef>
                  <a:spcPct val="0"/>
                </a:spcBef>
                <a:spcAft>
                  <a:spcPct val="35000"/>
                </a:spcAft>
              </a:pPr>
              <a:r>
                <a:rPr lang="zh-TW" altLang="en-US" sz="2800" b="1" kern="1200" dirty="0">
                  <a:solidFill>
                    <a:srgbClr val="FFFF00"/>
                  </a:solidFill>
                  <a:latin typeface="+mj-ea"/>
                  <a:ea typeface="+mj-ea"/>
                </a:rPr>
                <a:t>情境分析</a:t>
              </a:r>
            </a:p>
          </p:txBody>
        </p:sp>
        <p:sp>
          <p:nvSpPr>
            <p:cNvPr id="6" name="手繪多邊形 5"/>
            <p:cNvSpPr/>
            <p:nvPr/>
          </p:nvSpPr>
          <p:spPr>
            <a:xfrm>
              <a:off x="4612116" y="1830492"/>
              <a:ext cx="6106985" cy="975360"/>
            </a:xfrm>
            <a:custGeom>
              <a:avLst/>
              <a:gdLst>
                <a:gd name="connsiteX0" fmla="*/ 0 w 6106985"/>
                <a:gd name="connsiteY0" fmla="*/ 97536 h 975360"/>
                <a:gd name="connsiteX1" fmla="*/ 97536 w 6106985"/>
                <a:gd name="connsiteY1" fmla="*/ 0 h 975360"/>
                <a:gd name="connsiteX2" fmla="*/ 6009449 w 6106985"/>
                <a:gd name="connsiteY2" fmla="*/ 0 h 975360"/>
                <a:gd name="connsiteX3" fmla="*/ 6106985 w 6106985"/>
                <a:gd name="connsiteY3" fmla="*/ 97536 h 975360"/>
                <a:gd name="connsiteX4" fmla="*/ 6106985 w 6106985"/>
                <a:gd name="connsiteY4" fmla="*/ 877824 h 975360"/>
                <a:gd name="connsiteX5" fmla="*/ 6009449 w 6106985"/>
                <a:gd name="connsiteY5" fmla="*/ 975360 h 975360"/>
                <a:gd name="connsiteX6" fmla="*/ 97536 w 6106985"/>
                <a:gd name="connsiteY6" fmla="*/ 975360 h 975360"/>
                <a:gd name="connsiteX7" fmla="*/ 0 w 6106985"/>
                <a:gd name="connsiteY7" fmla="*/ 877824 h 975360"/>
                <a:gd name="connsiteX8" fmla="*/ 0 w 6106985"/>
                <a:gd name="connsiteY8" fmla="*/ 97536 h 9753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106985" h="975360">
                  <a:moveTo>
                    <a:pt x="0" y="97536"/>
                  </a:moveTo>
                  <a:cubicBezTo>
                    <a:pt x="0" y="43668"/>
                    <a:pt x="43668" y="0"/>
                    <a:pt x="97536" y="0"/>
                  </a:cubicBezTo>
                  <a:lnTo>
                    <a:pt x="6009449" y="0"/>
                  </a:lnTo>
                  <a:cubicBezTo>
                    <a:pt x="6063317" y="0"/>
                    <a:pt x="6106985" y="43668"/>
                    <a:pt x="6106985" y="97536"/>
                  </a:cubicBezTo>
                  <a:lnTo>
                    <a:pt x="6106985" y="877824"/>
                  </a:lnTo>
                  <a:cubicBezTo>
                    <a:pt x="6106985" y="931692"/>
                    <a:pt x="6063317" y="975360"/>
                    <a:pt x="6009449" y="975360"/>
                  </a:cubicBezTo>
                  <a:lnTo>
                    <a:pt x="97536" y="975360"/>
                  </a:lnTo>
                  <a:cubicBezTo>
                    <a:pt x="43668" y="975360"/>
                    <a:pt x="0" y="931692"/>
                    <a:pt x="0" y="877824"/>
                  </a:cubicBezTo>
                  <a:lnTo>
                    <a:pt x="0" y="97536"/>
                  </a:lnTo>
                  <a:close/>
                </a:path>
              </a:pathLst>
            </a:custGeom>
          </p:spPr>
          <p:style>
            <a:lnRef idx="2">
              <a:schemeClr val="lt1">
                <a:hueOff val="0"/>
                <a:satOff val="0"/>
                <a:lumOff val="0"/>
                <a:alphaOff val="0"/>
              </a:schemeClr>
            </a:lnRef>
            <a:fillRef idx="1">
              <a:schemeClr val="accent3">
                <a:hueOff val="365030"/>
                <a:satOff val="-6791"/>
                <a:lumOff val="-2059"/>
                <a:alphaOff val="0"/>
              </a:schemeClr>
            </a:fillRef>
            <a:effectRef idx="0">
              <a:schemeClr val="accent3">
                <a:hueOff val="365030"/>
                <a:satOff val="-6791"/>
                <a:lumOff val="-2059"/>
                <a:alphaOff val="0"/>
              </a:schemeClr>
            </a:effectRef>
            <a:fontRef idx="minor">
              <a:schemeClr val="lt1"/>
            </a:fontRef>
          </p:style>
          <p:txBody>
            <a:bodyPr spcFirstLastPara="0" vert="horz" wrap="square" lIns="135247" tIns="135247" rIns="1225272" bIns="135247" numCol="1" spcCol="1270" anchor="ctr" anchorCtr="0">
              <a:noAutofit/>
            </a:bodyPr>
            <a:lstStyle/>
            <a:p>
              <a:pPr lvl="0" algn="l" defTabSz="1244600">
                <a:lnSpc>
                  <a:spcPct val="90000"/>
                </a:lnSpc>
                <a:spcBef>
                  <a:spcPct val="0"/>
                </a:spcBef>
                <a:spcAft>
                  <a:spcPct val="35000"/>
                </a:spcAft>
              </a:pPr>
              <a:r>
                <a:rPr lang="zh-TW" altLang="en-US" sz="2800" b="1" kern="1200" dirty="0">
                  <a:solidFill>
                    <a:srgbClr val="FFFF00"/>
                  </a:solidFill>
                  <a:latin typeface="+mj-ea"/>
                  <a:ea typeface="+mj-ea"/>
                </a:rPr>
                <a:t>目標擬定</a:t>
              </a:r>
            </a:p>
          </p:txBody>
        </p:sp>
        <p:sp>
          <p:nvSpPr>
            <p:cNvPr id="7" name="手繪多邊形 6"/>
            <p:cNvSpPr/>
            <p:nvPr/>
          </p:nvSpPr>
          <p:spPr>
            <a:xfrm>
              <a:off x="5068157" y="2941319"/>
              <a:ext cx="6106985" cy="975360"/>
            </a:xfrm>
            <a:custGeom>
              <a:avLst/>
              <a:gdLst>
                <a:gd name="connsiteX0" fmla="*/ 0 w 6106985"/>
                <a:gd name="connsiteY0" fmla="*/ 97536 h 975360"/>
                <a:gd name="connsiteX1" fmla="*/ 97536 w 6106985"/>
                <a:gd name="connsiteY1" fmla="*/ 0 h 975360"/>
                <a:gd name="connsiteX2" fmla="*/ 6009449 w 6106985"/>
                <a:gd name="connsiteY2" fmla="*/ 0 h 975360"/>
                <a:gd name="connsiteX3" fmla="*/ 6106985 w 6106985"/>
                <a:gd name="connsiteY3" fmla="*/ 97536 h 975360"/>
                <a:gd name="connsiteX4" fmla="*/ 6106985 w 6106985"/>
                <a:gd name="connsiteY4" fmla="*/ 877824 h 975360"/>
                <a:gd name="connsiteX5" fmla="*/ 6009449 w 6106985"/>
                <a:gd name="connsiteY5" fmla="*/ 975360 h 975360"/>
                <a:gd name="connsiteX6" fmla="*/ 97536 w 6106985"/>
                <a:gd name="connsiteY6" fmla="*/ 975360 h 975360"/>
                <a:gd name="connsiteX7" fmla="*/ 0 w 6106985"/>
                <a:gd name="connsiteY7" fmla="*/ 877824 h 975360"/>
                <a:gd name="connsiteX8" fmla="*/ 0 w 6106985"/>
                <a:gd name="connsiteY8" fmla="*/ 97536 h 9753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106985" h="975360">
                  <a:moveTo>
                    <a:pt x="0" y="97536"/>
                  </a:moveTo>
                  <a:cubicBezTo>
                    <a:pt x="0" y="43668"/>
                    <a:pt x="43668" y="0"/>
                    <a:pt x="97536" y="0"/>
                  </a:cubicBezTo>
                  <a:lnTo>
                    <a:pt x="6009449" y="0"/>
                  </a:lnTo>
                  <a:cubicBezTo>
                    <a:pt x="6063317" y="0"/>
                    <a:pt x="6106985" y="43668"/>
                    <a:pt x="6106985" y="97536"/>
                  </a:cubicBezTo>
                  <a:lnTo>
                    <a:pt x="6106985" y="877824"/>
                  </a:lnTo>
                  <a:cubicBezTo>
                    <a:pt x="6106985" y="931692"/>
                    <a:pt x="6063317" y="975360"/>
                    <a:pt x="6009449" y="975360"/>
                  </a:cubicBezTo>
                  <a:lnTo>
                    <a:pt x="97536" y="975360"/>
                  </a:lnTo>
                  <a:cubicBezTo>
                    <a:pt x="43668" y="975360"/>
                    <a:pt x="0" y="931692"/>
                    <a:pt x="0" y="877824"/>
                  </a:cubicBezTo>
                  <a:lnTo>
                    <a:pt x="0" y="97536"/>
                  </a:lnTo>
                  <a:close/>
                </a:path>
              </a:pathLst>
            </a:custGeom>
          </p:spPr>
          <p:style>
            <a:lnRef idx="2">
              <a:schemeClr val="lt1">
                <a:hueOff val="0"/>
                <a:satOff val="0"/>
                <a:lumOff val="0"/>
                <a:alphaOff val="0"/>
              </a:schemeClr>
            </a:lnRef>
            <a:fillRef idx="1">
              <a:schemeClr val="accent3">
                <a:hueOff val="730060"/>
                <a:satOff val="-13582"/>
                <a:lumOff val="-4118"/>
                <a:alphaOff val="0"/>
              </a:schemeClr>
            </a:fillRef>
            <a:effectRef idx="0">
              <a:schemeClr val="accent3">
                <a:hueOff val="730060"/>
                <a:satOff val="-13582"/>
                <a:lumOff val="-4118"/>
                <a:alphaOff val="0"/>
              </a:schemeClr>
            </a:effectRef>
            <a:fontRef idx="minor">
              <a:schemeClr val="lt1"/>
            </a:fontRef>
          </p:style>
          <p:txBody>
            <a:bodyPr spcFirstLastPara="0" vert="horz" wrap="square" lIns="135247" tIns="135247" rIns="1225272" bIns="135247" numCol="1" spcCol="1270" anchor="ctr" anchorCtr="0">
              <a:noAutofit/>
            </a:bodyPr>
            <a:lstStyle/>
            <a:p>
              <a:pPr lvl="0" algn="l" defTabSz="1244600">
                <a:lnSpc>
                  <a:spcPct val="90000"/>
                </a:lnSpc>
                <a:spcBef>
                  <a:spcPct val="0"/>
                </a:spcBef>
                <a:spcAft>
                  <a:spcPct val="35000"/>
                </a:spcAft>
              </a:pPr>
              <a:r>
                <a:rPr lang="zh-TW" altLang="en-US" sz="2800" b="1" kern="1200" dirty="0">
                  <a:solidFill>
                    <a:srgbClr val="FFFF00"/>
                  </a:solidFill>
                  <a:latin typeface="+mj-ea"/>
                  <a:ea typeface="+mj-ea"/>
                </a:rPr>
                <a:t>交流方案設計</a:t>
              </a:r>
            </a:p>
          </p:txBody>
        </p:sp>
        <p:sp>
          <p:nvSpPr>
            <p:cNvPr id="8" name="手繪多邊形 7"/>
            <p:cNvSpPr/>
            <p:nvPr/>
          </p:nvSpPr>
          <p:spPr>
            <a:xfrm>
              <a:off x="5524198" y="4052146"/>
              <a:ext cx="6106985" cy="975360"/>
            </a:xfrm>
            <a:custGeom>
              <a:avLst/>
              <a:gdLst>
                <a:gd name="connsiteX0" fmla="*/ 0 w 6106985"/>
                <a:gd name="connsiteY0" fmla="*/ 97536 h 975360"/>
                <a:gd name="connsiteX1" fmla="*/ 97536 w 6106985"/>
                <a:gd name="connsiteY1" fmla="*/ 0 h 975360"/>
                <a:gd name="connsiteX2" fmla="*/ 6009449 w 6106985"/>
                <a:gd name="connsiteY2" fmla="*/ 0 h 975360"/>
                <a:gd name="connsiteX3" fmla="*/ 6106985 w 6106985"/>
                <a:gd name="connsiteY3" fmla="*/ 97536 h 975360"/>
                <a:gd name="connsiteX4" fmla="*/ 6106985 w 6106985"/>
                <a:gd name="connsiteY4" fmla="*/ 877824 h 975360"/>
                <a:gd name="connsiteX5" fmla="*/ 6009449 w 6106985"/>
                <a:gd name="connsiteY5" fmla="*/ 975360 h 975360"/>
                <a:gd name="connsiteX6" fmla="*/ 97536 w 6106985"/>
                <a:gd name="connsiteY6" fmla="*/ 975360 h 975360"/>
                <a:gd name="connsiteX7" fmla="*/ 0 w 6106985"/>
                <a:gd name="connsiteY7" fmla="*/ 877824 h 975360"/>
                <a:gd name="connsiteX8" fmla="*/ 0 w 6106985"/>
                <a:gd name="connsiteY8" fmla="*/ 97536 h 9753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106985" h="975360">
                  <a:moveTo>
                    <a:pt x="0" y="97536"/>
                  </a:moveTo>
                  <a:cubicBezTo>
                    <a:pt x="0" y="43668"/>
                    <a:pt x="43668" y="0"/>
                    <a:pt x="97536" y="0"/>
                  </a:cubicBezTo>
                  <a:lnTo>
                    <a:pt x="6009449" y="0"/>
                  </a:lnTo>
                  <a:cubicBezTo>
                    <a:pt x="6063317" y="0"/>
                    <a:pt x="6106985" y="43668"/>
                    <a:pt x="6106985" y="97536"/>
                  </a:cubicBezTo>
                  <a:lnTo>
                    <a:pt x="6106985" y="877824"/>
                  </a:lnTo>
                  <a:cubicBezTo>
                    <a:pt x="6106985" y="931692"/>
                    <a:pt x="6063317" y="975360"/>
                    <a:pt x="6009449" y="975360"/>
                  </a:cubicBezTo>
                  <a:lnTo>
                    <a:pt x="97536" y="975360"/>
                  </a:lnTo>
                  <a:cubicBezTo>
                    <a:pt x="43668" y="975360"/>
                    <a:pt x="0" y="931692"/>
                    <a:pt x="0" y="877824"/>
                  </a:cubicBezTo>
                  <a:lnTo>
                    <a:pt x="0" y="97536"/>
                  </a:lnTo>
                  <a:close/>
                </a:path>
              </a:pathLst>
            </a:custGeom>
          </p:spPr>
          <p:style>
            <a:lnRef idx="2">
              <a:schemeClr val="lt1">
                <a:hueOff val="0"/>
                <a:satOff val="0"/>
                <a:lumOff val="0"/>
                <a:alphaOff val="0"/>
              </a:schemeClr>
            </a:lnRef>
            <a:fillRef idx="1">
              <a:schemeClr val="accent3">
                <a:hueOff val="1095090"/>
                <a:satOff val="-20373"/>
                <a:lumOff val="-6176"/>
                <a:alphaOff val="0"/>
              </a:schemeClr>
            </a:fillRef>
            <a:effectRef idx="0">
              <a:schemeClr val="accent3">
                <a:hueOff val="1095090"/>
                <a:satOff val="-20373"/>
                <a:lumOff val="-6176"/>
                <a:alphaOff val="0"/>
              </a:schemeClr>
            </a:effectRef>
            <a:fontRef idx="minor">
              <a:schemeClr val="lt1"/>
            </a:fontRef>
          </p:style>
          <p:txBody>
            <a:bodyPr spcFirstLastPara="0" vert="horz" wrap="square" lIns="135247" tIns="135247" rIns="1225272" bIns="135247" numCol="1" spcCol="1270" anchor="ctr" anchorCtr="0">
              <a:noAutofit/>
            </a:bodyPr>
            <a:lstStyle/>
            <a:p>
              <a:pPr lvl="0" algn="l" defTabSz="1244600">
                <a:lnSpc>
                  <a:spcPct val="90000"/>
                </a:lnSpc>
                <a:spcBef>
                  <a:spcPct val="0"/>
                </a:spcBef>
                <a:spcAft>
                  <a:spcPct val="35000"/>
                </a:spcAft>
              </a:pPr>
              <a:r>
                <a:rPr lang="zh-TW" altLang="en-US" sz="2800" b="1" dirty="0">
                  <a:solidFill>
                    <a:srgbClr val="FFFF00"/>
                  </a:solidFill>
                  <a:latin typeface="+mj-ea"/>
                  <a:ea typeface="+mj-ea"/>
                </a:rPr>
                <a:t>交流方案</a:t>
              </a:r>
              <a:r>
                <a:rPr lang="zh-TW" altLang="en-US" sz="2800" b="1" kern="1200" dirty="0">
                  <a:solidFill>
                    <a:srgbClr val="FFFF00"/>
                  </a:solidFill>
                  <a:latin typeface="+mj-ea"/>
                  <a:ea typeface="+mj-ea"/>
                </a:rPr>
                <a:t>實施</a:t>
              </a:r>
            </a:p>
          </p:txBody>
        </p:sp>
        <p:sp>
          <p:nvSpPr>
            <p:cNvPr id="9" name="手繪多邊形 8"/>
            <p:cNvSpPr/>
            <p:nvPr/>
          </p:nvSpPr>
          <p:spPr>
            <a:xfrm>
              <a:off x="5980239" y="5162972"/>
              <a:ext cx="6106985" cy="975360"/>
            </a:xfrm>
            <a:custGeom>
              <a:avLst/>
              <a:gdLst>
                <a:gd name="connsiteX0" fmla="*/ 0 w 6106985"/>
                <a:gd name="connsiteY0" fmla="*/ 97536 h 975360"/>
                <a:gd name="connsiteX1" fmla="*/ 97536 w 6106985"/>
                <a:gd name="connsiteY1" fmla="*/ 0 h 975360"/>
                <a:gd name="connsiteX2" fmla="*/ 6009449 w 6106985"/>
                <a:gd name="connsiteY2" fmla="*/ 0 h 975360"/>
                <a:gd name="connsiteX3" fmla="*/ 6106985 w 6106985"/>
                <a:gd name="connsiteY3" fmla="*/ 97536 h 975360"/>
                <a:gd name="connsiteX4" fmla="*/ 6106985 w 6106985"/>
                <a:gd name="connsiteY4" fmla="*/ 877824 h 975360"/>
                <a:gd name="connsiteX5" fmla="*/ 6009449 w 6106985"/>
                <a:gd name="connsiteY5" fmla="*/ 975360 h 975360"/>
                <a:gd name="connsiteX6" fmla="*/ 97536 w 6106985"/>
                <a:gd name="connsiteY6" fmla="*/ 975360 h 975360"/>
                <a:gd name="connsiteX7" fmla="*/ 0 w 6106985"/>
                <a:gd name="connsiteY7" fmla="*/ 877824 h 975360"/>
                <a:gd name="connsiteX8" fmla="*/ 0 w 6106985"/>
                <a:gd name="connsiteY8" fmla="*/ 97536 h 9753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106985" h="975360">
                  <a:moveTo>
                    <a:pt x="0" y="97536"/>
                  </a:moveTo>
                  <a:cubicBezTo>
                    <a:pt x="0" y="43668"/>
                    <a:pt x="43668" y="0"/>
                    <a:pt x="97536" y="0"/>
                  </a:cubicBezTo>
                  <a:lnTo>
                    <a:pt x="6009449" y="0"/>
                  </a:lnTo>
                  <a:cubicBezTo>
                    <a:pt x="6063317" y="0"/>
                    <a:pt x="6106985" y="43668"/>
                    <a:pt x="6106985" y="97536"/>
                  </a:cubicBezTo>
                  <a:lnTo>
                    <a:pt x="6106985" y="877824"/>
                  </a:lnTo>
                  <a:cubicBezTo>
                    <a:pt x="6106985" y="931692"/>
                    <a:pt x="6063317" y="975360"/>
                    <a:pt x="6009449" y="975360"/>
                  </a:cubicBezTo>
                  <a:lnTo>
                    <a:pt x="97536" y="975360"/>
                  </a:lnTo>
                  <a:cubicBezTo>
                    <a:pt x="43668" y="975360"/>
                    <a:pt x="0" y="931692"/>
                    <a:pt x="0" y="877824"/>
                  </a:cubicBezTo>
                  <a:lnTo>
                    <a:pt x="0" y="97536"/>
                  </a:lnTo>
                  <a:close/>
                </a:path>
              </a:pathLst>
            </a:custGeom>
          </p:spPr>
          <p:style>
            <a:lnRef idx="2">
              <a:schemeClr val="lt1">
                <a:hueOff val="0"/>
                <a:satOff val="0"/>
                <a:lumOff val="0"/>
                <a:alphaOff val="0"/>
              </a:schemeClr>
            </a:lnRef>
            <a:fillRef idx="1">
              <a:schemeClr val="accent3">
                <a:hueOff val="1460120"/>
                <a:satOff val="-27164"/>
                <a:lumOff val="-8235"/>
                <a:alphaOff val="0"/>
              </a:schemeClr>
            </a:fillRef>
            <a:effectRef idx="0">
              <a:schemeClr val="accent3">
                <a:hueOff val="1460120"/>
                <a:satOff val="-27164"/>
                <a:lumOff val="-8235"/>
                <a:alphaOff val="0"/>
              </a:schemeClr>
            </a:effectRef>
            <a:fontRef idx="minor">
              <a:schemeClr val="lt1"/>
            </a:fontRef>
          </p:style>
          <p:txBody>
            <a:bodyPr spcFirstLastPara="0" vert="horz" wrap="square" lIns="135247" tIns="135247" rIns="1225272" bIns="135247" numCol="1" spcCol="1270" anchor="ctr" anchorCtr="0">
              <a:noAutofit/>
            </a:bodyPr>
            <a:lstStyle/>
            <a:p>
              <a:pPr lvl="0" algn="l" defTabSz="1244600">
                <a:lnSpc>
                  <a:spcPct val="90000"/>
                </a:lnSpc>
                <a:spcBef>
                  <a:spcPct val="0"/>
                </a:spcBef>
                <a:spcAft>
                  <a:spcPct val="35000"/>
                </a:spcAft>
              </a:pPr>
              <a:r>
                <a:rPr lang="zh-TW" altLang="en-US" sz="2800" b="1" dirty="0">
                  <a:solidFill>
                    <a:srgbClr val="FFFF00"/>
                  </a:solidFill>
                  <a:latin typeface="+mj-ea"/>
                  <a:ea typeface="+mj-ea"/>
                </a:rPr>
                <a:t>交流方案評鑑</a:t>
              </a:r>
              <a:endParaRPr lang="zh-TW" altLang="en-US" sz="2800" kern="1200" dirty="0">
                <a:solidFill>
                  <a:srgbClr val="FFFF00"/>
                </a:solidFill>
                <a:latin typeface="+mj-ea"/>
                <a:ea typeface="+mj-ea"/>
              </a:endParaRPr>
            </a:p>
          </p:txBody>
        </p:sp>
        <p:sp>
          <p:nvSpPr>
            <p:cNvPr id="10" name="手繪多邊形 9"/>
            <p:cNvSpPr/>
            <p:nvPr/>
          </p:nvSpPr>
          <p:spPr>
            <a:xfrm>
              <a:off x="9629076" y="1432220"/>
              <a:ext cx="633984" cy="633984"/>
            </a:xfrm>
            <a:custGeom>
              <a:avLst/>
              <a:gdLst>
                <a:gd name="connsiteX0" fmla="*/ 0 w 633984"/>
                <a:gd name="connsiteY0" fmla="*/ 348691 h 633984"/>
                <a:gd name="connsiteX1" fmla="*/ 142646 w 633984"/>
                <a:gd name="connsiteY1" fmla="*/ 348691 h 633984"/>
                <a:gd name="connsiteX2" fmla="*/ 142646 w 633984"/>
                <a:gd name="connsiteY2" fmla="*/ 0 h 633984"/>
                <a:gd name="connsiteX3" fmla="*/ 491338 w 633984"/>
                <a:gd name="connsiteY3" fmla="*/ 0 h 633984"/>
                <a:gd name="connsiteX4" fmla="*/ 491338 w 633984"/>
                <a:gd name="connsiteY4" fmla="*/ 348691 h 633984"/>
                <a:gd name="connsiteX5" fmla="*/ 633984 w 633984"/>
                <a:gd name="connsiteY5" fmla="*/ 348691 h 633984"/>
                <a:gd name="connsiteX6" fmla="*/ 316992 w 633984"/>
                <a:gd name="connsiteY6" fmla="*/ 633984 h 633984"/>
                <a:gd name="connsiteX7" fmla="*/ 0 w 633984"/>
                <a:gd name="connsiteY7" fmla="*/ 348691 h 6339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33984" h="633984">
                  <a:moveTo>
                    <a:pt x="0" y="348691"/>
                  </a:moveTo>
                  <a:lnTo>
                    <a:pt x="142646" y="348691"/>
                  </a:lnTo>
                  <a:lnTo>
                    <a:pt x="142646" y="0"/>
                  </a:lnTo>
                  <a:lnTo>
                    <a:pt x="491338" y="0"/>
                  </a:lnTo>
                  <a:lnTo>
                    <a:pt x="491338" y="348691"/>
                  </a:lnTo>
                  <a:lnTo>
                    <a:pt x="633984" y="348691"/>
                  </a:lnTo>
                  <a:lnTo>
                    <a:pt x="316992" y="633984"/>
                  </a:lnTo>
                  <a:lnTo>
                    <a:pt x="0" y="348691"/>
                  </a:lnTo>
                  <a:close/>
                </a:path>
              </a:pathLst>
            </a:custGeom>
            <a:ln>
              <a:solidFill>
                <a:schemeClr val="accent1"/>
              </a:solidFill>
            </a:ln>
          </p:spPr>
          <p:style>
            <a:lnRef idx="2">
              <a:schemeClr val="accent3">
                <a:tint val="40000"/>
                <a:alpha val="90000"/>
                <a:hueOff val="0"/>
                <a:satOff val="0"/>
                <a:lumOff val="0"/>
                <a:alphaOff val="0"/>
              </a:schemeClr>
            </a:lnRef>
            <a:fillRef idx="1">
              <a:schemeClr val="accent3">
                <a:tint val="40000"/>
                <a:alpha val="90000"/>
                <a:hueOff val="0"/>
                <a:satOff val="0"/>
                <a:lumOff val="0"/>
                <a:alphaOff val="0"/>
              </a:schemeClr>
            </a:fillRef>
            <a:effectRef idx="0">
              <a:schemeClr val="accent3">
                <a:tint val="40000"/>
                <a:alpha val="90000"/>
                <a:hueOff val="0"/>
                <a:satOff val="0"/>
                <a:lumOff val="0"/>
                <a:alphaOff val="0"/>
              </a:schemeClr>
            </a:effectRef>
            <a:fontRef idx="minor">
              <a:schemeClr val="dk1">
                <a:hueOff val="0"/>
                <a:satOff val="0"/>
                <a:lumOff val="0"/>
                <a:alphaOff val="0"/>
              </a:schemeClr>
            </a:fontRef>
          </p:style>
          <p:txBody>
            <a:bodyPr spcFirstLastPara="0" vert="horz" wrap="square" lIns="180746" tIns="38100" rIns="180746" bIns="195011" numCol="1" spcCol="1270" anchor="ctr" anchorCtr="0">
              <a:noAutofit/>
            </a:bodyPr>
            <a:lstStyle/>
            <a:p>
              <a:pPr lvl="0" algn="ctr" defTabSz="1333500">
                <a:lnSpc>
                  <a:spcPct val="90000"/>
                </a:lnSpc>
                <a:spcBef>
                  <a:spcPct val="0"/>
                </a:spcBef>
                <a:spcAft>
                  <a:spcPct val="35000"/>
                </a:spcAft>
              </a:pPr>
              <a:endParaRPr lang="zh-TW" altLang="en-US" sz="3000" b="1" kern="1200">
                <a:latin typeface="+mj-ea"/>
                <a:ea typeface="+mj-ea"/>
              </a:endParaRPr>
            </a:p>
          </p:txBody>
        </p:sp>
        <p:sp>
          <p:nvSpPr>
            <p:cNvPr id="11" name="手繪多邊形 10"/>
            <p:cNvSpPr/>
            <p:nvPr/>
          </p:nvSpPr>
          <p:spPr>
            <a:xfrm>
              <a:off x="10085117" y="2543047"/>
              <a:ext cx="633984" cy="633984"/>
            </a:xfrm>
            <a:custGeom>
              <a:avLst/>
              <a:gdLst>
                <a:gd name="connsiteX0" fmla="*/ 0 w 633984"/>
                <a:gd name="connsiteY0" fmla="*/ 348691 h 633984"/>
                <a:gd name="connsiteX1" fmla="*/ 142646 w 633984"/>
                <a:gd name="connsiteY1" fmla="*/ 348691 h 633984"/>
                <a:gd name="connsiteX2" fmla="*/ 142646 w 633984"/>
                <a:gd name="connsiteY2" fmla="*/ 0 h 633984"/>
                <a:gd name="connsiteX3" fmla="*/ 491338 w 633984"/>
                <a:gd name="connsiteY3" fmla="*/ 0 h 633984"/>
                <a:gd name="connsiteX4" fmla="*/ 491338 w 633984"/>
                <a:gd name="connsiteY4" fmla="*/ 348691 h 633984"/>
                <a:gd name="connsiteX5" fmla="*/ 633984 w 633984"/>
                <a:gd name="connsiteY5" fmla="*/ 348691 h 633984"/>
                <a:gd name="connsiteX6" fmla="*/ 316992 w 633984"/>
                <a:gd name="connsiteY6" fmla="*/ 633984 h 633984"/>
                <a:gd name="connsiteX7" fmla="*/ 0 w 633984"/>
                <a:gd name="connsiteY7" fmla="*/ 348691 h 6339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33984" h="633984">
                  <a:moveTo>
                    <a:pt x="0" y="348691"/>
                  </a:moveTo>
                  <a:lnTo>
                    <a:pt x="142646" y="348691"/>
                  </a:lnTo>
                  <a:lnTo>
                    <a:pt x="142646" y="0"/>
                  </a:lnTo>
                  <a:lnTo>
                    <a:pt x="491338" y="0"/>
                  </a:lnTo>
                  <a:lnTo>
                    <a:pt x="491338" y="348691"/>
                  </a:lnTo>
                  <a:lnTo>
                    <a:pt x="633984" y="348691"/>
                  </a:lnTo>
                  <a:lnTo>
                    <a:pt x="316992" y="633984"/>
                  </a:lnTo>
                  <a:lnTo>
                    <a:pt x="0" y="348691"/>
                  </a:lnTo>
                  <a:close/>
                </a:path>
              </a:pathLst>
            </a:custGeom>
            <a:ln>
              <a:solidFill>
                <a:schemeClr val="accent1"/>
              </a:solidFill>
            </a:ln>
          </p:spPr>
          <p:style>
            <a:lnRef idx="2">
              <a:schemeClr val="accent3">
                <a:tint val="40000"/>
                <a:alpha val="90000"/>
                <a:hueOff val="558475"/>
                <a:satOff val="-7315"/>
                <a:lumOff val="-761"/>
                <a:alphaOff val="0"/>
              </a:schemeClr>
            </a:lnRef>
            <a:fillRef idx="1">
              <a:schemeClr val="accent3">
                <a:tint val="40000"/>
                <a:alpha val="90000"/>
                <a:hueOff val="558475"/>
                <a:satOff val="-7315"/>
                <a:lumOff val="-761"/>
                <a:alphaOff val="0"/>
              </a:schemeClr>
            </a:fillRef>
            <a:effectRef idx="0">
              <a:schemeClr val="accent3">
                <a:tint val="40000"/>
                <a:alpha val="90000"/>
                <a:hueOff val="558475"/>
                <a:satOff val="-7315"/>
                <a:lumOff val="-761"/>
                <a:alphaOff val="0"/>
              </a:schemeClr>
            </a:effectRef>
            <a:fontRef idx="minor">
              <a:schemeClr val="dk1">
                <a:hueOff val="0"/>
                <a:satOff val="0"/>
                <a:lumOff val="0"/>
                <a:alphaOff val="0"/>
              </a:schemeClr>
            </a:fontRef>
          </p:style>
          <p:txBody>
            <a:bodyPr spcFirstLastPara="0" vert="horz" wrap="square" lIns="180746" tIns="38100" rIns="180746" bIns="195011" numCol="1" spcCol="1270" anchor="ctr" anchorCtr="0">
              <a:noAutofit/>
            </a:bodyPr>
            <a:lstStyle/>
            <a:p>
              <a:pPr lvl="0" algn="ctr" defTabSz="1333500">
                <a:lnSpc>
                  <a:spcPct val="90000"/>
                </a:lnSpc>
                <a:spcBef>
                  <a:spcPct val="0"/>
                </a:spcBef>
                <a:spcAft>
                  <a:spcPct val="35000"/>
                </a:spcAft>
              </a:pPr>
              <a:endParaRPr lang="zh-TW" altLang="en-US" sz="3000" kern="1200">
                <a:latin typeface="+mj-ea"/>
                <a:ea typeface="+mj-ea"/>
              </a:endParaRPr>
            </a:p>
          </p:txBody>
        </p:sp>
        <p:sp>
          <p:nvSpPr>
            <p:cNvPr id="12" name="手繪多邊形 11"/>
            <p:cNvSpPr/>
            <p:nvPr/>
          </p:nvSpPr>
          <p:spPr>
            <a:xfrm>
              <a:off x="10541158" y="3637618"/>
              <a:ext cx="633984" cy="633984"/>
            </a:xfrm>
            <a:custGeom>
              <a:avLst/>
              <a:gdLst>
                <a:gd name="connsiteX0" fmla="*/ 0 w 633984"/>
                <a:gd name="connsiteY0" fmla="*/ 348691 h 633984"/>
                <a:gd name="connsiteX1" fmla="*/ 142646 w 633984"/>
                <a:gd name="connsiteY1" fmla="*/ 348691 h 633984"/>
                <a:gd name="connsiteX2" fmla="*/ 142646 w 633984"/>
                <a:gd name="connsiteY2" fmla="*/ 0 h 633984"/>
                <a:gd name="connsiteX3" fmla="*/ 491338 w 633984"/>
                <a:gd name="connsiteY3" fmla="*/ 0 h 633984"/>
                <a:gd name="connsiteX4" fmla="*/ 491338 w 633984"/>
                <a:gd name="connsiteY4" fmla="*/ 348691 h 633984"/>
                <a:gd name="connsiteX5" fmla="*/ 633984 w 633984"/>
                <a:gd name="connsiteY5" fmla="*/ 348691 h 633984"/>
                <a:gd name="connsiteX6" fmla="*/ 316992 w 633984"/>
                <a:gd name="connsiteY6" fmla="*/ 633984 h 633984"/>
                <a:gd name="connsiteX7" fmla="*/ 0 w 633984"/>
                <a:gd name="connsiteY7" fmla="*/ 348691 h 6339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33984" h="633984">
                  <a:moveTo>
                    <a:pt x="0" y="348691"/>
                  </a:moveTo>
                  <a:lnTo>
                    <a:pt x="142646" y="348691"/>
                  </a:lnTo>
                  <a:lnTo>
                    <a:pt x="142646" y="0"/>
                  </a:lnTo>
                  <a:lnTo>
                    <a:pt x="491338" y="0"/>
                  </a:lnTo>
                  <a:lnTo>
                    <a:pt x="491338" y="348691"/>
                  </a:lnTo>
                  <a:lnTo>
                    <a:pt x="633984" y="348691"/>
                  </a:lnTo>
                  <a:lnTo>
                    <a:pt x="316992" y="633984"/>
                  </a:lnTo>
                  <a:lnTo>
                    <a:pt x="0" y="348691"/>
                  </a:lnTo>
                  <a:close/>
                </a:path>
              </a:pathLst>
            </a:custGeom>
            <a:ln>
              <a:solidFill>
                <a:schemeClr val="accent1"/>
              </a:solidFill>
            </a:ln>
          </p:spPr>
          <p:style>
            <a:lnRef idx="2">
              <a:schemeClr val="accent3">
                <a:tint val="40000"/>
                <a:alpha val="90000"/>
                <a:hueOff val="1116950"/>
                <a:satOff val="-14629"/>
                <a:lumOff val="-1523"/>
                <a:alphaOff val="0"/>
              </a:schemeClr>
            </a:lnRef>
            <a:fillRef idx="1">
              <a:schemeClr val="accent3">
                <a:tint val="40000"/>
                <a:alpha val="90000"/>
                <a:hueOff val="1116950"/>
                <a:satOff val="-14629"/>
                <a:lumOff val="-1523"/>
                <a:alphaOff val="0"/>
              </a:schemeClr>
            </a:fillRef>
            <a:effectRef idx="0">
              <a:schemeClr val="accent3">
                <a:tint val="40000"/>
                <a:alpha val="90000"/>
                <a:hueOff val="1116950"/>
                <a:satOff val="-14629"/>
                <a:lumOff val="-1523"/>
                <a:alphaOff val="0"/>
              </a:schemeClr>
            </a:effectRef>
            <a:fontRef idx="minor">
              <a:schemeClr val="dk1">
                <a:hueOff val="0"/>
                <a:satOff val="0"/>
                <a:lumOff val="0"/>
                <a:alphaOff val="0"/>
              </a:schemeClr>
            </a:fontRef>
          </p:style>
          <p:txBody>
            <a:bodyPr spcFirstLastPara="0" vert="horz" wrap="square" lIns="180746" tIns="38100" rIns="180746" bIns="195011" numCol="1" spcCol="1270" anchor="ctr" anchorCtr="0">
              <a:noAutofit/>
            </a:bodyPr>
            <a:lstStyle/>
            <a:p>
              <a:pPr lvl="0" algn="ctr" defTabSz="1333500">
                <a:lnSpc>
                  <a:spcPct val="90000"/>
                </a:lnSpc>
                <a:spcBef>
                  <a:spcPct val="0"/>
                </a:spcBef>
                <a:spcAft>
                  <a:spcPct val="35000"/>
                </a:spcAft>
              </a:pPr>
              <a:endParaRPr lang="zh-TW" altLang="en-US" sz="3000" kern="1200">
                <a:latin typeface="+mj-ea"/>
                <a:ea typeface="+mj-ea"/>
              </a:endParaRPr>
            </a:p>
          </p:txBody>
        </p:sp>
        <p:sp>
          <p:nvSpPr>
            <p:cNvPr id="13" name="手繪多邊形 12"/>
            <p:cNvSpPr/>
            <p:nvPr/>
          </p:nvSpPr>
          <p:spPr>
            <a:xfrm>
              <a:off x="10997199" y="4759282"/>
              <a:ext cx="633984" cy="633984"/>
            </a:xfrm>
            <a:custGeom>
              <a:avLst/>
              <a:gdLst>
                <a:gd name="connsiteX0" fmla="*/ 0 w 633984"/>
                <a:gd name="connsiteY0" fmla="*/ 348691 h 633984"/>
                <a:gd name="connsiteX1" fmla="*/ 142646 w 633984"/>
                <a:gd name="connsiteY1" fmla="*/ 348691 h 633984"/>
                <a:gd name="connsiteX2" fmla="*/ 142646 w 633984"/>
                <a:gd name="connsiteY2" fmla="*/ 0 h 633984"/>
                <a:gd name="connsiteX3" fmla="*/ 491338 w 633984"/>
                <a:gd name="connsiteY3" fmla="*/ 0 h 633984"/>
                <a:gd name="connsiteX4" fmla="*/ 491338 w 633984"/>
                <a:gd name="connsiteY4" fmla="*/ 348691 h 633984"/>
                <a:gd name="connsiteX5" fmla="*/ 633984 w 633984"/>
                <a:gd name="connsiteY5" fmla="*/ 348691 h 633984"/>
                <a:gd name="connsiteX6" fmla="*/ 316992 w 633984"/>
                <a:gd name="connsiteY6" fmla="*/ 633984 h 633984"/>
                <a:gd name="connsiteX7" fmla="*/ 0 w 633984"/>
                <a:gd name="connsiteY7" fmla="*/ 348691 h 6339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33984" h="633984">
                  <a:moveTo>
                    <a:pt x="0" y="348691"/>
                  </a:moveTo>
                  <a:lnTo>
                    <a:pt x="142646" y="348691"/>
                  </a:lnTo>
                  <a:lnTo>
                    <a:pt x="142646" y="0"/>
                  </a:lnTo>
                  <a:lnTo>
                    <a:pt x="491338" y="0"/>
                  </a:lnTo>
                  <a:lnTo>
                    <a:pt x="491338" y="348691"/>
                  </a:lnTo>
                  <a:lnTo>
                    <a:pt x="633984" y="348691"/>
                  </a:lnTo>
                  <a:lnTo>
                    <a:pt x="316992" y="633984"/>
                  </a:lnTo>
                  <a:lnTo>
                    <a:pt x="0" y="348691"/>
                  </a:lnTo>
                  <a:close/>
                </a:path>
              </a:pathLst>
            </a:custGeom>
            <a:ln>
              <a:solidFill>
                <a:schemeClr val="accent1"/>
              </a:solidFill>
            </a:ln>
          </p:spPr>
          <p:style>
            <a:lnRef idx="2">
              <a:schemeClr val="accent3">
                <a:tint val="40000"/>
                <a:alpha val="90000"/>
                <a:hueOff val="1675425"/>
                <a:satOff val="-21944"/>
                <a:lumOff val="-2284"/>
                <a:alphaOff val="0"/>
              </a:schemeClr>
            </a:lnRef>
            <a:fillRef idx="1">
              <a:schemeClr val="accent3">
                <a:tint val="40000"/>
                <a:alpha val="90000"/>
                <a:hueOff val="1675425"/>
                <a:satOff val="-21944"/>
                <a:lumOff val="-2284"/>
                <a:alphaOff val="0"/>
              </a:schemeClr>
            </a:fillRef>
            <a:effectRef idx="0">
              <a:schemeClr val="accent3">
                <a:tint val="40000"/>
                <a:alpha val="90000"/>
                <a:hueOff val="1675425"/>
                <a:satOff val="-21944"/>
                <a:lumOff val="-2284"/>
                <a:alphaOff val="0"/>
              </a:schemeClr>
            </a:effectRef>
            <a:fontRef idx="minor">
              <a:schemeClr val="dk1">
                <a:hueOff val="0"/>
                <a:satOff val="0"/>
                <a:lumOff val="0"/>
                <a:alphaOff val="0"/>
              </a:schemeClr>
            </a:fontRef>
          </p:style>
          <p:txBody>
            <a:bodyPr spcFirstLastPara="0" vert="horz" wrap="square" lIns="180746" tIns="38100" rIns="180746" bIns="195011" numCol="1" spcCol="1270" anchor="ctr" anchorCtr="0">
              <a:noAutofit/>
            </a:bodyPr>
            <a:lstStyle/>
            <a:p>
              <a:pPr lvl="0" algn="ctr" defTabSz="1333500">
                <a:lnSpc>
                  <a:spcPct val="90000"/>
                </a:lnSpc>
                <a:spcBef>
                  <a:spcPct val="0"/>
                </a:spcBef>
                <a:spcAft>
                  <a:spcPct val="35000"/>
                </a:spcAft>
              </a:pPr>
              <a:endParaRPr lang="zh-TW" altLang="en-US" sz="3000" kern="1200">
                <a:latin typeface="+mj-ea"/>
                <a:ea typeface="+mj-ea"/>
              </a:endParaRPr>
            </a:p>
          </p:txBody>
        </p:sp>
      </p:grpSp>
      <p:sp>
        <p:nvSpPr>
          <p:cNvPr id="14" name="右彎箭號 13"/>
          <p:cNvSpPr/>
          <p:nvPr/>
        </p:nvSpPr>
        <p:spPr>
          <a:xfrm rot="16200000">
            <a:off x="1273049" y="3521574"/>
            <a:ext cx="3374213" cy="1664716"/>
          </a:xfrm>
          <a:prstGeom prst="bentArrow">
            <a:avLst>
              <a:gd name="adj1" fmla="val 17385"/>
              <a:gd name="adj2" fmla="val 25000"/>
              <a:gd name="adj3" fmla="val 25000"/>
              <a:gd name="adj4" fmla="val 43750"/>
            </a:avLst>
          </a:prstGeom>
          <a:ln>
            <a:solidFill>
              <a:schemeClr val="accent1">
                <a:alpha val="90000"/>
              </a:schemeClr>
            </a:solidFill>
          </a:ln>
        </p:spPr>
        <p:style>
          <a:lnRef idx="2">
            <a:schemeClr val="accent3">
              <a:tint val="40000"/>
              <a:alpha val="90000"/>
              <a:hueOff val="1116950"/>
              <a:satOff val="-14629"/>
              <a:lumOff val="-1523"/>
              <a:alphaOff val="0"/>
            </a:schemeClr>
          </a:lnRef>
          <a:fillRef idx="1">
            <a:schemeClr val="accent3">
              <a:tint val="40000"/>
              <a:alpha val="90000"/>
              <a:hueOff val="1116950"/>
              <a:satOff val="-14629"/>
              <a:lumOff val="-1523"/>
              <a:alphaOff val="0"/>
            </a:schemeClr>
          </a:fillRef>
          <a:effectRef idx="0">
            <a:schemeClr val="accent3">
              <a:tint val="40000"/>
              <a:alpha val="90000"/>
              <a:hueOff val="1116950"/>
              <a:satOff val="-14629"/>
              <a:lumOff val="-1523"/>
              <a:alphaOff val="0"/>
            </a:schemeClr>
          </a:effectRef>
          <a:fontRef idx="minor">
            <a:schemeClr val="dk1">
              <a:hueOff val="0"/>
              <a:satOff val="0"/>
              <a:lumOff val="0"/>
              <a:alphaOff val="0"/>
            </a:schemeClr>
          </a:fontRef>
        </p:style>
        <p:txBody>
          <a:bodyPr spcFirstLastPara="0" vert="horz" wrap="square" lIns="180746" tIns="38100" rIns="180746" bIns="195011" numCol="1" spcCol="1270" anchor="ctr" anchorCtr="0">
            <a:noAutofit/>
          </a:bodyPr>
          <a:lstStyle/>
          <a:p>
            <a:pPr algn="ctr" defTabSz="1333500">
              <a:lnSpc>
                <a:spcPct val="90000"/>
              </a:lnSpc>
              <a:spcBef>
                <a:spcPct val="0"/>
              </a:spcBef>
              <a:spcAft>
                <a:spcPct val="35000"/>
              </a:spcAft>
            </a:pPr>
            <a:endParaRPr lang="zh-TW" altLang="en-US" sz="3000">
              <a:solidFill>
                <a:schemeClr val="dk1">
                  <a:hueOff val="0"/>
                  <a:satOff val="0"/>
                  <a:lumOff val="0"/>
                  <a:alphaOff val="0"/>
                </a:schemeClr>
              </a:solidFill>
            </a:endParaRPr>
          </a:p>
        </p:txBody>
      </p:sp>
    </p:spTree>
    <p:extLst>
      <p:ext uri="{BB962C8B-B14F-4D97-AF65-F5344CB8AC3E}">
        <p14:creationId xmlns:p14="http://schemas.microsoft.com/office/powerpoint/2010/main" val="255739855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投影片編號版面配置區 2"/>
          <p:cNvSpPr>
            <a:spLocks noGrp="1"/>
          </p:cNvSpPr>
          <p:nvPr>
            <p:ph type="sldNum" sz="quarter" idx="12"/>
          </p:nvPr>
        </p:nvSpPr>
        <p:spPr/>
        <p:txBody>
          <a:bodyPr/>
          <a:lstStyle/>
          <a:p>
            <a:fld id="{509E59D0-4C56-4ECF-ACC9-E297287AB25A}" type="slidenum">
              <a:rPr lang="zh-TW" altLang="en-US" smtClean="0"/>
              <a:pPr/>
              <a:t>5</a:t>
            </a:fld>
            <a:endParaRPr lang="zh-TW" altLang="en-US" dirty="0"/>
          </a:p>
        </p:txBody>
      </p:sp>
      <p:sp>
        <p:nvSpPr>
          <p:cNvPr id="4" name="手繪多邊形 3"/>
          <p:cNvSpPr/>
          <p:nvPr/>
        </p:nvSpPr>
        <p:spPr>
          <a:xfrm>
            <a:off x="1227406" y="2238977"/>
            <a:ext cx="2015197" cy="1460174"/>
          </a:xfrm>
          <a:custGeom>
            <a:avLst/>
            <a:gdLst>
              <a:gd name="connsiteX0" fmla="*/ 0 w 4222496"/>
              <a:gd name="connsiteY0" fmla="*/ 96169 h 961694"/>
              <a:gd name="connsiteX1" fmla="*/ 96169 w 4222496"/>
              <a:gd name="connsiteY1" fmla="*/ 0 h 961694"/>
              <a:gd name="connsiteX2" fmla="*/ 4126327 w 4222496"/>
              <a:gd name="connsiteY2" fmla="*/ 0 h 961694"/>
              <a:gd name="connsiteX3" fmla="*/ 4222496 w 4222496"/>
              <a:gd name="connsiteY3" fmla="*/ 96169 h 961694"/>
              <a:gd name="connsiteX4" fmla="*/ 4222496 w 4222496"/>
              <a:gd name="connsiteY4" fmla="*/ 865525 h 961694"/>
              <a:gd name="connsiteX5" fmla="*/ 4126327 w 4222496"/>
              <a:gd name="connsiteY5" fmla="*/ 961694 h 961694"/>
              <a:gd name="connsiteX6" fmla="*/ 96169 w 4222496"/>
              <a:gd name="connsiteY6" fmla="*/ 961694 h 961694"/>
              <a:gd name="connsiteX7" fmla="*/ 0 w 4222496"/>
              <a:gd name="connsiteY7" fmla="*/ 865525 h 961694"/>
              <a:gd name="connsiteX8" fmla="*/ 0 w 4222496"/>
              <a:gd name="connsiteY8" fmla="*/ 96169 h 9616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222496" h="961694">
                <a:moveTo>
                  <a:pt x="0" y="96169"/>
                </a:moveTo>
                <a:cubicBezTo>
                  <a:pt x="0" y="43056"/>
                  <a:pt x="43056" y="0"/>
                  <a:pt x="96169" y="0"/>
                </a:cubicBezTo>
                <a:lnTo>
                  <a:pt x="4126327" y="0"/>
                </a:lnTo>
                <a:cubicBezTo>
                  <a:pt x="4179440" y="0"/>
                  <a:pt x="4222496" y="43056"/>
                  <a:pt x="4222496" y="96169"/>
                </a:cubicBezTo>
                <a:lnTo>
                  <a:pt x="4222496" y="865525"/>
                </a:lnTo>
                <a:cubicBezTo>
                  <a:pt x="4222496" y="918638"/>
                  <a:pt x="4179440" y="961694"/>
                  <a:pt x="4126327" y="961694"/>
                </a:cubicBezTo>
                <a:lnTo>
                  <a:pt x="96169" y="961694"/>
                </a:lnTo>
                <a:cubicBezTo>
                  <a:pt x="43056" y="961694"/>
                  <a:pt x="0" y="918638"/>
                  <a:pt x="0" y="865525"/>
                </a:cubicBezTo>
                <a:lnTo>
                  <a:pt x="0" y="96169"/>
                </a:lnTo>
                <a:close/>
              </a:path>
            </a:pathLst>
          </a:custGeom>
          <a:solidFill>
            <a:schemeClr val="accent1">
              <a:lumMod val="40000"/>
              <a:lumOff val="60000"/>
            </a:schemeClr>
          </a:solidFill>
        </p:spPr>
        <p:style>
          <a:lnRef idx="2">
            <a:schemeClr val="lt1">
              <a:hueOff val="0"/>
              <a:satOff val="0"/>
              <a:lumOff val="0"/>
              <a:alphaOff val="0"/>
            </a:schemeClr>
          </a:lnRef>
          <a:fillRef idx="1">
            <a:schemeClr val="accent2">
              <a:hueOff val="0"/>
              <a:satOff val="0"/>
              <a:lumOff val="0"/>
              <a:alphaOff val="0"/>
            </a:schemeClr>
          </a:fillRef>
          <a:effectRef idx="0">
            <a:schemeClr val="accent2">
              <a:hueOff val="0"/>
              <a:satOff val="0"/>
              <a:lumOff val="0"/>
              <a:alphaOff val="0"/>
            </a:schemeClr>
          </a:effectRef>
          <a:fontRef idx="minor">
            <a:schemeClr val="lt1"/>
          </a:fontRef>
        </p:style>
        <p:txBody>
          <a:bodyPr spcFirstLastPara="0" vert="horz" wrap="square" lIns="115797" tIns="115797" rIns="1178470" bIns="115797" numCol="1" spcCol="1270" anchor="ctr" anchorCtr="0">
            <a:noAutofit/>
          </a:bodyPr>
          <a:lstStyle/>
          <a:p>
            <a:pPr lvl="0" algn="ctr" defTabSz="1022350">
              <a:lnSpc>
                <a:spcPct val="90000"/>
              </a:lnSpc>
              <a:spcBef>
                <a:spcPct val="0"/>
              </a:spcBef>
              <a:spcAft>
                <a:spcPct val="35000"/>
              </a:spcAft>
            </a:pPr>
            <a:endParaRPr lang="zh-TW" altLang="en-US" sz="3600" b="1" kern="1200" dirty="0">
              <a:effectLst>
                <a:outerShdw blurRad="38100" dist="38100" dir="2700000" algn="tl">
                  <a:srgbClr val="000000">
                    <a:alpha val="43137"/>
                  </a:srgbClr>
                </a:outerShdw>
              </a:effectLst>
              <a:latin typeface="+mj-ea"/>
              <a:ea typeface="+mj-ea"/>
            </a:endParaRPr>
          </a:p>
        </p:txBody>
      </p:sp>
      <p:sp>
        <p:nvSpPr>
          <p:cNvPr id="5" name="文字方塊 4"/>
          <p:cNvSpPr txBox="1"/>
          <p:nvPr/>
        </p:nvSpPr>
        <p:spPr>
          <a:xfrm>
            <a:off x="1097280" y="2238977"/>
            <a:ext cx="2145322" cy="1323439"/>
          </a:xfrm>
          <a:prstGeom prst="rect">
            <a:avLst/>
          </a:prstGeom>
          <a:noFill/>
        </p:spPr>
        <p:txBody>
          <a:bodyPr wrap="square" rtlCol="0">
            <a:spAutoFit/>
          </a:bodyPr>
          <a:lstStyle/>
          <a:p>
            <a:pPr algn="ctr"/>
            <a:r>
              <a:rPr lang="zh-TW" altLang="en-US" sz="4000" dirty="0">
                <a:latin typeface="+mj-ea"/>
                <a:ea typeface="+mj-ea"/>
              </a:rPr>
              <a:t>學校</a:t>
            </a:r>
            <a:endParaRPr lang="en-US" altLang="zh-TW" sz="4000" dirty="0">
              <a:latin typeface="+mj-ea"/>
              <a:ea typeface="+mj-ea"/>
            </a:endParaRPr>
          </a:p>
          <a:p>
            <a:pPr algn="ctr"/>
            <a:r>
              <a:rPr lang="zh-TW" altLang="en-US" sz="4000" dirty="0">
                <a:latin typeface="+mj-ea"/>
                <a:ea typeface="+mj-ea"/>
              </a:rPr>
              <a:t>課程</a:t>
            </a:r>
          </a:p>
        </p:txBody>
      </p:sp>
      <p:sp>
        <p:nvSpPr>
          <p:cNvPr id="6" name="手繪多邊形 5"/>
          <p:cNvSpPr/>
          <p:nvPr/>
        </p:nvSpPr>
        <p:spPr>
          <a:xfrm>
            <a:off x="3372728" y="2238977"/>
            <a:ext cx="2015197" cy="1460174"/>
          </a:xfrm>
          <a:custGeom>
            <a:avLst/>
            <a:gdLst>
              <a:gd name="connsiteX0" fmla="*/ 0 w 4222496"/>
              <a:gd name="connsiteY0" fmla="*/ 96169 h 961694"/>
              <a:gd name="connsiteX1" fmla="*/ 96169 w 4222496"/>
              <a:gd name="connsiteY1" fmla="*/ 0 h 961694"/>
              <a:gd name="connsiteX2" fmla="*/ 4126327 w 4222496"/>
              <a:gd name="connsiteY2" fmla="*/ 0 h 961694"/>
              <a:gd name="connsiteX3" fmla="*/ 4222496 w 4222496"/>
              <a:gd name="connsiteY3" fmla="*/ 96169 h 961694"/>
              <a:gd name="connsiteX4" fmla="*/ 4222496 w 4222496"/>
              <a:gd name="connsiteY4" fmla="*/ 865525 h 961694"/>
              <a:gd name="connsiteX5" fmla="*/ 4126327 w 4222496"/>
              <a:gd name="connsiteY5" fmla="*/ 961694 h 961694"/>
              <a:gd name="connsiteX6" fmla="*/ 96169 w 4222496"/>
              <a:gd name="connsiteY6" fmla="*/ 961694 h 961694"/>
              <a:gd name="connsiteX7" fmla="*/ 0 w 4222496"/>
              <a:gd name="connsiteY7" fmla="*/ 865525 h 961694"/>
              <a:gd name="connsiteX8" fmla="*/ 0 w 4222496"/>
              <a:gd name="connsiteY8" fmla="*/ 96169 h 9616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222496" h="961694">
                <a:moveTo>
                  <a:pt x="0" y="96169"/>
                </a:moveTo>
                <a:cubicBezTo>
                  <a:pt x="0" y="43056"/>
                  <a:pt x="43056" y="0"/>
                  <a:pt x="96169" y="0"/>
                </a:cubicBezTo>
                <a:lnTo>
                  <a:pt x="4126327" y="0"/>
                </a:lnTo>
                <a:cubicBezTo>
                  <a:pt x="4179440" y="0"/>
                  <a:pt x="4222496" y="43056"/>
                  <a:pt x="4222496" y="96169"/>
                </a:cubicBezTo>
                <a:lnTo>
                  <a:pt x="4222496" y="865525"/>
                </a:lnTo>
                <a:cubicBezTo>
                  <a:pt x="4222496" y="918638"/>
                  <a:pt x="4179440" y="961694"/>
                  <a:pt x="4126327" y="961694"/>
                </a:cubicBezTo>
                <a:lnTo>
                  <a:pt x="96169" y="961694"/>
                </a:lnTo>
                <a:cubicBezTo>
                  <a:pt x="43056" y="961694"/>
                  <a:pt x="0" y="918638"/>
                  <a:pt x="0" y="865525"/>
                </a:cubicBezTo>
                <a:lnTo>
                  <a:pt x="0" y="96169"/>
                </a:lnTo>
                <a:close/>
              </a:path>
            </a:pathLst>
          </a:custGeom>
          <a:solidFill>
            <a:schemeClr val="accent1">
              <a:lumMod val="40000"/>
              <a:lumOff val="60000"/>
            </a:schemeClr>
          </a:solidFill>
        </p:spPr>
        <p:style>
          <a:lnRef idx="2">
            <a:schemeClr val="lt1">
              <a:hueOff val="0"/>
              <a:satOff val="0"/>
              <a:lumOff val="0"/>
              <a:alphaOff val="0"/>
            </a:schemeClr>
          </a:lnRef>
          <a:fillRef idx="1">
            <a:schemeClr val="accent2">
              <a:hueOff val="0"/>
              <a:satOff val="0"/>
              <a:lumOff val="0"/>
              <a:alphaOff val="0"/>
            </a:schemeClr>
          </a:fillRef>
          <a:effectRef idx="0">
            <a:schemeClr val="accent2">
              <a:hueOff val="0"/>
              <a:satOff val="0"/>
              <a:lumOff val="0"/>
              <a:alphaOff val="0"/>
            </a:schemeClr>
          </a:effectRef>
          <a:fontRef idx="minor">
            <a:schemeClr val="lt1"/>
          </a:fontRef>
        </p:style>
        <p:txBody>
          <a:bodyPr spcFirstLastPara="0" vert="horz" wrap="square" lIns="115797" tIns="115797" rIns="1178470" bIns="115797" numCol="1" spcCol="1270" anchor="ctr" anchorCtr="0">
            <a:noAutofit/>
          </a:bodyPr>
          <a:lstStyle/>
          <a:p>
            <a:pPr lvl="0" algn="ctr" defTabSz="1022350">
              <a:lnSpc>
                <a:spcPct val="90000"/>
              </a:lnSpc>
              <a:spcBef>
                <a:spcPct val="0"/>
              </a:spcBef>
              <a:spcAft>
                <a:spcPct val="35000"/>
              </a:spcAft>
            </a:pPr>
            <a:endParaRPr lang="zh-TW" altLang="en-US" sz="3600" b="1" kern="1200" dirty="0">
              <a:effectLst>
                <a:outerShdw blurRad="38100" dist="38100" dir="2700000" algn="tl">
                  <a:srgbClr val="000000">
                    <a:alpha val="43137"/>
                  </a:srgbClr>
                </a:outerShdw>
              </a:effectLst>
              <a:latin typeface="+mj-ea"/>
              <a:ea typeface="+mj-ea"/>
            </a:endParaRPr>
          </a:p>
        </p:txBody>
      </p:sp>
      <p:sp>
        <p:nvSpPr>
          <p:cNvPr id="7" name="文字方塊 6"/>
          <p:cNvSpPr txBox="1"/>
          <p:nvPr/>
        </p:nvSpPr>
        <p:spPr>
          <a:xfrm>
            <a:off x="3242602" y="2238977"/>
            <a:ext cx="2145322" cy="1323439"/>
          </a:xfrm>
          <a:prstGeom prst="rect">
            <a:avLst/>
          </a:prstGeom>
          <a:noFill/>
        </p:spPr>
        <p:txBody>
          <a:bodyPr wrap="square" rtlCol="0">
            <a:spAutoFit/>
          </a:bodyPr>
          <a:lstStyle/>
          <a:p>
            <a:pPr algn="ctr"/>
            <a:r>
              <a:rPr lang="zh-TW" altLang="en-US" sz="4000" dirty="0">
                <a:latin typeface="+mj-ea"/>
                <a:ea typeface="+mj-ea"/>
              </a:rPr>
              <a:t>教師</a:t>
            </a:r>
            <a:endParaRPr lang="en-US" altLang="zh-TW" sz="4000" dirty="0">
              <a:latin typeface="+mj-ea"/>
              <a:ea typeface="+mj-ea"/>
            </a:endParaRPr>
          </a:p>
          <a:p>
            <a:pPr algn="ctr"/>
            <a:r>
              <a:rPr lang="zh-TW" altLang="en-US" sz="4000" dirty="0">
                <a:latin typeface="+mj-ea"/>
                <a:ea typeface="+mj-ea"/>
              </a:rPr>
              <a:t>社群</a:t>
            </a:r>
          </a:p>
        </p:txBody>
      </p:sp>
      <p:sp>
        <p:nvSpPr>
          <p:cNvPr id="8" name="手繪多邊形 7"/>
          <p:cNvSpPr/>
          <p:nvPr/>
        </p:nvSpPr>
        <p:spPr>
          <a:xfrm>
            <a:off x="5518050" y="2238977"/>
            <a:ext cx="2015197" cy="1460174"/>
          </a:xfrm>
          <a:custGeom>
            <a:avLst/>
            <a:gdLst>
              <a:gd name="connsiteX0" fmla="*/ 0 w 4222496"/>
              <a:gd name="connsiteY0" fmla="*/ 96169 h 961694"/>
              <a:gd name="connsiteX1" fmla="*/ 96169 w 4222496"/>
              <a:gd name="connsiteY1" fmla="*/ 0 h 961694"/>
              <a:gd name="connsiteX2" fmla="*/ 4126327 w 4222496"/>
              <a:gd name="connsiteY2" fmla="*/ 0 h 961694"/>
              <a:gd name="connsiteX3" fmla="*/ 4222496 w 4222496"/>
              <a:gd name="connsiteY3" fmla="*/ 96169 h 961694"/>
              <a:gd name="connsiteX4" fmla="*/ 4222496 w 4222496"/>
              <a:gd name="connsiteY4" fmla="*/ 865525 h 961694"/>
              <a:gd name="connsiteX5" fmla="*/ 4126327 w 4222496"/>
              <a:gd name="connsiteY5" fmla="*/ 961694 h 961694"/>
              <a:gd name="connsiteX6" fmla="*/ 96169 w 4222496"/>
              <a:gd name="connsiteY6" fmla="*/ 961694 h 961694"/>
              <a:gd name="connsiteX7" fmla="*/ 0 w 4222496"/>
              <a:gd name="connsiteY7" fmla="*/ 865525 h 961694"/>
              <a:gd name="connsiteX8" fmla="*/ 0 w 4222496"/>
              <a:gd name="connsiteY8" fmla="*/ 96169 h 9616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222496" h="961694">
                <a:moveTo>
                  <a:pt x="0" y="96169"/>
                </a:moveTo>
                <a:cubicBezTo>
                  <a:pt x="0" y="43056"/>
                  <a:pt x="43056" y="0"/>
                  <a:pt x="96169" y="0"/>
                </a:cubicBezTo>
                <a:lnTo>
                  <a:pt x="4126327" y="0"/>
                </a:lnTo>
                <a:cubicBezTo>
                  <a:pt x="4179440" y="0"/>
                  <a:pt x="4222496" y="43056"/>
                  <a:pt x="4222496" y="96169"/>
                </a:cubicBezTo>
                <a:lnTo>
                  <a:pt x="4222496" y="865525"/>
                </a:lnTo>
                <a:cubicBezTo>
                  <a:pt x="4222496" y="918638"/>
                  <a:pt x="4179440" y="961694"/>
                  <a:pt x="4126327" y="961694"/>
                </a:cubicBezTo>
                <a:lnTo>
                  <a:pt x="96169" y="961694"/>
                </a:lnTo>
                <a:cubicBezTo>
                  <a:pt x="43056" y="961694"/>
                  <a:pt x="0" y="918638"/>
                  <a:pt x="0" y="865525"/>
                </a:cubicBezTo>
                <a:lnTo>
                  <a:pt x="0" y="96169"/>
                </a:lnTo>
                <a:close/>
              </a:path>
            </a:pathLst>
          </a:custGeom>
          <a:solidFill>
            <a:schemeClr val="accent1">
              <a:lumMod val="40000"/>
              <a:lumOff val="60000"/>
            </a:schemeClr>
          </a:solidFill>
        </p:spPr>
        <p:style>
          <a:lnRef idx="2">
            <a:schemeClr val="lt1">
              <a:hueOff val="0"/>
              <a:satOff val="0"/>
              <a:lumOff val="0"/>
              <a:alphaOff val="0"/>
            </a:schemeClr>
          </a:lnRef>
          <a:fillRef idx="1">
            <a:schemeClr val="accent2">
              <a:hueOff val="0"/>
              <a:satOff val="0"/>
              <a:lumOff val="0"/>
              <a:alphaOff val="0"/>
            </a:schemeClr>
          </a:fillRef>
          <a:effectRef idx="0">
            <a:schemeClr val="accent2">
              <a:hueOff val="0"/>
              <a:satOff val="0"/>
              <a:lumOff val="0"/>
              <a:alphaOff val="0"/>
            </a:schemeClr>
          </a:effectRef>
          <a:fontRef idx="minor">
            <a:schemeClr val="lt1"/>
          </a:fontRef>
        </p:style>
        <p:txBody>
          <a:bodyPr spcFirstLastPara="0" vert="horz" wrap="square" lIns="115797" tIns="115797" rIns="1178470" bIns="115797" numCol="1" spcCol="1270" anchor="ctr" anchorCtr="0">
            <a:noAutofit/>
          </a:bodyPr>
          <a:lstStyle/>
          <a:p>
            <a:pPr lvl="0" algn="ctr" defTabSz="1022350">
              <a:lnSpc>
                <a:spcPct val="90000"/>
              </a:lnSpc>
              <a:spcBef>
                <a:spcPct val="0"/>
              </a:spcBef>
              <a:spcAft>
                <a:spcPct val="35000"/>
              </a:spcAft>
            </a:pPr>
            <a:endParaRPr lang="zh-TW" altLang="en-US" sz="3600" b="1" kern="1200" dirty="0">
              <a:effectLst>
                <a:outerShdw blurRad="38100" dist="38100" dir="2700000" algn="tl">
                  <a:srgbClr val="000000">
                    <a:alpha val="43137"/>
                  </a:srgbClr>
                </a:outerShdw>
              </a:effectLst>
              <a:latin typeface="+mj-ea"/>
              <a:ea typeface="+mj-ea"/>
            </a:endParaRPr>
          </a:p>
        </p:txBody>
      </p:sp>
      <p:sp>
        <p:nvSpPr>
          <p:cNvPr id="9" name="文字方塊 8"/>
          <p:cNvSpPr txBox="1"/>
          <p:nvPr/>
        </p:nvSpPr>
        <p:spPr>
          <a:xfrm>
            <a:off x="5382325" y="2242619"/>
            <a:ext cx="2145322" cy="1323439"/>
          </a:xfrm>
          <a:prstGeom prst="rect">
            <a:avLst/>
          </a:prstGeom>
          <a:noFill/>
        </p:spPr>
        <p:txBody>
          <a:bodyPr wrap="square" rtlCol="0">
            <a:spAutoFit/>
          </a:bodyPr>
          <a:lstStyle/>
          <a:p>
            <a:pPr algn="ctr"/>
            <a:r>
              <a:rPr lang="zh-TW" altLang="en-US" sz="4000" dirty="0">
                <a:latin typeface="+mj-ea"/>
                <a:ea typeface="+mj-ea"/>
              </a:rPr>
              <a:t>學生</a:t>
            </a:r>
            <a:endParaRPr lang="en-US" altLang="zh-TW" sz="4000" dirty="0">
              <a:latin typeface="+mj-ea"/>
              <a:ea typeface="+mj-ea"/>
            </a:endParaRPr>
          </a:p>
          <a:p>
            <a:pPr algn="ctr"/>
            <a:r>
              <a:rPr lang="zh-TW" altLang="en-US" sz="4000" dirty="0">
                <a:latin typeface="+mj-ea"/>
                <a:ea typeface="+mj-ea"/>
              </a:rPr>
              <a:t>背景</a:t>
            </a:r>
          </a:p>
        </p:txBody>
      </p:sp>
      <p:sp>
        <p:nvSpPr>
          <p:cNvPr id="10" name="手繪多邊形 9"/>
          <p:cNvSpPr/>
          <p:nvPr/>
        </p:nvSpPr>
        <p:spPr>
          <a:xfrm>
            <a:off x="7663372" y="2238977"/>
            <a:ext cx="2015197" cy="1460174"/>
          </a:xfrm>
          <a:custGeom>
            <a:avLst/>
            <a:gdLst>
              <a:gd name="connsiteX0" fmla="*/ 0 w 4222496"/>
              <a:gd name="connsiteY0" fmla="*/ 96169 h 961694"/>
              <a:gd name="connsiteX1" fmla="*/ 96169 w 4222496"/>
              <a:gd name="connsiteY1" fmla="*/ 0 h 961694"/>
              <a:gd name="connsiteX2" fmla="*/ 4126327 w 4222496"/>
              <a:gd name="connsiteY2" fmla="*/ 0 h 961694"/>
              <a:gd name="connsiteX3" fmla="*/ 4222496 w 4222496"/>
              <a:gd name="connsiteY3" fmla="*/ 96169 h 961694"/>
              <a:gd name="connsiteX4" fmla="*/ 4222496 w 4222496"/>
              <a:gd name="connsiteY4" fmla="*/ 865525 h 961694"/>
              <a:gd name="connsiteX5" fmla="*/ 4126327 w 4222496"/>
              <a:gd name="connsiteY5" fmla="*/ 961694 h 961694"/>
              <a:gd name="connsiteX6" fmla="*/ 96169 w 4222496"/>
              <a:gd name="connsiteY6" fmla="*/ 961694 h 961694"/>
              <a:gd name="connsiteX7" fmla="*/ 0 w 4222496"/>
              <a:gd name="connsiteY7" fmla="*/ 865525 h 961694"/>
              <a:gd name="connsiteX8" fmla="*/ 0 w 4222496"/>
              <a:gd name="connsiteY8" fmla="*/ 96169 h 9616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222496" h="961694">
                <a:moveTo>
                  <a:pt x="0" y="96169"/>
                </a:moveTo>
                <a:cubicBezTo>
                  <a:pt x="0" y="43056"/>
                  <a:pt x="43056" y="0"/>
                  <a:pt x="96169" y="0"/>
                </a:cubicBezTo>
                <a:lnTo>
                  <a:pt x="4126327" y="0"/>
                </a:lnTo>
                <a:cubicBezTo>
                  <a:pt x="4179440" y="0"/>
                  <a:pt x="4222496" y="43056"/>
                  <a:pt x="4222496" y="96169"/>
                </a:cubicBezTo>
                <a:lnTo>
                  <a:pt x="4222496" y="865525"/>
                </a:lnTo>
                <a:cubicBezTo>
                  <a:pt x="4222496" y="918638"/>
                  <a:pt x="4179440" y="961694"/>
                  <a:pt x="4126327" y="961694"/>
                </a:cubicBezTo>
                <a:lnTo>
                  <a:pt x="96169" y="961694"/>
                </a:lnTo>
                <a:cubicBezTo>
                  <a:pt x="43056" y="961694"/>
                  <a:pt x="0" y="918638"/>
                  <a:pt x="0" y="865525"/>
                </a:cubicBezTo>
                <a:lnTo>
                  <a:pt x="0" y="96169"/>
                </a:lnTo>
                <a:close/>
              </a:path>
            </a:pathLst>
          </a:custGeom>
          <a:solidFill>
            <a:schemeClr val="accent1">
              <a:lumMod val="40000"/>
              <a:lumOff val="60000"/>
            </a:schemeClr>
          </a:solidFill>
        </p:spPr>
        <p:style>
          <a:lnRef idx="2">
            <a:schemeClr val="lt1">
              <a:hueOff val="0"/>
              <a:satOff val="0"/>
              <a:lumOff val="0"/>
              <a:alphaOff val="0"/>
            </a:schemeClr>
          </a:lnRef>
          <a:fillRef idx="1">
            <a:schemeClr val="accent2">
              <a:hueOff val="0"/>
              <a:satOff val="0"/>
              <a:lumOff val="0"/>
              <a:alphaOff val="0"/>
            </a:schemeClr>
          </a:fillRef>
          <a:effectRef idx="0">
            <a:schemeClr val="accent2">
              <a:hueOff val="0"/>
              <a:satOff val="0"/>
              <a:lumOff val="0"/>
              <a:alphaOff val="0"/>
            </a:schemeClr>
          </a:effectRef>
          <a:fontRef idx="minor">
            <a:schemeClr val="lt1"/>
          </a:fontRef>
        </p:style>
        <p:txBody>
          <a:bodyPr spcFirstLastPara="0" vert="horz" wrap="square" lIns="115797" tIns="115797" rIns="1178470" bIns="115797" numCol="1" spcCol="1270" anchor="ctr" anchorCtr="0">
            <a:noAutofit/>
          </a:bodyPr>
          <a:lstStyle/>
          <a:p>
            <a:pPr lvl="0" algn="ctr" defTabSz="1022350">
              <a:lnSpc>
                <a:spcPct val="90000"/>
              </a:lnSpc>
              <a:spcBef>
                <a:spcPct val="0"/>
              </a:spcBef>
              <a:spcAft>
                <a:spcPct val="35000"/>
              </a:spcAft>
            </a:pPr>
            <a:endParaRPr lang="zh-TW" altLang="en-US" sz="3600" b="1" kern="1200" dirty="0">
              <a:effectLst>
                <a:outerShdw blurRad="38100" dist="38100" dir="2700000" algn="tl">
                  <a:srgbClr val="000000">
                    <a:alpha val="43137"/>
                  </a:srgbClr>
                </a:outerShdw>
              </a:effectLst>
              <a:latin typeface="+mj-ea"/>
              <a:ea typeface="+mj-ea"/>
            </a:endParaRPr>
          </a:p>
        </p:txBody>
      </p:sp>
      <p:sp>
        <p:nvSpPr>
          <p:cNvPr id="11" name="文字方塊 10"/>
          <p:cNvSpPr txBox="1"/>
          <p:nvPr/>
        </p:nvSpPr>
        <p:spPr>
          <a:xfrm>
            <a:off x="7533247" y="2233485"/>
            <a:ext cx="2145322" cy="1323439"/>
          </a:xfrm>
          <a:prstGeom prst="rect">
            <a:avLst/>
          </a:prstGeom>
          <a:noFill/>
        </p:spPr>
        <p:txBody>
          <a:bodyPr wrap="square" rtlCol="0">
            <a:spAutoFit/>
          </a:bodyPr>
          <a:lstStyle/>
          <a:p>
            <a:pPr algn="ctr"/>
            <a:r>
              <a:rPr lang="zh-TW" altLang="en-US" sz="4000" dirty="0">
                <a:latin typeface="+mj-ea"/>
                <a:ea typeface="+mj-ea"/>
              </a:rPr>
              <a:t>外部</a:t>
            </a:r>
            <a:endParaRPr lang="en-US" altLang="zh-TW" sz="4000" dirty="0">
              <a:latin typeface="+mj-ea"/>
              <a:ea typeface="+mj-ea"/>
            </a:endParaRPr>
          </a:p>
          <a:p>
            <a:pPr algn="ctr"/>
            <a:r>
              <a:rPr lang="zh-TW" altLang="en-US" sz="4000" dirty="0">
                <a:latin typeface="+mj-ea"/>
                <a:ea typeface="+mj-ea"/>
              </a:rPr>
              <a:t>資源</a:t>
            </a:r>
          </a:p>
        </p:txBody>
      </p:sp>
      <p:sp>
        <p:nvSpPr>
          <p:cNvPr id="12" name="圓角矩形 11"/>
          <p:cNvSpPr/>
          <p:nvPr/>
        </p:nvSpPr>
        <p:spPr>
          <a:xfrm>
            <a:off x="1227406" y="3921368"/>
            <a:ext cx="995289" cy="2098000"/>
          </a:xfrm>
          <a:prstGeom prst="roundRect">
            <a:avLst/>
          </a:prstGeom>
          <a:solidFill>
            <a:srgbClr val="CC66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TW" altLang="en-US" sz="2800" dirty="0">
                <a:latin typeface="+mj-ea"/>
                <a:ea typeface="+mj-ea"/>
              </a:rPr>
              <a:t>特色</a:t>
            </a:r>
            <a:endParaRPr lang="en-US" altLang="zh-TW" sz="2800" dirty="0">
              <a:latin typeface="+mj-ea"/>
              <a:ea typeface="+mj-ea"/>
            </a:endParaRPr>
          </a:p>
          <a:p>
            <a:pPr algn="ctr"/>
            <a:r>
              <a:rPr lang="zh-TW" altLang="en-US" sz="2800" dirty="0">
                <a:latin typeface="+mj-ea"/>
                <a:ea typeface="+mj-ea"/>
              </a:rPr>
              <a:t>課程</a:t>
            </a:r>
          </a:p>
        </p:txBody>
      </p:sp>
      <p:sp>
        <p:nvSpPr>
          <p:cNvPr id="13" name="圓角矩形 12"/>
          <p:cNvSpPr/>
          <p:nvPr/>
        </p:nvSpPr>
        <p:spPr>
          <a:xfrm>
            <a:off x="2247313" y="3921368"/>
            <a:ext cx="995289" cy="2098000"/>
          </a:xfrm>
          <a:prstGeom prst="roundRect">
            <a:avLst/>
          </a:prstGeom>
          <a:solidFill>
            <a:srgbClr val="CC66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TW" altLang="en-US" sz="2800" dirty="0">
                <a:latin typeface="+mj-ea"/>
                <a:ea typeface="+mj-ea"/>
              </a:rPr>
              <a:t>相關</a:t>
            </a:r>
            <a:endParaRPr lang="en-US" altLang="zh-TW" sz="2800" dirty="0">
              <a:latin typeface="+mj-ea"/>
              <a:ea typeface="+mj-ea"/>
            </a:endParaRPr>
          </a:p>
          <a:p>
            <a:pPr algn="ctr"/>
            <a:r>
              <a:rPr lang="zh-TW" altLang="en-US" sz="2800" dirty="0">
                <a:latin typeface="+mj-ea"/>
                <a:ea typeface="+mj-ea"/>
              </a:rPr>
              <a:t>課程</a:t>
            </a:r>
            <a:endParaRPr lang="en-US" altLang="zh-TW" sz="2800" dirty="0">
              <a:latin typeface="+mj-ea"/>
              <a:ea typeface="+mj-ea"/>
            </a:endParaRPr>
          </a:p>
          <a:p>
            <a:pPr algn="ctr"/>
            <a:r>
              <a:rPr lang="zh-TW" altLang="en-US" sz="2800" dirty="0">
                <a:latin typeface="+mj-ea"/>
                <a:ea typeface="+mj-ea"/>
              </a:rPr>
              <a:t>計畫</a:t>
            </a:r>
            <a:endParaRPr lang="en-US" altLang="zh-TW" sz="2800" dirty="0">
              <a:latin typeface="+mj-ea"/>
              <a:ea typeface="+mj-ea"/>
            </a:endParaRPr>
          </a:p>
        </p:txBody>
      </p:sp>
      <p:sp>
        <p:nvSpPr>
          <p:cNvPr id="14" name="圓角矩形 13"/>
          <p:cNvSpPr/>
          <p:nvPr/>
        </p:nvSpPr>
        <p:spPr>
          <a:xfrm>
            <a:off x="3385037" y="3898070"/>
            <a:ext cx="995289" cy="2098000"/>
          </a:xfrm>
          <a:prstGeom prst="roundRect">
            <a:avLst/>
          </a:prstGeom>
          <a:solidFill>
            <a:srgbClr val="CC66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TW" altLang="en-US" sz="2800" dirty="0">
                <a:latin typeface="+mj-ea"/>
                <a:ea typeface="+mj-ea"/>
              </a:rPr>
              <a:t>國際</a:t>
            </a:r>
            <a:endParaRPr lang="en-US" altLang="zh-TW" sz="2800" dirty="0">
              <a:latin typeface="+mj-ea"/>
              <a:ea typeface="+mj-ea"/>
            </a:endParaRPr>
          </a:p>
          <a:p>
            <a:pPr algn="ctr"/>
            <a:r>
              <a:rPr lang="zh-TW" altLang="en-US" sz="2800" dirty="0">
                <a:latin typeface="+mj-ea"/>
                <a:ea typeface="+mj-ea"/>
              </a:rPr>
              <a:t>教育</a:t>
            </a:r>
            <a:endParaRPr lang="en-US" altLang="zh-TW" sz="2800" dirty="0">
              <a:latin typeface="+mj-ea"/>
              <a:ea typeface="+mj-ea"/>
            </a:endParaRPr>
          </a:p>
          <a:p>
            <a:pPr algn="ctr"/>
            <a:r>
              <a:rPr lang="zh-TW" altLang="en-US" sz="2800" dirty="0">
                <a:latin typeface="+mj-ea"/>
                <a:ea typeface="+mj-ea"/>
              </a:rPr>
              <a:t>知能</a:t>
            </a:r>
            <a:endParaRPr lang="en-US" altLang="zh-TW" sz="2800" dirty="0">
              <a:latin typeface="+mj-ea"/>
              <a:ea typeface="+mj-ea"/>
            </a:endParaRPr>
          </a:p>
        </p:txBody>
      </p:sp>
      <p:sp>
        <p:nvSpPr>
          <p:cNvPr id="15" name="圓角矩形 14"/>
          <p:cNvSpPr/>
          <p:nvPr/>
        </p:nvSpPr>
        <p:spPr>
          <a:xfrm>
            <a:off x="4404944" y="3921368"/>
            <a:ext cx="995289" cy="2098000"/>
          </a:xfrm>
          <a:prstGeom prst="roundRect">
            <a:avLst/>
          </a:prstGeom>
          <a:solidFill>
            <a:srgbClr val="CC66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TW" altLang="en-US" sz="2800" dirty="0">
                <a:latin typeface="+mj-ea"/>
                <a:ea typeface="+mj-ea"/>
              </a:rPr>
              <a:t>社群</a:t>
            </a:r>
            <a:endParaRPr lang="en-US" altLang="zh-TW" sz="2800" dirty="0">
              <a:latin typeface="+mj-ea"/>
              <a:ea typeface="+mj-ea"/>
            </a:endParaRPr>
          </a:p>
          <a:p>
            <a:pPr algn="ctr"/>
            <a:r>
              <a:rPr lang="zh-TW" altLang="en-US" sz="2800" dirty="0">
                <a:latin typeface="+mj-ea"/>
                <a:ea typeface="+mj-ea"/>
              </a:rPr>
              <a:t>運作</a:t>
            </a:r>
            <a:endParaRPr lang="en-US" altLang="zh-TW" sz="2800" dirty="0">
              <a:latin typeface="+mj-ea"/>
              <a:ea typeface="+mj-ea"/>
            </a:endParaRPr>
          </a:p>
        </p:txBody>
      </p:sp>
      <p:sp>
        <p:nvSpPr>
          <p:cNvPr id="16" name="圓角矩形 15"/>
          <p:cNvSpPr/>
          <p:nvPr/>
        </p:nvSpPr>
        <p:spPr>
          <a:xfrm>
            <a:off x="5542668" y="3898069"/>
            <a:ext cx="995289" cy="2098000"/>
          </a:xfrm>
          <a:prstGeom prst="roundRect">
            <a:avLst/>
          </a:prstGeom>
          <a:solidFill>
            <a:srgbClr val="CC66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TW" altLang="en-US" sz="2800" dirty="0">
                <a:latin typeface="+mj-ea"/>
                <a:ea typeface="+mj-ea"/>
              </a:rPr>
              <a:t>多元</a:t>
            </a:r>
            <a:endParaRPr lang="en-US" altLang="zh-TW" sz="2800" dirty="0">
              <a:latin typeface="+mj-ea"/>
              <a:ea typeface="+mj-ea"/>
            </a:endParaRPr>
          </a:p>
          <a:p>
            <a:pPr algn="ctr"/>
            <a:r>
              <a:rPr lang="zh-TW" altLang="en-US" sz="2800" dirty="0">
                <a:latin typeface="+mj-ea"/>
                <a:ea typeface="+mj-ea"/>
              </a:rPr>
              <a:t>文化</a:t>
            </a:r>
            <a:endParaRPr lang="en-US" altLang="zh-TW" sz="2800" dirty="0">
              <a:latin typeface="+mj-ea"/>
              <a:ea typeface="+mj-ea"/>
            </a:endParaRPr>
          </a:p>
          <a:p>
            <a:pPr algn="ctr"/>
            <a:r>
              <a:rPr lang="zh-TW" altLang="en-US" sz="2800" dirty="0">
                <a:latin typeface="+mj-ea"/>
                <a:ea typeface="+mj-ea"/>
              </a:rPr>
              <a:t>背景</a:t>
            </a:r>
            <a:endParaRPr lang="en-US" altLang="zh-TW" sz="2800" dirty="0">
              <a:latin typeface="+mj-ea"/>
              <a:ea typeface="+mj-ea"/>
            </a:endParaRPr>
          </a:p>
        </p:txBody>
      </p:sp>
      <p:sp>
        <p:nvSpPr>
          <p:cNvPr id="17" name="圓角矩形 16"/>
          <p:cNvSpPr/>
          <p:nvPr/>
        </p:nvSpPr>
        <p:spPr>
          <a:xfrm>
            <a:off x="6562575" y="3898068"/>
            <a:ext cx="995289" cy="2098000"/>
          </a:xfrm>
          <a:prstGeom prst="roundRect">
            <a:avLst/>
          </a:prstGeom>
          <a:solidFill>
            <a:srgbClr val="CC66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TW" altLang="en-US" sz="2800" dirty="0">
                <a:latin typeface="+mj-ea"/>
                <a:ea typeface="+mj-ea"/>
              </a:rPr>
              <a:t>國際</a:t>
            </a:r>
            <a:endParaRPr lang="en-US" altLang="zh-TW" sz="2800" dirty="0">
              <a:latin typeface="+mj-ea"/>
              <a:ea typeface="+mj-ea"/>
            </a:endParaRPr>
          </a:p>
          <a:p>
            <a:pPr algn="ctr"/>
            <a:r>
              <a:rPr lang="zh-TW" altLang="en-US" sz="2800" dirty="0">
                <a:latin typeface="+mj-ea"/>
                <a:ea typeface="+mj-ea"/>
              </a:rPr>
              <a:t>交流</a:t>
            </a:r>
            <a:endParaRPr lang="en-US" altLang="zh-TW" sz="2800" dirty="0">
              <a:latin typeface="+mj-ea"/>
              <a:ea typeface="+mj-ea"/>
            </a:endParaRPr>
          </a:p>
          <a:p>
            <a:pPr algn="ctr"/>
            <a:r>
              <a:rPr lang="zh-TW" altLang="en-US" sz="2800" dirty="0">
                <a:latin typeface="+mj-ea"/>
                <a:ea typeface="+mj-ea"/>
              </a:rPr>
              <a:t>經驗</a:t>
            </a:r>
            <a:endParaRPr lang="en-US" altLang="zh-TW" sz="2800" dirty="0">
              <a:latin typeface="+mj-ea"/>
              <a:ea typeface="+mj-ea"/>
            </a:endParaRPr>
          </a:p>
        </p:txBody>
      </p:sp>
      <p:sp>
        <p:nvSpPr>
          <p:cNvPr id="18" name="圓角矩形 17"/>
          <p:cNvSpPr/>
          <p:nvPr/>
        </p:nvSpPr>
        <p:spPr>
          <a:xfrm>
            <a:off x="7700299" y="3898067"/>
            <a:ext cx="995289" cy="2098000"/>
          </a:xfrm>
          <a:prstGeom prst="roundRect">
            <a:avLst/>
          </a:prstGeom>
          <a:solidFill>
            <a:srgbClr val="CC66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TW" altLang="en-US" sz="2800" dirty="0">
                <a:latin typeface="+mj-ea"/>
                <a:ea typeface="+mj-ea"/>
              </a:rPr>
              <a:t>家長</a:t>
            </a:r>
            <a:endParaRPr lang="en-US" altLang="zh-TW" sz="2800" dirty="0">
              <a:latin typeface="+mj-ea"/>
              <a:ea typeface="+mj-ea"/>
            </a:endParaRPr>
          </a:p>
          <a:p>
            <a:pPr algn="ctr"/>
            <a:r>
              <a:rPr lang="zh-TW" altLang="en-US" sz="2800" dirty="0">
                <a:latin typeface="+mj-ea"/>
                <a:ea typeface="+mj-ea"/>
              </a:rPr>
              <a:t>參與</a:t>
            </a:r>
            <a:endParaRPr lang="en-US" altLang="zh-TW" sz="2800" dirty="0">
              <a:latin typeface="+mj-ea"/>
              <a:ea typeface="+mj-ea"/>
            </a:endParaRPr>
          </a:p>
        </p:txBody>
      </p:sp>
      <p:sp>
        <p:nvSpPr>
          <p:cNvPr id="19" name="圓角矩形 18"/>
          <p:cNvSpPr/>
          <p:nvPr/>
        </p:nvSpPr>
        <p:spPr>
          <a:xfrm>
            <a:off x="8720206" y="3898066"/>
            <a:ext cx="995289" cy="2098000"/>
          </a:xfrm>
          <a:prstGeom prst="roundRect">
            <a:avLst/>
          </a:prstGeom>
          <a:solidFill>
            <a:srgbClr val="CC66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TW" altLang="en-US" sz="2800" dirty="0">
                <a:latin typeface="+mj-ea"/>
                <a:ea typeface="+mj-ea"/>
              </a:rPr>
              <a:t>社區與組織資源</a:t>
            </a:r>
            <a:endParaRPr lang="en-US" altLang="zh-TW" sz="2800" dirty="0">
              <a:latin typeface="+mj-ea"/>
              <a:ea typeface="+mj-ea"/>
            </a:endParaRPr>
          </a:p>
        </p:txBody>
      </p:sp>
      <p:sp>
        <p:nvSpPr>
          <p:cNvPr id="20" name="手繪多邊形 19"/>
          <p:cNvSpPr/>
          <p:nvPr/>
        </p:nvSpPr>
        <p:spPr>
          <a:xfrm>
            <a:off x="1227405" y="1078364"/>
            <a:ext cx="5335169" cy="961694"/>
          </a:xfrm>
          <a:custGeom>
            <a:avLst/>
            <a:gdLst>
              <a:gd name="connsiteX0" fmla="*/ 0 w 4222496"/>
              <a:gd name="connsiteY0" fmla="*/ 96169 h 961694"/>
              <a:gd name="connsiteX1" fmla="*/ 96169 w 4222496"/>
              <a:gd name="connsiteY1" fmla="*/ 0 h 961694"/>
              <a:gd name="connsiteX2" fmla="*/ 4126327 w 4222496"/>
              <a:gd name="connsiteY2" fmla="*/ 0 h 961694"/>
              <a:gd name="connsiteX3" fmla="*/ 4222496 w 4222496"/>
              <a:gd name="connsiteY3" fmla="*/ 96169 h 961694"/>
              <a:gd name="connsiteX4" fmla="*/ 4222496 w 4222496"/>
              <a:gd name="connsiteY4" fmla="*/ 865525 h 961694"/>
              <a:gd name="connsiteX5" fmla="*/ 4126327 w 4222496"/>
              <a:gd name="connsiteY5" fmla="*/ 961694 h 961694"/>
              <a:gd name="connsiteX6" fmla="*/ 96169 w 4222496"/>
              <a:gd name="connsiteY6" fmla="*/ 961694 h 961694"/>
              <a:gd name="connsiteX7" fmla="*/ 0 w 4222496"/>
              <a:gd name="connsiteY7" fmla="*/ 865525 h 961694"/>
              <a:gd name="connsiteX8" fmla="*/ 0 w 4222496"/>
              <a:gd name="connsiteY8" fmla="*/ 96169 h 9616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222496" h="961694">
                <a:moveTo>
                  <a:pt x="0" y="96169"/>
                </a:moveTo>
                <a:cubicBezTo>
                  <a:pt x="0" y="43056"/>
                  <a:pt x="43056" y="0"/>
                  <a:pt x="96169" y="0"/>
                </a:cubicBezTo>
                <a:lnTo>
                  <a:pt x="4126327" y="0"/>
                </a:lnTo>
                <a:cubicBezTo>
                  <a:pt x="4179440" y="0"/>
                  <a:pt x="4222496" y="43056"/>
                  <a:pt x="4222496" y="96169"/>
                </a:cubicBezTo>
                <a:lnTo>
                  <a:pt x="4222496" y="865525"/>
                </a:lnTo>
                <a:cubicBezTo>
                  <a:pt x="4222496" y="918638"/>
                  <a:pt x="4179440" y="961694"/>
                  <a:pt x="4126327" y="961694"/>
                </a:cubicBezTo>
                <a:lnTo>
                  <a:pt x="96169" y="961694"/>
                </a:lnTo>
                <a:cubicBezTo>
                  <a:pt x="43056" y="961694"/>
                  <a:pt x="0" y="918638"/>
                  <a:pt x="0" y="865525"/>
                </a:cubicBezTo>
                <a:lnTo>
                  <a:pt x="0" y="96169"/>
                </a:lnTo>
                <a:close/>
              </a:path>
            </a:pathLst>
          </a:custGeom>
          <a:solidFill>
            <a:srgbClr val="0070C0"/>
          </a:solidFill>
        </p:spPr>
        <p:style>
          <a:lnRef idx="2">
            <a:schemeClr val="lt1">
              <a:hueOff val="0"/>
              <a:satOff val="0"/>
              <a:lumOff val="0"/>
              <a:alphaOff val="0"/>
            </a:schemeClr>
          </a:lnRef>
          <a:fillRef idx="1">
            <a:schemeClr val="accent2">
              <a:hueOff val="0"/>
              <a:satOff val="0"/>
              <a:lumOff val="0"/>
              <a:alphaOff val="0"/>
            </a:schemeClr>
          </a:fillRef>
          <a:effectRef idx="0">
            <a:schemeClr val="accent2">
              <a:hueOff val="0"/>
              <a:satOff val="0"/>
              <a:lumOff val="0"/>
              <a:alphaOff val="0"/>
            </a:schemeClr>
          </a:effectRef>
          <a:fontRef idx="minor">
            <a:schemeClr val="lt1"/>
          </a:fontRef>
        </p:style>
        <p:txBody>
          <a:bodyPr spcFirstLastPara="0" vert="horz" wrap="square" lIns="115797" tIns="115797" rIns="1178470" bIns="115797" numCol="1" spcCol="1270" anchor="ctr" anchorCtr="0">
            <a:noAutofit/>
          </a:bodyPr>
          <a:lstStyle/>
          <a:p>
            <a:pPr lvl="0" defTabSz="1022350">
              <a:lnSpc>
                <a:spcPct val="90000"/>
              </a:lnSpc>
              <a:spcBef>
                <a:spcPct val="0"/>
              </a:spcBef>
              <a:spcAft>
                <a:spcPct val="35000"/>
              </a:spcAft>
            </a:pPr>
            <a:r>
              <a:rPr lang="en-US" altLang="zh-TW" sz="3600" b="1" kern="1200" dirty="0">
                <a:solidFill>
                  <a:schemeClr val="bg1"/>
                </a:solidFill>
                <a:effectLst>
                  <a:outerShdw blurRad="38100" dist="38100" dir="2700000" algn="tl">
                    <a:srgbClr val="000000">
                      <a:alpha val="43137"/>
                    </a:srgbClr>
                  </a:outerShdw>
                </a:effectLst>
                <a:latin typeface="Times New Roman" panose="02020603050405020304" pitchFamily="18" charset="0"/>
                <a:ea typeface="+mj-ea"/>
                <a:cs typeface="Times New Roman" panose="02020603050405020304" pitchFamily="18" charset="0"/>
              </a:rPr>
              <a:t>1.</a:t>
            </a:r>
            <a:r>
              <a:rPr lang="zh-TW" altLang="en-US" sz="3600" b="1" kern="1200" dirty="0">
                <a:solidFill>
                  <a:schemeClr val="bg1"/>
                </a:solidFill>
                <a:effectLst>
                  <a:outerShdw blurRad="38100" dist="38100" dir="2700000" algn="tl">
                    <a:srgbClr val="000000">
                      <a:alpha val="43137"/>
                    </a:srgbClr>
                  </a:outerShdw>
                </a:effectLst>
                <a:latin typeface="+mj-ea"/>
                <a:ea typeface="+mj-ea"/>
              </a:rPr>
              <a:t> 學校資源</a:t>
            </a:r>
            <a:r>
              <a:rPr lang="zh-TW" altLang="en-US" sz="3600" b="1" dirty="0">
                <a:solidFill>
                  <a:schemeClr val="bg1"/>
                </a:solidFill>
                <a:effectLst>
                  <a:outerShdw blurRad="38100" dist="38100" dir="2700000" algn="tl">
                    <a:srgbClr val="000000">
                      <a:alpha val="43137"/>
                    </a:srgbClr>
                  </a:outerShdw>
                </a:effectLst>
                <a:latin typeface="+mj-ea"/>
              </a:rPr>
              <a:t>盤點</a:t>
            </a:r>
            <a:endParaRPr lang="zh-TW" altLang="en-US" sz="3600" b="1" kern="1200" dirty="0">
              <a:solidFill>
                <a:schemeClr val="bg1"/>
              </a:solidFill>
              <a:effectLst>
                <a:outerShdw blurRad="38100" dist="38100" dir="2700000" algn="tl">
                  <a:srgbClr val="000000">
                    <a:alpha val="43137"/>
                  </a:srgbClr>
                </a:outerShdw>
              </a:effectLst>
              <a:latin typeface="+mj-ea"/>
              <a:ea typeface="+mj-ea"/>
            </a:endParaRPr>
          </a:p>
        </p:txBody>
      </p:sp>
      <p:sp>
        <p:nvSpPr>
          <p:cNvPr id="21" name="圓角矩形 20"/>
          <p:cNvSpPr/>
          <p:nvPr/>
        </p:nvSpPr>
        <p:spPr>
          <a:xfrm>
            <a:off x="6555302" y="3893668"/>
            <a:ext cx="997200" cy="1051200"/>
          </a:xfrm>
          <a:prstGeom prst="roundRect">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zh-TW" altLang="en-US" sz="2800" dirty="0">
                <a:effectLst>
                  <a:outerShdw blurRad="38100" dist="38100" dir="2700000" algn="tl">
                    <a:srgbClr val="000000">
                      <a:alpha val="43137"/>
                    </a:srgbClr>
                  </a:outerShdw>
                </a:effectLst>
              </a:rPr>
              <a:t>探究</a:t>
            </a:r>
            <a:br>
              <a:rPr lang="en-US" altLang="zh-TW" sz="2800" dirty="0">
                <a:effectLst>
                  <a:outerShdw blurRad="38100" dist="38100" dir="2700000" algn="tl">
                    <a:srgbClr val="000000">
                      <a:alpha val="43137"/>
                    </a:srgbClr>
                  </a:outerShdw>
                </a:effectLst>
              </a:rPr>
            </a:br>
            <a:r>
              <a:rPr lang="zh-TW" altLang="en-US" sz="2800" dirty="0">
                <a:effectLst>
                  <a:outerShdw blurRad="38100" dist="38100" dir="2700000" algn="tl">
                    <a:srgbClr val="000000">
                      <a:alpha val="43137"/>
                    </a:srgbClr>
                  </a:outerShdw>
                </a:effectLst>
              </a:rPr>
              <a:t>能力</a:t>
            </a:r>
          </a:p>
        </p:txBody>
      </p:sp>
      <p:sp>
        <p:nvSpPr>
          <p:cNvPr id="22" name="圓角矩形 21"/>
          <p:cNvSpPr/>
          <p:nvPr/>
        </p:nvSpPr>
        <p:spPr>
          <a:xfrm>
            <a:off x="6560220" y="4944866"/>
            <a:ext cx="997200" cy="1051200"/>
          </a:xfrm>
          <a:prstGeom prst="roundRect">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r>
              <a:rPr lang="zh-TW" altLang="en-US" sz="2400" dirty="0">
                <a:effectLst>
                  <a:outerShdw blurRad="38100" dist="38100" dir="2700000" algn="tl">
                    <a:srgbClr val="000000">
                      <a:alpha val="43137"/>
                    </a:srgbClr>
                  </a:outerShdw>
                </a:effectLst>
              </a:rPr>
              <a:t>國際交流經驗</a:t>
            </a:r>
          </a:p>
        </p:txBody>
      </p:sp>
    </p:spTree>
    <p:extLst>
      <p:ext uri="{BB962C8B-B14F-4D97-AF65-F5344CB8AC3E}">
        <p14:creationId xmlns:p14="http://schemas.microsoft.com/office/powerpoint/2010/main" val="152531827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a:xfrm>
            <a:off x="1050857" y="447938"/>
            <a:ext cx="10515600" cy="603866"/>
          </a:xfrm>
        </p:spPr>
        <p:txBody>
          <a:bodyPr>
            <a:normAutofit/>
          </a:bodyPr>
          <a:lstStyle/>
          <a:p>
            <a:r>
              <a:rPr lang="zh-TW" altLang="en-US" sz="2700" dirty="0"/>
              <a:t>學校資源盤點範例</a:t>
            </a:r>
            <a:endParaRPr lang="zh-TW" altLang="en-US" dirty="0"/>
          </a:p>
        </p:txBody>
      </p:sp>
      <p:sp>
        <p:nvSpPr>
          <p:cNvPr id="3" name="投影片編號版面配置區 2"/>
          <p:cNvSpPr>
            <a:spLocks noGrp="1"/>
          </p:cNvSpPr>
          <p:nvPr>
            <p:ph type="sldNum" sz="quarter" idx="12"/>
          </p:nvPr>
        </p:nvSpPr>
        <p:spPr/>
        <p:txBody>
          <a:bodyPr/>
          <a:lstStyle/>
          <a:p>
            <a:fld id="{509E59D0-4C56-4ECF-ACC9-E297287AB25A}" type="slidenum">
              <a:rPr lang="zh-TW" altLang="en-US" smtClean="0"/>
              <a:pPr/>
              <a:t>6</a:t>
            </a:fld>
            <a:endParaRPr lang="zh-TW" altLang="en-US" dirty="0"/>
          </a:p>
        </p:txBody>
      </p:sp>
      <p:graphicFrame>
        <p:nvGraphicFramePr>
          <p:cNvPr id="8" name="表格 7"/>
          <p:cNvGraphicFramePr>
            <a:graphicFrameLocks noGrp="1"/>
          </p:cNvGraphicFramePr>
          <p:nvPr>
            <p:extLst>
              <p:ext uri="{D42A27DB-BD31-4B8C-83A1-F6EECF244321}">
                <p14:modId xmlns:p14="http://schemas.microsoft.com/office/powerpoint/2010/main" val="685703049"/>
              </p:ext>
            </p:extLst>
          </p:nvPr>
        </p:nvGraphicFramePr>
        <p:xfrm>
          <a:off x="859788" y="1051804"/>
          <a:ext cx="10547727" cy="4836695"/>
        </p:xfrm>
        <a:graphic>
          <a:graphicData uri="http://schemas.openxmlformats.org/drawingml/2006/table">
            <a:tbl>
              <a:tblPr firstRow="1" firstCol="1" bandRow="1">
                <a:tableStyleId>{5C22544A-7EE6-4342-B048-85BDC9FD1C3A}</a:tableStyleId>
              </a:tblPr>
              <a:tblGrid>
                <a:gridCol w="490012">
                  <a:extLst>
                    <a:ext uri="{9D8B030D-6E8A-4147-A177-3AD203B41FA5}">
                      <a16:colId xmlns:a16="http://schemas.microsoft.com/office/drawing/2014/main" val="3600362899"/>
                    </a:ext>
                  </a:extLst>
                </a:gridCol>
                <a:gridCol w="1324213">
                  <a:extLst>
                    <a:ext uri="{9D8B030D-6E8A-4147-A177-3AD203B41FA5}">
                      <a16:colId xmlns:a16="http://schemas.microsoft.com/office/drawing/2014/main" val="1665908615"/>
                    </a:ext>
                  </a:extLst>
                </a:gridCol>
                <a:gridCol w="8733502">
                  <a:extLst>
                    <a:ext uri="{9D8B030D-6E8A-4147-A177-3AD203B41FA5}">
                      <a16:colId xmlns:a16="http://schemas.microsoft.com/office/drawing/2014/main" val="2287016459"/>
                    </a:ext>
                  </a:extLst>
                </a:gridCol>
              </a:tblGrid>
              <a:tr h="403058">
                <a:tc gridSpan="2">
                  <a:txBody>
                    <a:bodyPr/>
                    <a:lstStyle/>
                    <a:p>
                      <a:pPr algn="ctr">
                        <a:spcAft>
                          <a:spcPts val="0"/>
                        </a:spcAft>
                      </a:pPr>
                      <a:r>
                        <a:rPr lang="zh-TW" sz="2000" kern="100" dirty="0">
                          <a:effectLst/>
                        </a:rPr>
                        <a:t>面向</a:t>
                      </a:r>
                      <a:endParaRPr lang="zh-TW" sz="2000" kern="100" dirty="0">
                        <a:effectLst/>
                        <a:latin typeface="Calibri" panose="020F0502020204030204" pitchFamily="34" charset="0"/>
                        <a:ea typeface="新細明體" panose="02020500000000000000" pitchFamily="18" charset="-120"/>
                        <a:cs typeface="Times New Roman" panose="02020603050405020304" pitchFamily="18" charset="0"/>
                      </a:endParaRPr>
                    </a:p>
                  </a:txBody>
                  <a:tcPr marL="36703" marR="36703" marT="0" marB="0"/>
                </a:tc>
                <a:tc hMerge="1">
                  <a:txBody>
                    <a:bodyPr/>
                    <a:lstStyle/>
                    <a:p>
                      <a:endParaRPr lang="zh-TW" altLang="en-US"/>
                    </a:p>
                  </a:txBody>
                  <a:tcPr/>
                </a:tc>
                <a:tc>
                  <a:txBody>
                    <a:bodyPr/>
                    <a:lstStyle/>
                    <a:p>
                      <a:pPr algn="ctr">
                        <a:spcAft>
                          <a:spcPts val="0"/>
                        </a:spcAft>
                      </a:pPr>
                      <a:r>
                        <a:rPr lang="zh-TW" sz="2000" kern="100" dirty="0">
                          <a:effectLst/>
                        </a:rPr>
                        <a:t>背景分析</a:t>
                      </a:r>
                      <a:endParaRPr lang="zh-TW" sz="2000" kern="100" dirty="0">
                        <a:effectLst/>
                        <a:latin typeface="Calibri" panose="020F0502020204030204" pitchFamily="34" charset="0"/>
                        <a:ea typeface="新細明體" panose="02020500000000000000" pitchFamily="18" charset="-120"/>
                        <a:cs typeface="Times New Roman" panose="02020603050405020304" pitchFamily="18" charset="0"/>
                      </a:endParaRPr>
                    </a:p>
                  </a:txBody>
                  <a:tcPr marL="36703" marR="36703" marT="0" marB="0"/>
                </a:tc>
                <a:extLst>
                  <a:ext uri="{0D108BD9-81ED-4DB2-BD59-A6C34878D82A}">
                    <a16:rowId xmlns:a16="http://schemas.microsoft.com/office/drawing/2014/main" val="1363013304"/>
                  </a:ext>
                </a:extLst>
              </a:tr>
              <a:tr h="1088257">
                <a:tc rowSpan="2">
                  <a:txBody>
                    <a:bodyPr/>
                    <a:lstStyle/>
                    <a:p>
                      <a:pPr algn="ctr">
                        <a:spcAft>
                          <a:spcPts val="0"/>
                        </a:spcAft>
                      </a:pPr>
                      <a:r>
                        <a:rPr lang="zh-TW" sz="2000" kern="100" dirty="0">
                          <a:effectLst/>
                        </a:rPr>
                        <a:t>學</a:t>
                      </a:r>
                    </a:p>
                    <a:p>
                      <a:pPr algn="ctr">
                        <a:spcAft>
                          <a:spcPts val="0"/>
                        </a:spcAft>
                      </a:pPr>
                      <a:r>
                        <a:rPr lang="zh-TW" sz="2000" kern="100" dirty="0">
                          <a:effectLst/>
                        </a:rPr>
                        <a:t>校</a:t>
                      </a:r>
                    </a:p>
                    <a:p>
                      <a:pPr algn="ctr">
                        <a:spcAft>
                          <a:spcPts val="0"/>
                        </a:spcAft>
                      </a:pPr>
                      <a:r>
                        <a:rPr lang="zh-TW" sz="2000" kern="100" dirty="0">
                          <a:effectLst/>
                        </a:rPr>
                        <a:t>課</a:t>
                      </a:r>
                    </a:p>
                    <a:p>
                      <a:pPr algn="ctr">
                        <a:spcAft>
                          <a:spcPts val="0"/>
                        </a:spcAft>
                      </a:pPr>
                      <a:r>
                        <a:rPr lang="zh-TW" sz="2000" kern="100" dirty="0">
                          <a:effectLst/>
                        </a:rPr>
                        <a:t>程</a:t>
                      </a:r>
                      <a:endParaRPr lang="zh-TW" sz="2000" kern="100" dirty="0">
                        <a:effectLst/>
                        <a:latin typeface="Calibri" panose="020F0502020204030204" pitchFamily="34" charset="0"/>
                        <a:ea typeface="新細明體" panose="02020500000000000000" pitchFamily="18" charset="-120"/>
                        <a:cs typeface="Times New Roman" panose="02020603050405020304" pitchFamily="18" charset="0"/>
                      </a:endParaRPr>
                    </a:p>
                  </a:txBody>
                  <a:tcPr marL="36703" marR="36703" marT="0" marB="0" anchor="ctr"/>
                </a:tc>
                <a:tc>
                  <a:txBody>
                    <a:bodyPr/>
                    <a:lstStyle/>
                    <a:p>
                      <a:pPr algn="ctr">
                        <a:spcAft>
                          <a:spcPts val="0"/>
                        </a:spcAft>
                      </a:pPr>
                      <a:r>
                        <a:rPr lang="zh-TW" sz="2000" kern="100" dirty="0">
                          <a:effectLst/>
                        </a:rPr>
                        <a:t>特色課程</a:t>
                      </a:r>
                      <a:endParaRPr lang="zh-TW" sz="2000" kern="100" dirty="0">
                        <a:effectLst/>
                        <a:latin typeface="Calibri" panose="020F0502020204030204" pitchFamily="34" charset="0"/>
                        <a:ea typeface="新細明體" panose="02020500000000000000" pitchFamily="18" charset="-120"/>
                        <a:cs typeface="Times New Roman" panose="02020603050405020304" pitchFamily="18" charset="0"/>
                      </a:endParaRPr>
                    </a:p>
                  </a:txBody>
                  <a:tcPr marL="36703" marR="36703" marT="0" marB="0" anchor="ctr"/>
                </a:tc>
                <a:tc>
                  <a:txBody>
                    <a:bodyPr/>
                    <a:lstStyle/>
                    <a:p>
                      <a:pPr algn="just">
                        <a:spcAft>
                          <a:spcPts val="0"/>
                        </a:spcAft>
                      </a:pPr>
                      <a:r>
                        <a:rPr lang="zh-TW" altLang="zh-TW" sz="2000" kern="1200" dirty="0">
                          <a:solidFill>
                            <a:schemeClr val="dk1"/>
                          </a:solidFill>
                          <a:effectLst/>
                          <a:latin typeface="+mn-lt"/>
                          <a:ea typeface="+mn-ea"/>
                          <a:cs typeface="+mn-cs"/>
                        </a:rPr>
                        <a:t>本校</a:t>
                      </a:r>
                      <a:r>
                        <a:rPr lang="zh-TW" altLang="zh-TW" sz="2000" kern="1200" dirty="0">
                          <a:solidFill>
                            <a:srgbClr val="0070C0"/>
                          </a:solidFill>
                          <a:effectLst/>
                          <a:latin typeface="+mn-lt"/>
                          <a:ea typeface="+mn-ea"/>
                          <a:cs typeface="+mn-cs"/>
                        </a:rPr>
                        <a:t>外語特色高中</a:t>
                      </a:r>
                      <a:r>
                        <a:rPr lang="zh-TW" altLang="zh-TW" sz="2000" kern="1200" dirty="0">
                          <a:solidFill>
                            <a:schemeClr val="dk1"/>
                          </a:solidFill>
                          <a:effectLst/>
                          <a:latin typeface="+mn-lt"/>
                          <a:ea typeface="+mn-ea"/>
                          <a:cs typeface="+mn-cs"/>
                        </a:rPr>
                        <a:t>，亦為市內唯一一所將全面推展第二外語（日語、法語、德語、西班牙語）為</a:t>
                      </a:r>
                      <a:r>
                        <a:rPr lang="zh-TW" altLang="en-US" sz="2000" kern="1200" dirty="0">
                          <a:solidFill>
                            <a:schemeClr val="dk1"/>
                          </a:solidFill>
                          <a:effectLst/>
                          <a:latin typeface="+mn-lt"/>
                          <a:ea typeface="+mn-ea"/>
                          <a:cs typeface="+mn-cs"/>
                        </a:rPr>
                        <a:t>校訂</a:t>
                      </a:r>
                      <a:r>
                        <a:rPr lang="zh-TW" altLang="zh-TW" sz="2000" kern="1200" dirty="0">
                          <a:solidFill>
                            <a:schemeClr val="dk1"/>
                          </a:solidFill>
                          <a:effectLst/>
                          <a:latin typeface="+mn-lt"/>
                          <a:ea typeface="+mn-ea"/>
                          <a:cs typeface="+mn-cs"/>
                        </a:rPr>
                        <a:t>必</a:t>
                      </a:r>
                      <a:r>
                        <a:rPr lang="zh-TW" altLang="en-US" sz="2000" kern="1200" dirty="0">
                          <a:solidFill>
                            <a:schemeClr val="dk1"/>
                          </a:solidFill>
                          <a:effectLst/>
                          <a:latin typeface="+mn-lt"/>
                          <a:ea typeface="+mn-ea"/>
                          <a:cs typeface="+mn-cs"/>
                        </a:rPr>
                        <a:t>修</a:t>
                      </a:r>
                      <a:r>
                        <a:rPr lang="zh-TW" altLang="zh-TW" sz="2000" kern="1200" dirty="0">
                          <a:solidFill>
                            <a:schemeClr val="dk1"/>
                          </a:solidFill>
                          <a:effectLst/>
                          <a:latin typeface="+mn-lt"/>
                          <a:ea typeface="+mn-ea"/>
                          <a:cs typeface="+mn-cs"/>
                        </a:rPr>
                        <a:t>課程之學校，積極與國內知名大學外語學院進行結盟</a:t>
                      </a:r>
                      <a:r>
                        <a:rPr lang="zh-TW" altLang="en-US" sz="2000" kern="1200" dirty="0">
                          <a:solidFill>
                            <a:schemeClr val="dk1"/>
                          </a:solidFill>
                          <a:effectLst/>
                          <a:latin typeface="+mn-lt"/>
                          <a:ea typeface="+mn-ea"/>
                          <a:cs typeface="+mn-cs"/>
                        </a:rPr>
                        <a:t>。</a:t>
                      </a:r>
                      <a:endParaRPr lang="zh-TW" sz="2000" kern="100" dirty="0">
                        <a:effectLst/>
                        <a:latin typeface="Calibri" panose="020F0502020204030204" pitchFamily="34" charset="0"/>
                        <a:ea typeface="新細明體" panose="02020500000000000000" pitchFamily="18" charset="-120"/>
                        <a:cs typeface="Times New Roman" panose="02020603050405020304" pitchFamily="18" charset="0"/>
                      </a:endParaRPr>
                    </a:p>
                  </a:txBody>
                  <a:tcPr marL="36703" marR="36703" marT="0" marB="0" anchor="ctr"/>
                </a:tc>
                <a:extLst>
                  <a:ext uri="{0D108BD9-81ED-4DB2-BD59-A6C34878D82A}">
                    <a16:rowId xmlns:a16="http://schemas.microsoft.com/office/drawing/2014/main" val="1890458845"/>
                  </a:ext>
                </a:extLst>
              </a:tr>
              <a:tr h="1451008">
                <a:tc vMerge="1">
                  <a:txBody>
                    <a:bodyPr/>
                    <a:lstStyle/>
                    <a:p>
                      <a:endParaRPr lang="zh-TW" altLang="en-US"/>
                    </a:p>
                  </a:txBody>
                  <a:tcPr/>
                </a:tc>
                <a:tc>
                  <a:txBody>
                    <a:bodyPr/>
                    <a:lstStyle/>
                    <a:p>
                      <a:pPr algn="ctr">
                        <a:spcAft>
                          <a:spcPts val="0"/>
                        </a:spcAft>
                      </a:pPr>
                      <a:r>
                        <a:rPr lang="zh-TW" sz="2000" kern="100" dirty="0">
                          <a:effectLst/>
                        </a:rPr>
                        <a:t>相關課程</a:t>
                      </a:r>
                      <a:br>
                        <a:rPr lang="en-US" altLang="zh-TW" sz="2000" kern="100" dirty="0">
                          <a:effectLst/>
                        </a:rPr>
                      </a:br>
                      <a:r>
                        <a:rPr lang="zh-TW" sz="2000" kern="100" dirty="0">
                          <a:effectLst/>
                        </a:rPr>
                        <a:t>計畫</a:t>
                      </a:r>
                      <a:endParaRPr lang="zh-TW" sz="2000" kern="100" dirty="0">
                        <a:effectLst/>
                        <a:latin typeface="Calibri" panose="020F0502020204030204" pitchFamily="34" charset="0"/>
                        <a:ea typeface="新細明體" panose="02020500000000000000" pitchFamily="18" charset="-120"/>
                        <a:cs typeface="Times New Roman" panose="02020603050405020304" pitchFamily="18" charset="0"/>
                      </a:endParaRPr>
                    </a:p>
                  </a:txBody>
                  <a:tcPr marL="36703" marR="36703" marT="0" marB="0" anchor="ctr"/>
                </a:tc>
                <a:tc>
                  <a:txBody>
                    <a:bodyPr/>
                    <a:lstStyle/>
                    <a:p>
                      <a:pPr marL="342900" lvl="0" indent="-342900">
                        <a:buFont typeface="+mj-lt"/>
                        <a:buAutoNum type="arabicPeriod"/>
                      </a:pPr>
                      <a:r>
                        <a:rPr lang="zh-TW" altLang="zh-TW" sz="2000" kern="1200" dirty="0">
                          <a:solidFill>
                            <a:srgbClr val="FF0000"/>
                          </a:solidFill>
                          <a:effectLst/>
                          <a:latin typeface="+mn-lt"/>
                          <a:ea typeface="+mn-ea"/>
                          <a:cs typeface="+mn-cs"/>
                        </a:rPr>
                        <a:t>國際交流班</a:t>
                      </a:r>
                      <a:r>
                        <a:rPr lang="zh-TW" altLang="zh-TW" sz="2000" kern="1200" dirty="0">
                          <a:solidFill>
                            <a:schemeClr val="dk1"/>
                          </a:solidFill>
                          <a:effectLst/>
                          <a:latin typeface="+mn-lt"/>
                          <a:ea typeface="+mn-ea"/>
                          <a:cs typeface="+mn-cs"/>
                        </a:rPr>
                        <a:t>：推展國際語言能力，培養國際前瞻視野，教學創新多元，並將異國的人文、習俗、風情等，融入課程，探討重要全球議題。</a:t>
                      </a:r>
                    </a:p>
                    <a:p>
                      <a:pPr marL="342900" indent="-342900">
                        <a:buFont typeface="+mj-lt"/>
                        <a:buAutoNum type="arabicPeriod"/>
                      </a:pPr>
                      <a:r>
                        <a:rPr lang="zh-TW" altLang="zh-TW" sz="2000" kern="1200" dirty="0">
                          <a:solidFill>
                            <a:srgbClr val="FF0000"/>
                          </a:solidFill>
                          <a:effectLst/>
                          <a:latin typeface="+mn-lt"/>
                          <a:ea typeface="+mn-ea"/>
                          <a:cs typeface="+mn-cs"/>
                        </a:rPr>
                        <a:t>海外攬才子女專班</a:t>
                      </a:r>
                      <a:r>
                        <a:rPr lang="en-US" altLang="zh-TW" sz="2000" kern="1200" dirty="0">
                          <a:solidFill>
                            <a:schemeClr val="dk1"/>
                          </a:solidFill>
                          <a:effectLst/>
                          <a:latin typeface="+mn-lt"/>
                          <a:ea typeface="+mn-ea"/>
                          <a:cs typeface="+mn-cs"/>
                        </a:rPr>
                        <a:t>: </a:t>
                      </a:r>
                      <a:r>
                        <a:rPr lang="zh-TW" altLang="zh-TW" sz="2000" kern="1200" dirty="0">
                          <a:solidFill>
                            <a:schemeClr val="dk1"/>
                          </a:solidFill>
                          <a:effectLst/>
                          <a:latin typeface="+mn-lt"/>
                          <a:ea typeface="+mn-ea"/>
                          <a:cs typeface="+mn-cs"/>
                        </a:rPr>
                        <a:t>提供海外專業人才子女優質且安心的就學環境，並提高其學生的全球移動力</a:t>
                      </a:r>
                      <a:r>
                        <a:rPr lang="zh-TW" altLang="en-US" sz="2000" kern="1200" dirty="0">
                          <a:solidFill>
                            <a:schemeClr val="dk1"/>
                          </a:solidFill>
                          <a:effectLst/>
                          <a:latin typeface="+mn-lt"/>
                          <a:ea typeface="+mn-ea"/>
                          <a:cs typeface="+mn-cs"/>
                        </a:rPr>
                        <a:t>。</a:t>
                      </a:r>
                      <a:endParaRPr lang="zh-TW" sz="2000" kern="100" dirty="0">
                        <a:effectLst/>
                        <a:latin typeface="Calibri" panose="020F0502020204030204" pitchFamily="34" charset="0"/>
                        <a:ea typeface="新細明體" panose="02020500000000000000" pitchFamily="18" charset="-120"/>
                        <a:cs typeface="Times New Roman" panose="02020603050405020304" pitchFamily="18" charset="0"/>
                      </a:endParaRPr>
                    </a:p>
                  </a:txBody>
                  <a:tcPr marL="36703" marR="36703" marT="0" marB="0" anchor="ctr"/>
                </a:tc>
                <a:extLst>
                  <a:ext uri="{0D108BD9-81ED-4DB2-BD59-A6C34878D82A}">
                    <a16:rowId xmlns:a16="http://schemas.microsoft.com/office/drawing/2014/main" val="2280641587"/>
                  </a:ext>
                </a:extLst>
              </a:tr>
              <a:tr h="806115">
                <a:tc rowSpan="2">
                  <a:txBody>
                    <a:bodyPr/>
                    <a:lstStyle/>
                    <a:p>
                      <a:pPr algn="ctr">
                        <a:spcAft>
                          <a:spcPts val="0"/>
                        </a:spcAft>
                      </a:pPr>
                      <a:r>
                        <a:rPr lang="zh-TW" sz="2000" kern="100">
                          <a:effectLst/>
                        </a:rPr>
                        <a:t>教師</a:t>
                      </a:r>
                    </a:p>
                    <a:p>
                      <a:pPr algn="ctr">
                        <a:spcAft>
                          <a:spcPts val="0"/>
                        </a:spcAft>
                      </a:pPr>
                      <a:r>
                        <a:rPr lang="zh-TW" sz="2000" kern="100">
                          <a:effectLst/>
                        </a:rPr>
                        <a:t>社群</a:t>
                      </a:r>
                      <a:endParaRPr lang="zh-TW" sz="2000" kern="100">
                        <a:effectLst/>
                        <a:latin typeface="Calibri" panose="020F0502020204030204" pitchFamily="34" charset="0"/>
                        <a:ea typeface="新細明體" panose="02020500000000000000" pitchFamily="18" charset="-120"/>
                        <a:cs typeface="Times New Roman" panose="02020603050405020304" pitchFamily="18" charset="0"/>
                      </a:endParaRPr>
                    </a:p>
                  </a:txBody>
                  <a:tcPr marL="36703" marR="36703" marT="0" marB="0" anchor="ctr"/>
                </a:tc>
                <a:tc>
                  <a:txBody>
                    <a:bodyPr/>
                    <a:lstStyle/>
                    <a:p>
                      <a:pPr algn="ctr">
                        <a:spcAft>
                          <a:spcPts val="0"/>
                        </a:spcAft>
                      </a:pPr>
                      <a:r>
                        <a:rPr lang="zh-TW" sz="2000" kern="100" dirty="0">
                          <a:effectLst/>
                        </a:rPr>
                        <a:t>國際教育</a:t>
                      </a:r>
                      <a:br>
                        <a:rPr lang="en-US" altLang="zh-TW" sz="2000" kern="100" dirty="0">
                          <a:effectLst/>
                        </a:rPr>
                      </a:br>
                      <a:r>
                        <a:rPr lang="zh-TW" sz="2000" kern="100" dirty="0">
                          <a:effectLst/>
                        </a:rPr>
                        <a:t>知能</a:t>
                      </a:r>
                      <a:endParaRPr lang="zh-TW" sz="2000" kern="100" dirty="0">
                        <a:effectLst/>
                        <a:latin typeface="Calibri" panose="020F0502020204030204" pitchFamily="34" charset="0"/>
                        <a:ea typeface="新細明體" panose="02020500000000000000" pitchFamily="18" charset="-120"/>
                        <a:cs typeface="Times New Roman" panose="02020603050405020304" pitchFamily="18" charset="0"/>
                      </a:endParaRPr>
                    </a:p>
                  </a:txBody>
                  <a:tcPr marL="36703" marR="36703" marT="0" marB="0" anchor="ctr"/>
                </a:tc>
                <a:tc>
                  <a:txBody>
                    <a:bodyPr/>
                    <a:lstStyle/>
                    <a:p>
                      <a:pPr marL="0" indent="0">
                        <a:buFont typeface="+mj-lt"/>
                        <a:buNone/>
                      </a:pPr>
                      <a:r>
                        <a:rPr lang="zh-TW" altLang="en-US" sz="2000" kern="1200" dirty="0">
                          <a:solidFill>
                            <a:schemeClr val="dk1"/>
                          </a:solidFill>
                          <a:effectLst/>
                          <a:latin typeface="+mn-lt"/>
                          <a:ea typeface="+mn-ea"/>
                          <a:cs typeface="+mn-cs"/>
                        </a:rPr>
                        <a:t>共有</a:t>
                      </a:r>
                      <a:r>
                        <a:rPr lang="en-US" altLang="zh-TW" sz="2000" kern="1200" dirty="0">
                          <a:solidFill>
                            <a:schemeClr val="dk1"/>
                          </a:solidFill>
                          <a:effectLst/>
                          <a:latin typeface="+mn-lt"/>
                          <a:ea typeface="+mn-ea"/>
                          <a:cs typeface="+mn-cs"/>
                        </a:rPr>
                        <a:t>8</a:t>
                      </a:r>
                      <a:r>
                        <a:rPr lang="zh-TW" altLang="en-US" sz="2000" kern="1200" dirty="0">
                          <a:solidFill>
                            <a:schemeClr val="dk1"/>
                          </a:solidFill>
                          <a:effectLst/>
                          <a:latin typeface="+mn-lt"/>
                          <a:ea typeface="+mn-ea"/>
                          <a:cs typeface="+mn-cs"/>
                        </a:rPr>
                        <a:t>位教師參加教育部國際專業知能初階研習；共有</a:t>
                      </a:r>
                      <a:r>
                        <a:rPr lang="en-US" altLang="zh-TW" sz="2000" kern="1200" dirty="0">
                          <a:solidFill>
                            <a:schemeClr val="dk1"/>
                          </a:solidFill>
                          <a:effectLst/>
                          <a:latin typeface="+mn-lt"/>
                          <a:ea typeface="+mn-ea"/>
                          <a:cs typeface="+mn-cs"/>
                        </a:rPr>
                        <a:t>7</a:t>
                      </a:r>
                      <a:r>
                        <a:rPr lang="zh-TW" altLang="en-US" sz="2000" kern="1200" dirty="0">
                          <a:solidFill>
                            <a:schemeClr val="dk1"/>
                          </a:solidFill>
                          <a:effectLst/>
                          <a:latin typeface="+mn-lt"/>
                          <a:ea typeface="+mn-ea"/>
                          <a:cs typeface="+mn-cs"/>
                        </a:rPr>
                        <a:t>位教師參加桃園市國際教育事務中心舉辦之中小學國際教育初階研習。</a:t>
                      </a:r>
                    </a:p>
                  </a:txBody>
                  <a:tcPr marL="36703" marR="36703" marT="0" marB="0" anchor="ctr"/>
                </a:tc>
                <a:extLst>
                  <a:ext uri="{0D108BD9-81ED-4DB2-BD59-A6C34878D82A}">
                    <a16:rowId xmlns:a16="http://schemas.microsoft.com/office/drawing/2014/main" val="2621261788"/>
                  </a:ext>
                </a:extLst>
              </a:tr>
              <a:tr h="1088257">
                <a:tc vMerge="1">
                  <a:txBody>
                    <a:bodyPr/>
                    <a:lstStyle/>
                    <a:p>
                      <a:endParaRPr lang="zh-TW" altLang="en-US"/>
                    </a:p>
                  </a:txBody>
                  <a:tcPr/>
                </a:tc>
                <a:tc>
                  <a:txBody>
                    <a:bodyPr/>
                    <a:lstStyle/>
                    <a:p>
                      <a:pPr algn="ctr">
                        <a:spcAft>
                          <a:spcPts val="0"/>
                        </a:spcAft>
                      </a:pPr>
                      <a:r>
                        <a:rPr lang="zh-TW" sz="2000" kern="100" dirty="0">
                          <a:effectLst/>
                        </a:rPr>
                        <a:t>國際教育相關社群運作</a:t>
                      </a:r>
                      <a:endParaRPr lang="zh-TW" sz="2000" kern="100" dirty="0">
                        <a:effectLst/>
                        <a:latin typeface="Calibri" panose="020F0502020204030204" pitchFamily="34" charset="0"/>
                        <a:ea typeface="新細明體" panose="02020500000000000000" pitchFamily="18" charset="-120"/>
                        <a:cs typeface="Times New Roman" panose="02020603050405020304" pitchFamily="18" charset="0"/>
                      </a:endParaRPr>
                    </a:p>
                  </a:txBody>
                  <a:tcPr marL="36703" marR="36703" marT="0" marB="0" anchor="ctr"/>
                </a:tc>
                <a:tc>
                  <a:txBody>
                    <a:bodyPr/>
                    <a:lstStyle/>
                    <a:p>
                      <a:r>
                        <a:rPr lang="zh-TW" altLang="en-US" sz="2000" kern="1200" dirty="0">
                          <a:solidFill>
                            <a:schemeClr val="dk1"/>
                          </a:solidFill>
                          <a:effectLst/>
                          <a:latin typeface="+mn-lt"/>
                          <a:ea typeface="+mn-ea"/>
                          <a:cs typeface="+mn-cs"/>
                        </a:rPr>
                        <a:t> </a:t>
                      </a:r>
                      <a:r>
                        <a:rPr lang="en-US" altLang="zh-TW" sz="2000" kern="1200" dirty="0">
                          <a:solidFill>
                            <a:srgbClr val="0070C0"/>
                          </a:solidFill>
                          <a:effectLst/>
                          <a:latin typeface="+mn-lt"/>
                          <a:ea typeface="+mn-ea"/>
                          <a:cs typeface="+mn-cs"/>
                        </a:rPr>
                        <a:t>IB</a:t>
                      </a:r>
                      <a:r>
                        <a:rPr lang="zh-TW" altLang="en-US" sz="2000" kern="1200" dirty="0">
                          <a:solidFill>
                            <a:srgbClr val="0070C0"/>
                          </a:solidFill>
                          <a:effectLst/>
                          <a:latin typeface="+mn-lt"/>
                          <a:ea typeface="+mn-ea"/>
                          <a:cs typeface="+mn-cs"/>
                        </a:rPr>
                        <a:t>社群</a:t>
                      </a:r>
                      <a:r>
                        <a:rPr lang="en-US" altLang="zh-TW" sz="2000" kern="1200" dirty="0">
                          <a:solidFill>
                            <a:schemeClr val="dk1"/>
                          </a:solidFill>
                          <a:effectLst/>
                          <a:latin typeface="+mn-lt"/>
                          <a:ea typeface="+mn-ea"/>
                          <a:cs typeface="+mn-cs"/>
                        </a:rPr>
                        <a:t>:</a:t>
                      </a:r>
                      <a:r>
                        <a:rPr lang="zh-TW" altLang="en-US" sz="2000" kern="1200" dirty="0">
                          <a:solidFill>
                            <a:schemeClr val="dk1"/>
                          </a:solidFill>
                          <a:effectLst/>
                          <a:latin typeface="+mn-lt"/>
                          <a:ea typeface="+mn-ea"/>
                          <a:cs typeface="+mn-cs"/>
                        </a:rPr>
                        <a:t>本校已為</a:t>
                      </a:r>
                      <a:r>
                        <a:rPr lang="en-US" altLang="zh-TW" sz="2000" kern="1200" dirty="0">
                          <a:solidFill>
                            <a:schemeClr val="dk1"/>
                          </a:solidFill>
                          <a:effectLst/>
                          <a:latin typeface="+mn-lt"/>
                          <a:ea typeface="+mn-ea"/>
                          <a:cs typeface="+mn-cs"/>
                        </a:rPr>
                        <a:t>IB</a:t>
                      </a:r>
                      <a:r>
                        <a:rPr lang="zh-TW" altLang="en-US" sz="2000" kern="1200" dirty="0">
                          <a:solidFill>
                            <a:schemeClr val="dk1"/>
                          </a:solidFill>
                          <a:effectLst/>
                          <a:latin typeface="+mn-lt"/>
                          <a:ea typeface="+mn-ea"/>
                          <a:cs typeface="+mn-cs"/>
                        </a:rPr>
                        <a:t>候選學校，目前正積極籌備各項制度及教師專業增能，擬於</a:t>
                      </a:r>
                      <a:r>
                        <a:rPr lang="en-US" altLang="zh-TW" sz="2000" kern="1200" dirty="0">
                          <a:solidFill>
                            <a:schemeClr val="dk1"/>
                          </a:solidFill>
                          <a:effectLst/>
                          <a:latin typeface="+mn-lt"/>
                          <a:ea typeface="+mn-ea"/>
                          <a:cs typeface="+mn-cs"/>
                        </a:rPr>
                        <a:t>110</a:t>
                      </a:r>
                      <a:r>
                        <a:rPr lang="zh-TW" altLang="en-US" sz="2000" kern="1200" dirty="0">
                          <a:solidFill>
                            <a:schemeClr val="dk1"/>
                          </a:solidFill>
                          <a:effectLst/>
                          <a:latin typeface="+mn-lt"/>
                          <a:ea typeface="+mn-ea"/>
                          <a:cs typeface="+mn-cs"/>
                        </a:rPr>
                        <a:t>學年度開始前獲</a:t>
                      </a:r>
                      <a:r>
                        <a:rPr lang="en-US" altLang="zh-TW" sz="2000" kern="1200" dirty="0">
                          <a:solidFill>
                            <a:schemeClr val="dk1"/>
                          </a:solidFill>
                          <a:effectLst/>
                          <a:latin typeface="+mn-lt"/>
                          <a:ea typeface="+mn-ea"/>
                          <a:cs typeface="+mn-cs"/>
                        </a:rPr>
                        <a:t>IBO</a:t>
                      </a:r>
                      <a:r>
                        <a:rPr lang="zh-TW" altLang="en-US" sz="2000" kern="1200" dirty="0">
                          <a:solidFill>
                            <a:schemeClr val="dk1"/>
                          </a:solidFill>
                          <a:effectLst/>
                          <a:latin typeface="+mn-lt"/>
                          <a:ea typeface="+mn-ea"/>
                          <a:cs typeface="+mn-cs"/>
                        </a:rPr>
                        <a:t>授權通過為正式</a:t>
                      </a:r>
                      <a:r>
                        <a:rPr lang="en-US" altLang="zh-TW" sz="2000" kern="1200" dirty="0">
                          <a:solidFill>
                            <a:schemeClr val="dk1"/>
                          </a:solidFill>
                          <a:effectLst/>
                          <a:latin typeface="+mn-lt"/>
                          <a:ea typeface="+mn-ea"/>
                          <a:cs typeface="+mn-cs"/>
                        </a:rPr>
                        <a:t>IB</a:t>
                      </a:r>
                      <a:r>
                        <a:rPr lang="zh-TW" altLang="en-US" sz="2000" kern="1200" dirty="0">
                          <a:solidFill>
                            <a:schemeClr val="dk1"/>
                          </a:solidFill>
                          <a:effectLst/>
                          <a:latin typeface="+mn-lt"/>
                          <a:ea typeface="+mn-ea"/>
                          <a:cs typeface="+mn-cs"/>
                        </a:rPr>
                        <a:t>學校，正式加入全球</a:t>
                      </a:r>
                      <a:r>
                        <a:rPr lang="en-US" altLang="zh-TW" sz="2000" kern="1200" dirty="0">
                          <a:solidFill>
                            <a:schemeClr val="dk1"/>
                          </a:solidFill>
                          <a:effectLst/>
                          <a:latin typeface="+mn-lt"/>
                          <a:ea typeface="+mn-ea"/>
                          <a:cs typeface="+mn-cs"/>
                        </a:rPr>
                        <a:t>IB</a:t>
                      </a:r>
                      <a:r>
                        <a:rPr lang="zh-TW" altLang="en-US" sz="2000" kern="1200" dirty="0">
                          <a:solidFill>
                            <a:schemeClr val="dk1"/>
                          </a:solidFill>
                          <a:effectLst/>
                          <a:latin typeface="+mn-lt"/>
                          <a:ea typeface="+mn-ea"/>
                          <a:cs typeface="+mn-cs"/>
                        </a:rPr>
                        <a:t>學校聯盟。</a:t>
                      </a:r>
                    </a:p>
                  </a:txBody>
                  <a:tcPr marL="36703" marR="36703" marT="0" marB="0" anchor="ctr"/>
                </a:tc>
                <a:extLst>
                  <a:ext uri="{0D108BD9-81ED-4DB2-BD59-A6C34878D82A}">
                    <a16:rowId xmlns:a16="http://schemas.microsoft.com/office/drawing/2014/main" val="3382252822"/>
                  </a:ext>
                </a:extLst>
              </a:tr>
            </a:tbl>
          </a:graphicData>
        </a:graphic>
      </p:graphicFrame>
      <p:sp>
        <p:nvSpPr>
          <p:cNvPr id="9" name="矩形 8"/>
          <p:cNvSpPr/>
          <p:nvPr/>
        </p:nvSpPr>
        <p:spPr>
          <a:xfrm>
            <a:off x="859788" y="6004497"/>
            <a:ext cx="6096000" cy="646331"/>
          </a:xfrm>
          <a:prstGeom prst="rect">
            <a:avLst/>
          </a:prstGeom>
        </p:spPr>
        <p:txBody>
          <a:bodyPr>
            <a:spAutoFit/>
          </a:bodyPr>
          <a:lstStyle/>
          <a:p>
            <a:r>
              <a:rPr lang="zh-TW" altLang="en-US" dirty="0"/>
              <a:t>（參考資料：桃園市大園國際高級中等學校）</a:t>
            </a:r>
            <a:br>
              <a:rPr lang="zh-TW" altLang="en-US" dirty="0"/>
            </a:br>
            <a:endParaRPr lang="zh-TW" altLang="en-US" dirty="0"/>
          </a:p>
        </p:txBody>
      </p:sp>
    </p:spTree>
    <p:extLst>
      <p:ext uri="{BB962C8B-B14F-4D97-AF65-F5344CB8AC3E}">
        <p14:creationId xmlns:p14="http://schemas.microsoft.com/office/powerpoint/2010/main" val="426825765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投影片編號版面配置區 2"/>
          <p:cNvSpPr>
            <a:spLocks noGrp="1"/>
          </p:cNvSpPr>
          <p:nvPr>
            <p:ph type="sldNum" sz="quarter" idx="12"/>
          </p:nvPr>
        </p:nvSpPr>
        <p:spPr/>
        <p:txBody>
          <a:bodyPr/>
          <a:lstStyle/>
          <a:p>
            <a:fld id="{509E59D0-4C56-4ECF-ACC9-E297287AB25A}" type="slidenum">
              <a:rPr lang="zh-TW" altLang="en-US" smtClean="0"/>
              <a:pPr/>
              <a:t>7</a:t>
            </a:fld>
            <a:endParaRPr lang="zh-TW" altLang="en-US" dirty="0"/>
          </a:p>
        </p:txBody>
      </p:sp>
      <p:graphicFrame>
        <p:nvGraphicFramePr>
          <p:cNvPr id="5" name="表格 4"/>
          <p:cNvGraphicFramePr>
            <a:graphicFrameLocks noGrp="1"/>
          </p:cNvGraphicFramePr>
          <p:nvPr>
            <p:extLst>
              <p:ext uri="{D42A27DB-BD31-4B8C-83A1-F6EECF244321}">
                <p14:modId xmlns:p14="http://schemas.microsoft.com/office/powerpoint/2010/main" val="661162764"/>
              </p:ext>
            </p:extLst>
          </p:nvPr>
        </p:nvGraphicFramePr>
        <p:xfrm>
          <a:off x="859788" y="1051804"/>
          <a:ext cx="10548000" cy="5482373"/>
        </p:xfrm>
        <a:graphic>
          <a:graphicData uri="http://schemas.openxmlformats.org/drawingml/2006/table">
            <a:tbl>
              <a:tblPr firstRow="1" firstCol="1" bandRow="1">
                <a:tableStyleId>{5C22544A-7EE6-4342-B048-85BDC9FD1C3A}</a:tableStyleId>
              </a:tblPr>
              <a:tblGrid>
                <a:gridCol w="489600">
                  <a:extLst>
                    <a:ext uri="{9D8B030D-6E8A-4147-A177-3AD203B41FA5}">
                      <a16:colId xmlns:a16="http://schemas.microsoft.com/office/drawing/2014/main" val="3600362899"/>
                    </a:ext>
                  </a:extLst>
                </a:gridCol>
                <a:gridCol w="1324800">
                  <a:extLst>
                    <a:ext uri="{9D8B030D-6E8A-4147-A177-3AD203B41FA5}">
                      <a16:colId xmlns:a16="http://schemas.microsoft.com/office/drawing/2014/main" val="3361432102"/>
                    </a:ext>
                  </a:extLst>
                </a:gridCol>
                <a:gridCol w="8733600">
                  <a:extLst>
                    <a:ext uri="{9D8B030D-6E8A-4147-A177-3AD203B41FA5}">
                      <a16:colId xmlns:a16="http://schemas.microsoft.com/office/drawing/2014/main" val="2287016459"/>
                    </a:ext>
                  </a:extLst>
                </a:gridCol>
              </a:tblGrid>
              <a:tr h="403200">
                <a:tc gridSpan="2">
                  <a:txBody>
                    <a:bodyPr/>
                    <a:lstStyle/>
                    <a:p>
                      <a:pPr algn="ctr">
                        <a:spcAft>
                          <a:spcPts val="0"/>
                        </a:spcAft>
                      </a:pPr>
                      <a:r>
                        <a:rPr lang="zh-TW" sz="2000" kern="100" dirty="0">
                          <a:effectLst/>
                        </a:rPr>
                        <a:t>面向</a:t>
                      </a:r>
                      <a:endParaRPr lang="zh-TW" sz="2000" kern="100" dirty="0">
                        <a:effectLst/>
                        <a:latin typeface="Calibri" panose="020F0502020204030204" pitchFamily="34" charset="0"/>
                        <a:ea typeface="新細明體" panose="02020500000000000000" pitchFamily="18" charset="-120"/>
                        <a:cs typeface="Times New Roman" panose="02020603050405020304" pitchFamily="18" charset="0"/>
                      </a:endParaRPr>
                    </a:p>
                  </a:txBody>
                  <a:tcPr marL="36703" marR="36703" marT="0" marB="0"/>
                </a:tc>
                <a:tc hMerge="1">
                  <a:txBody>
                    <a:bodyPr/>
                    <a:lstStyle/>
                    <a:p>
                      <a:pPr algn="ctr">
                        <a:spcAft>
                          <a:spcPts val="0"/>
                        </a:spcAft>
                      </a:pPr>
                      <a:endParaRPr lang="zh-TW" sz="2000" kern="100" dirty="0">
                        <a:effectLst/>
                        <a:latin typeface="Calibri" panose="020F0502020204030204" pitchFamily="34" charset="0"/>
                        <a:ea typeface="新細明體" panose="02020500000000000000" pitchFamily="18" charset="-120"/>
                        <a:cs typeface="Times New Roman" panose="02020603050405020304" pitchFamily="18" charset="0"/>
                      </a:endParaRPr>
                    </a:p>
                  </a:txBody>
                  <a:tcPr marL="36703" marR="36703" marT="0" marB="0"/>
                </a:tc>
                <a:tc>
                  <a:txBody>
                    <a:bodyPr/>
                    <a:lstStyle/>
                    <a:p>
                      <a:pPr algn="ctr">
                        <a:spcAft>
                          <a:spcPts val="0"/>
                        </a:spcAft>
                      </a:pPr>
                      <a:r>
                        <a:rPr lang="zh-TW" sz="2000" kern="100" dirty="0">
                          <a:effectLst/>
                        </a:rPr>
                        <a:t>背景分析</a:t>
                      </a:r>
                      <a:endParaRPr lang="zh-TW" sz="2000" kern="100" dirty="0">
                        <a:effectLst/>
                        <a:latin typeface="Calibri" panose="020F0502020204030204" pitchFamily="34" charset="0"/>
                        <a:ea typeface="新細明體" panose="02020500000000000000" pitchFamily="18" charset="-120"/>
                        <a:cs typeface="Times New Roman" panose="02020603050405020304" pitchFamily="18" charset="0"/>
                      </a:endParaRPr>
                    </a:p>
                  </a:txBody>
                  <a:tcPr marL="36703" marR="36703" marT="0" marB="0"/>
                </a:tc>
                <a:extLst>
                  <a:ext uri="{0D108BD9-81ED-4DB2-BD59-A6C34878D82A}">
                    <a16:rowId xmlns:a16="http://schemas.microsoft.com/office/drawing/2014/main" val="1363013304"/>
                  </a:ext>
                </a:extLst>
              </a:tr>
              <a:tr h="1018373">
                <a:tc rowSpan="2">
                  <a:txBody>
                    <a:bodyPr/>
                    <a:lstStyle/>
                    <a:p>
                      <a:pPr algn="ctr">
                        <a:spcAft>
                          <a:spcPts val="0"/>
                        </a:spcAft>
                      </a:pPr>
                      <a:r>
                        <a:rPr lang="zh-TW" sz="2000" kern="100" dirty="0">
                          <a:effectLst/>
                        </a:rPr>
                        <a:t>學生</a:t>
                      </a:r>
                    </a:p>
                    <a:p>
                      <a:pPr algn="ctr">
                        <a:spcAft>
                          <a:spcPts val="0"/>
                        </a:spcAft>
                      </a:pPr>
                      <a:r>
                        <a:rPr lang="zh-TW" sz="2000" kern="100" dirty="0">
                          <a:effectLst/>
                        </a:rPr>
                        <a:t>背景</a:t>
                      </a:r>
                      <a:endParaRPr lang="zh-TW" sz="2000" kern="100" dirty="0">
                        <a:effectLst/>
                        <a:latin typeface="Calibri" panose="020F0502020204030204" pitchFamily="34" charset="0"/>
                        <a:ea typeface="新細明體" panose="02020500000000000000" pitchFamily="18" charset="-120"/>
                        <a:cs typeface="Times New Roman" panose="02020603050405020304" pitchFamily="18" charset="0"/>
                      </a:endParaRPr>
                    </a:p>
                  </a:txBody>
                  <a:tcPr marL="36703" marR="36703" marT="0" marB="0" anchor="ctr"/>
                </a:tc>
                <a:tc>
                  <a:txBody>
                    <a:bodyPr/>
                    <a:lstStyle/>
                    <a:p>
                      <a:pPr algn="ctr">
                        <a:spcAft>
                          <a:spcPts val="0"/>
                        </a:spcAft>
                      </a:pPr>
                      <a:r>
                        <a:rPr lang="zh-TW" sz="2000" kern="100" dirty="0">
                          <a:effectLst/>
                        </a:rPr>
                        <a:t>多元文化</a:t>
                      </a:r>
                      <a:br>
                        <a:rPr lang="en-US" altLang="zh-TW" sz="2000" kern="100" dirty="0">
                          <a:effectLst/>
                        </a:rPr>
                      </a:br>
                      <a:r>
                        <a:rPr lang="zh-TW" sz="2000" kern="100" dirty="0">
                          <a:effectLst/>
                        </a:rPr>
                        <a:t>背景</a:t>
                      </a:r>
                      <a:endParaRPr lang="zh-TW" sz="2000" kern="100" dirty="0">
                        <a:effectLst/>
                        <a:latin typeface="Calibri" panose="020F0502020204030204" pitchFamily="34" charset="0"/>
                        <a:ea typeface="新細明體" panose="02020500000000000000" pitchFamily="18" charset="-120"/>
                        <a:cs typeface="Times New Roman" panose="02020603050405020304" pitchFamily="18" charset="0"/>
                      </a:endParaRPr>
                    </a:p>
                  </a:txBody>
                  <a:tcPr marL="36703" marR="36703" marT="0" marB="0" anchor="ctr"/>
                </a:tc>
                <a:tc>
                  <a:txBody>
                    <a:bodyPr/>
                    <a:lstStyle/>
                    <a:p>
                      <a:r>
                        <a:rPr lang="zh-TW" altLang="en-US" sz="2000" kern="1200" dirty="0">
                          <a:solidFill>
                            <a:schemeClr val="dk1"/>
                          </a:solidFill>
                          <a:effectLst/>
                          <a:latin typeface="+mn-lt"/>
                          <a:ea typeface="+mn-ea"/>
                          <a:cs typeface="+mn-cs"/>
                        </a:rPr>
                        <a:t>新興發展區吸引許多青壯人口移入，除就學人數逐漸增長外，學生背景亦趨多樣化，如：</a:t>
                      </a:r>
                      <a:r>
                        <a:rPr lang="zh-TW" altLang="en-US" sz="2000" kern="1200" dirty="0">
                          <a:solidFill>
                            <a:srgbClr val="0070C0"/>
                          </a:solidFill>
                          <a:effectLst/>
                          <a:latin typeface="+mn-lt"/>
                          <a:ea typeface="+mn-ea"/>
                          <a:cs typeface="+mn-cs"/>
                        </a:rPr>
                        <a:t>新住民、跨國企業、跨縣市等</a:t>
                      </a:r>
                      <a:r>
                        <a:rPr lang="zh-TW" altLang="en-US" sz="2000" kern="1200" dirty="0">
                          <a:solidFill>
                            <a:schemeClr val="dk1"/>
                          </a:solidFill>
                          <a:effectLst/>
                          <a:latin typeface="+mn-lt"/>
                          <a:ea typeface="+mn-ea"/>
                          <a:cs typeface="+mn-cs"/>
                        </a:rPr>
                        <a:t>，構築了本校學生家庭文化背景的多樣性。</a:t>
                      </a:r>
                    </a:p>
                  </a:txBody>
                  <a:tcPr marL="36703" marR="36703" marT="0" marB="0" anchor="ctr"/>
                </a:tc>
                <a:extLst>
                  <a:ext uri="{0D108BD9-81ED-4DB2-BD59-A6C34878D82A}">
                    <a16:rowId xmlns:a16="http://schemas.microsoft.com/office/drawing/2014/main" val="1890458845"/>
                  </a:ext>
                </a:extLst>
              </a:tr>
              <a:tr h="403200">
                <a:tc vMerge="1">
                  <a:txBody>
                    <a:bodyPr/>
                    <a:lstStyle/>
                    <a:p>
                      <a:endParaRPr lang="zh-TW" altLang="en-US"/>
                    </a:p>
                  </a:txBody>
                  <a:tcPr/>
                </a:tc>
                <a:tc>
                  <a:txBody>
                    <a:bodyPr/>
                    <a:lstStyle/>
                    <a:p>
                      <a:pPr algn="ctr">
                        <a:spcAft>
                          <a:spcPts val="0"/>
                        </a:spcAft>
                      </a:pPr>
                      <a:r>
                        <a:rPr lang="zh-TW" sz="2000" kern="100" dirty="0">
                          <a:effectLst/>
                        </a:rPr>
                        <a:t>國際</a:t>
                      </a:r>
                      <a:endParaRPr lang="en-US" altLang="zh-TW" sz="2000" kern="100" dirty="0">
                        <a:effectLst/>
                      </a:endParaRPr>
                    </a:p>
                    <a:p>
                      <a:pPr algn="ctr">
                        <a:spcAft>
                          <a:spcPts val="0"/>
                        </a:spcAft>
                      </a:pPr>
                      <a:r>
                        <a:rPr lang="zh-TW" sz="2000" kern="100" dirty="0">
                          <a:effectLst/>
                        </a:rPr>
                        <a:t>交流經驗</a:t>
                      </a:r>
                      <a:endParaRPr lang="zh-TW" sz="2000" kern="100" dirty="0">
                        <a:effectLst/>
                        <a:latin typeface="Calibri" panose="020F0502020204030204" pitchFamily="34" charset="0"/>
                        <a:ea typeface="新細明體" panose="02020500000000000000" pitchFamily="18" charset="-120"/>
                        <a:cs typeface="Times New Roman" panose="02020603050405020304" pitchFamily="18" charset="0"/>
                      </a:endParaRPr>
                    </a:p>
                  </a:txBody>
                  <a:tcPr marL="36703" marR="36703" marT="0" marB="0" anchor="ctr"/>
                </a:tc>
                <a:tc>
                  <a:txBody>
                    <a:bodyPr/>
                    <a:lstStyle/>
                    <a:p>
                      <a:pPr marL="342900" indent="-342900">
                        <a:buFont typeface="+mj-lt"/>
                        <a:buAutoNum type="arabicPeriod"/>
                      </a:pPr>
                      <a:r>
                        <a:rPr lang="zh-TW" altLang="en-US" sz="2000" kern="1200" dirty="0">
                          <a:solidFill>
                            <a:schemeClr val="dk1"/>
                          </a:solidFill>
                          <a:effectLst/>
                          <a:latin typeface="+mn-lt"/>
                          <a:ea typeface="+mn-ea"/>
                          <a:cs typeface="+mn-cs"/>
                        </a:rPr>
                        <a:t>本校與桃園市內</a:t>
                      </a:r>
                      <a:r>
                        <a:rPr lang="en-US" altLang="zh-TW" sz="2000" kern="1200" dirty="0">
                          <a:solidFill>
                            <a:schemeClr val="dk1"/>
                          </a:solidFill>
                          <a:effectLst/>
                          <a:latin typeface="+mn-lt"/>
                          <a:ea typeface="+mn-ea"/>
                          <a:cs typeface="+mn-cs"/>
                        </a:rPr>
                        <a:t>8</a:t>
                      </a:r>
                      <a:r>
                        <a:rPr lang="zh-TW" altLang="en-US" sz="2000" kern="1200" dirty="0">
                          <a:solidFill>
                            <a:schemeClr val="tx1"/>
                          </a:solidFill>
                          <a:effectLst/>
                          <a:latin typeface="+mn-lt"/>
                          <a:ea typeface="+mn-ea"/>
                          <a:cs typeface="+mn-cs"/>
                        </a:rPr>
                        <a:t>所</a:t>
                      </a:r>
                      <a:r>
                        <a:rPr lang="zh-TW" altLang="en-US" sz="2000" kern="1200" dirty="0">
                          <a:solidFill>
                            <a:schemeClr val="dk1"/>
                          </a:solidFill>
                          <a:effectLst/>
                          <a:latin typeface="+mn-lt"/>
                          <a:ea typeface="+mn-ea"/>
                          <a:cs typeface="+mn-cs"/>
                        </a:rPr>
                        <a:t>市高每年</a:t>
                      </a:r>
                      <a:r>
                        <a:rPr lang="en-US" altLang="zh-TW" sz="2000" kern="1200" dirty="0">
                          <a:solidFill>
                            <a:schemeClr val="dk1"/>
                          </a:solidFill>
                          <a:effectLst/>
                          <a:latin typeface="+mn-lt"/>
                          <a:ea typeface="+mn-ea"/>
                          <a:cs typeface="+mn-cs"/>
                        </a:rPr>
                        <a:t>3</a:t>
                      </a:r>
                      <a:r>
                        <a:rPr lang="zh-TW" altLang="en-US" sz="2000" kern="1200" dirty="0">
                          <a:solidFill>
                            <a:schemeClr val="dk1"/>
                          </a:solidFill>
                          <a:effectLst/>
                          <a:latin typeface="+mn-lt"/>
                          <a:ea typeface="+mn-ea"/>
                          <a:cs typeface="+mn-cs"/>
                        </a:rPr>
                        <a:t>月定期共同辦理姐妹市</a:t>
                      </a:r>
                      <a:r>
                        <a:rPr lang="zh-TW" altLang="en-US" sz="2000" kern="1200" dirty="0">
                          <a:solidFill>
                            <a:schemeClr val="bg2">
                              <a:lumMod val="50000"/>
                            </a:schemeClr>
                          </a:solidFill>
                          <a:effectLst/>
                          <a:latin typeface="+mn-lt"/>
                          <a:ea typeface="+mn-ea"/>
                          <a:cs typeface="+mn-cs"/>
                        </a:rPr>
                        <a:t>達拉斯高地高中</a:t>
                      </a:r>
                      <a:r>
                        <a:rPr lang="en-US" altLang="zh-TW" sz="2000" kern="1200" dirty="0">
                          <a:solidFill>
                            <a:schemeClr val="bg2">
                              <a:lumMod val="50000"/>
                            </a:schemeClr>
                          </a:solidFill>
                          <a:effectLst/>
                          <a:latin typeface="+mn-lt"/>
                          <a:ea typeface="+mn-ea"/>
                          <a:cs typeface="+mn-cs"/>
                        </a:rPr>
                        <a:t>(Inbound) </a:t>
                      </a:r>
                      <a:r>
                        <a:rPr lang="zh-TW" altLang="en-US" sz="2000" kern="1200" dirty="0">
                          <a:solidFill>
                            <a:schemeClr val="dk1"/>
                          </a:solidFill>
                          <a:effectLst/>
                          <a:latin typeface="+mn-lt"/>
                          <a:ea typeface="+mn-ea"/>
                          <a:cs typeface="+mn-cs"/>
                        </a:rPr>
                        <a:t>參訪研習活動。</a:t>
                      </a:r>
                    </a:p>
                    <a:p>
                      <a:pPr marL="342900" indent="-342900">
                        <a:buFont typeface="+mj-lt"/>
                        <a:buAutoNum type="arabicPeriod"/>
                      </a:pPr>
                      <a:r>
                        <a:rPr lang="zh-TW" altLang="en-US" sz="2000" kern="1200" dirty="0">
                          <a:solidFill>
                            <a:schemeClr val="dk1"/>
                          </a:solidFill>
                          <a:effectLst/>
                          <a:latin typeface="+mn-lt"/>
                          <a:ea typeface="+mn-ea"/>
                          <a:cs typeface="+mn-cs"/>
                        </a:rPr>
                        <a:t>每年辦理日本、韓國國際教育旅行，足跡遍布日本及韓國各地。</a:t>
                      </a:r>
                    </a:p>
                    <a:p>
                      <a:pPr marL="342900" indent="-342900">
                        <a:buFont typeface="+mj-lt"/>
                        <a:buAutoNum type="arabicPeriod"/>
                      </a:pPr>
                      <a:r>
                        <a:rPr lang="zh-TW" altLang="en-US" sz="2000" kern="1200" dirty="0">
                          <a:solidFill>
                            <a:schemeClr val="dk1"/>
                          </a:solidFill>
                          <a:effectLst/>
                          <a:latin typeface="+mn-lt"/>
                          <a:ea typeface="+mn-ea"/>
                          <a:cs typeface="+mn-cs"/>
                        </a:rPr>
                        <a:t>與日本小平高校、韓國仁川外語學校、德國海德堡高中建立姊妹校並進行實質交流參訪。</a:t>
                      </a:r>
                    </a:p>
                  </a:txBody>
                  <a:tcPr marL="36703" marR="36703" marT="0" marB="0" anchor="ctr"/>
                </a:tc>
                <a:extLst>
                  <a:ext uri="{0D108BD9-81ED-4DB2-BD59-A6C34878D82A}">
                    <a16:rowId xmlns:a16="http://schemas.microsoft.com/office/drawing/2014/main" val="2280641587"/>
                  </a:ext>
                </a:extLst>
              </a:tr>
              <a:tr h="403200">
                <a:tc rowSpan="2">
                  <a:txBody>
                    <a:bodyPr/>
                    <a:lstStyle/>
                    <a:p>
                      <a:pPr algn="ctr">
                        <a:spcAft>
                          <a:spcPts val="0"/>
                        </a:spcAft>
                      </a:pPr>
                      <a:r>
                        <a:rPr lang="zh-TW" sz="2000" kern="100" dirty="0">
                          <a:effectLst/>
                        </a:rPr>
                        <a:t>外部</a:t>
                      </a:r>
                    </a:p>
                    <a:p>
                      <a:pPr algn="ctr">
                        <a:spcAft>
                          <a:spcPts val="0"/>
                        </a:spcAft>
                      </a:pPr>
                      <a:r>
                        <a:rPr lang="zh-TW" sz="2000" kern="100" dirty="0">
                          <a:effectLst/>
                        </a:rPr>
                        <a:t>資源</a:t>
                      </a:r>
                      <a:endParaRPr lang="zh-TW" sz="2000" kern="100" dirty="0">
                        <a:effectLst/>
                        <a:latin typeface="Calibri" panose="020F0502020204030204" pitchFamily="34" charset="0"/>
                        <a:ea typeface="新細明體" panose="02020500000000000000" pitchFamily="18" charset="-120"/>
                        <a:cs typeface="Times New Roman" panose="02020603050405020304" pitchFamily="18" charset="0"/>
                      </a:endParaRPr>
                    </a:p>
                  </a:txBody>
                  <a:tcPr marL="36703" marR="36703" marT="0" marB="0" anchor="ctr"/>
                </a:tc>
                <a:tc>
                  <a:txBody>
                    <a:bodyPr/>
                    <a:lstStyle/>
                    <a:p>
                      <a:pPr algn="ctr">
                        <a:spcAft>
                          <a:spcPts val="0"/>
                        </a:spcAft>
                      </a:pPr>
                      <a:r>
                        <a:rPr lang="zh-TW" sz="2000" kern="100" dirty="0">
                          <a:effectLst/>
                        </a:rPr>
                        <a:t>家長參與</a:t>
                      </a:r>
                      <a:endParaRPr lang="zh-TW" sz="2000" kern="100" dirty="0">
                        <a:effectLst/>
                        <a:latin typeface="Calibri" panose="020F0502020204030204" pitchFamily="34" charset="0"/>
                        <a:ea typeface="新細明體" panose="02020500000000000000" pitchFamily="18" charset="-120"/>
                        <a:cs typeface="Times New Roman" panose="02020603050405020304" pitchFamily="18" charset="0"/>
                      </a:endParaRPr>
                    </a:p>
                  </a:txBody>
                  <a:tcPr marL="36703" marR="36703" marT="0" marB="0" anchor="ctr"/>
                </a:tc>
                <a:tc>
                  <a:txBody>
                    <a:bodyPr/>
                    <a:lstStyle/>
                    <a:p>
                      <a:r>
                        <a:rPr lang="en-US" sz="2000" kern="100" dirty="0">
                          <a:effectLst/>
                        </a:rPr>
                        <a:t> </a:t>
                      </a:r>
                      <a:r>
                        <a:rPr lang="zh-TW" altLang="en-US" sz="2000" kern="1200" dirty="0">
                          <a:solidFill>
                            <a:schemeClr val="dk1"/>
                          </a:solidFill>
                          <a:effectLst/>
                          <a:latin typeface="+mn-lt"/>
                          <a:ea typeface="+mn-ea"/>
                          <a:cs typeface="+mn-cs"/>
                        </a:rPr>
                        <a:t>家長會有提供經費予本校弱勢學生參與國際交流相關活動。</a:t>
                      </a:r>
                    </a:p>
                  </a:txBody>
                  <a:tcPr marL="36703" marR="36703" marT="0" marB="0" anchor="ctr"/>
                </a:tc>
                <a:extLst>
                  <a:ext uri="{0D108BD9-81ED-4DB2-BD59-A6C34878D82A}">
                    <a16:rowId xmlns:a16="http://schemas.microsoft.com/office/drawing/2014/main" val="2621261788"/>
                  </a:ext>
                </a:extLst>
              </a:tr>
              <a:tr h="403200">
                <a:tc vMerge="1">
                  <a:txBody>
                    <a:bodyPr/>
                    <a:lstStyle/>
                    <a:p>
                      <a:endParaRPr lang="zh-TW" altLang="en-US"/>
                    </a:p>
                  </a:txBody>
                  <a:tcPr/>
                </a:tc>
                <a:tc>
                  <a:txBody>
                    <a:bodyPr/>
                    <a:lstStyle/>
                    <a:p>
                      <a:pPr algn="ctr">
                        <a:spcAft>
                          <a:spcPts val="0"/>
                        </a:spcAft>
                      </a:pPr>
                      <a:r>
                        <a:rPr lang="zh-TW" sz="2000" kern="100" dirty="0">
                          <a:effectLst/>
                        </a:rPr>
                        <a:t>社區與組織資源</a:t>
                      </a:r>
                      <a:endParaRPr lang="zh-TW" sz="2000" kern="100" dirty="0">
                        <a:effectLst/>
                        <a:latin typeface="Calibri" panose="020F0502020204030204" pitchFamily="34" charset="0"/>
                        <a:ea typeface="新細明體" panose="02020500000000000000" pitchFamily="18" charset="-120"/>
                        <a:cs typeface="Times New Roman" panose="02020603050405020304" pitchFamily="18" charset="0"/>
                      </a:endParaRPr>
                    </a:p>
                  </a:txBody>
                  <a:tcPr marL="36703" marR="36703" marT="0" marB="0" anchor="ctr"/>
                </a:tc>
                <a:tc>
                  <a:txBody>
                    <a:bodyPr/>
                    <a:lstStyle/>
                    <a:p>
                      <a:pPr marL="342900" indent="-342900">
                        <a:buFont typeface="+mj-lt"/>
                        <a:buAutoNum type="arabicPeriod"/>
                      </a:pPr>
                      <a:r>
                        <a:rPr lang="zh-TW" altLang="en-US" sz="2000" kern="1200" dirty="0">
                          <a:solidFill>
                            <a:srgbClr val="FF0000"/>
                          </a:solidFill>
                          <a:effectLst/>
                          <a:latin typeface="+mn-lt"/>
                          <a:ea typeface="+mn-ea"/>
                          <a:cs typeface="+mn-cs"/>
                        </a:rPr>
                        <a:t>本校創校以來不斷與海內、外教育組織進行合作</a:t>
                      </a:r>
                      <a:endParaRPr lang="en-US" altLang="zh-TW" sz="2000" kern="1200" dirty="0">
                        <a:solidFill>
                          <a:schemeClr val="dk1"/>
                        </a:solidFill>
                        <a:effectLst/>
                        <a:latin typeface="+mn-lt"/>
                        <a:ea typeface="+mn-ea"/>
                        <a:cs typeface="+mn-cs"/>
                      </a:endParaRPr>
                    </a:p>
                    <a:p>
                      <a:pPr marL="360363" lvl="1" indent="0">
                        <a:buFont typeface="+mj-lt"/>
                        <a:buNone/>
                      </a:pPr>
                      <a:r>
                        <a:rPr lang="zh-TW" altLang="en-US" sz="2000" kern="1200" dirty="0">
                          <a:solidFill>
                            <a:schemeClr val="dk1"/>
                          </a:solidFill>
                          <a:effectLst/>
                          <a:latin typeface="+mn-lt"/>
                          <a:ea typeface="+mn-ea"/>
                          <a:cs typeface="+mn-cs"/>
                        </a:rPr>
                        <a:t>海外部分：海德堡</a:t>
                      </a:r>
                      <a:r>
                        <a:rPr lang="en-US" altLang="zh-TW" sz="2000" kern="1200" dirty="0">
                          <a:solidFill>
                            <a:schemeClr val="dk1"/>
                          </a:solidFill>
                          <a:effectLst/>
                          <a:latin typeface="+mn-lt"/>
                          <a:ea typeface="+mn-ea"/>
                          <a:cs typeface="+mn-cs"/>
                        </a:rPr>
                        <a:t>FU</a:t>
                      </a:r>
                      <a:r>
                        <a:rPr lang="zh-TW" altLang="en-US" sz="2000" kern="1200" dirty="0">
                          <a:solidFill>
                            <a:schemeClr val="dk1"/>
                          </a:solidFill>
                          <a:effectLst/>
                          <a:latin typeface="+mn-lt"/>
                          <a:ea typeface="+mn-ea"/>
                          <a:cs typeface="+mn-cs"/>
                        </a:rPr>
                        <a:t>高中、日本小平及和泉高校、韓國仁川外語高校等；</a:t>
                      </a:r>
                      <a:endParaRPr lang="en-US" altLang="zh-TW" sz="2000" kern="1200" dirty="0">
                        <a:solidFill>
                          <a:schemeClr val="dk1"/>
                        </a:solidFill>
                        <a:effectLst/>
                        <a:latin typeface="+mn-lt"/>
                        <a:ea typeface="+mn-ea"/>
                        <a:cs typeface="+mn-cs"/>
                      </a:endParaRPr>
                    </a:p>
                    <a:p>
                      <a:pPr marL="360363" lvl="1" indent="0">
                        <a:buFont typeface="+mj-lt"/>
                        <a:buNone/>
                      </a:pPr>
                      <a:r>
                        <a:rPr lang="zh-TW" altLang="en-US" sz="2000" kern="1200" dirty="0">
                          <a:solidFill>
                            <a:schemeClr val="dk1"/>
                          </a:solidFill>
                          <a:effectLst/>
                          <a:latin typeface="+mn-lt"/>
                          <a:ea typeface="+mn-ea"/>
                          <a:cs typeface="+mn-cs"/>
                        </a:rPr>
                        <a:t>國內部分：民間留遊學機構、敦煌書局、扶輪社等。</a:t>
                      </a:r>
                    </a:p>
                    <a:p>
                      <a:pPr marL="342900" indent="-342900">
                        <a:buFont typeface="+mj-lt"/>
                        <a:buAutoNum type="arabicPeriod" startAt="2"/>
                      </a:pPr>
                      <a:r>
                        <a:rPr lang="zh-TW" altLang="en-US" sz="2000" kern="1200" dirty="0">
                          <a:solidFill>
                            <a:srgbClr val="FF0000"/>
                          </a:solidFill>
                          <a:effectLst/>
                          <a:latin typeface="+mn-lt"/>
                          <a:ea typeface="+mn-ea"/>
                          <a:cs typeface="+mn-cs"/>
                        </a:rPr>
                        <a:t>大型公共建設</a:t>
                      </a:r>
                    </a:p>
                    <a:p>
                      <a:pPr marL="360363" lvl="1" indent="0"/>
                      <a:r>
                        <a:rPr lang="zh-TW" altLang="en-US" sz="2000" kern="1200" dirty="0">
                          <a:solidFill>
                            <a:schemeClr val="dk1"/>
                          </a:solidFill>
                          <a:effectLst/>
                          <a:latin typeface="+mn-lt"/>
                          <a:ea typeface="+mn-ea"/>
                          <a:cs typeface="+mn-cs"/>
                        </a:rPr>
                        <a:t>本校鄰近許多大型公共建設，如機場捷運公司、機場與航空城特區、高鐵營運總部、水族館、棒球場、公園、商場與產業園區等，皆提供師生許多得以探究的議題與場域。</a:t>
                      </a:r>
                    </a:p>
                  </a:txBody>
                  <a:tcPr marL="36703" marR="36703" marT="0" marB="0" anchor="ctr"/>
                </a:tc>
                <a:extLst>
                  <a:ext uri="{0D108BD9-81ED-4DB2-BD59-A6C34878D82A}">
                    <a16:rowId xmlns:a16="http://schemas.microsoft.com/office/drawing/2014/main" val="3382252822"/>
                  </a:ext>
                </a:extLst>
              </a:tr>
            </a:tbl>
          </a:graphicData>
        </a:graphic>
      </p:graphicFrame>
      <p:sp>
        <p:nvSpPr>
          <p:cNvPr id="7" name="矩形 6"/>
          <p:cNvSpPr/>
          <p:nvPr/>
        </p:nvSpPr>
        <p:spPr>
          <a:xfrm>
            <a:off x="859788" y="6488079"/>
            <a:ext cx="6096000" cy="646331"/>
          </a:xfrm>
          <a:prstGeom prst="rect">
            <a:avLst/>
          </a:prstGeom>
        </p:spPr>
        <p:txBody>
          <a:bodyPr>
            <a:spAutoFit/>
          </a:bodyPr>
          <a:lstStyle/>
          <a:p>
            <a:r>
              <a:rPr lang="zh-TW" altLang="en-US" dirty="0"/>
              <a:t>（參考資料：桃園市大園國際高級中等學校）</a:t>
            </a:r>
            <a:br>
              <a:rPr lang="zh-TW" altLang="en-US" dirty="0"/>
            </a:br>
            <a:endParaRPr lang="zh-TW" altLang="en-US" dirty="0"/>
          </a:p>
        </p:txBody>
      </p:sp>
      <p:sp>
        <p:nvSpPr>
          <p:cNvPr id="8" name="標題 1"/>
          <p:cNvSpPr txBox="1">
            <a:spLocks/>
          </p:cNvSpPr>
          <p:nvPr/>
        </p:nvSpPr>
        <p:spPr>
          <a:xfrm>
            <a:off x="1050857" y="447938"/>
            <a:ext cx="10515600" cy="603866"/>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b="1" kern="1200">
                <a:solidFill>
                  <a:schemeClr val="tx1"/>
                </a:solidFill>
                <a:latin typeface="+mj-lt"/>
                <a:ea typeface="+mj-ea"/>
                <a:cs typeface="+mj-cs"/>
              </a:defRPr>
            </a:lvl1pPr>
          </a:lstStyle>
          <a:p>
            <a:r>
              <a:rPr lang="zh-TW" altLang="en-US" sz="2700"/>
              <a:t>學校資源盤點範例</a:t>
            </a:r>
            <a:endParaRPr lang="zh-TW" altLang="en-US" dirty="0"/>
          </a:p>
        </p:txBody>
      </p:sp>
    </p:spTree>
    <p:extLst>
      <p:ext uri="{BB962C8B-B14F-4D97-AF65-F5344CB8AC3E}">
        <p14:creationId xmlns:p14="http://schemas.microsoft.com/office/powerpoint/2010/main" val="105947322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表格 3"/>
          <p:cNvGraphicFramePr>
            <a:graphicFrameLocks noGrp="1"/>
          </p:cNvGraphicFramePr>
          <p:nvPr>
            <p:extLst>
              <p:ext uri="{D42A27DB-BD31-4B8C-83A1-F6EECF244321}">
                <p14:modId xmlns:p14="http://schemas.microsoft.com/office/powerpoint/2010/main" val="1730812295"/>
              </p:ext>
            </p:extLst>
          </p:nvPr>
        </p:nvGraphicFramePr>
        <p:xfrm>
          <a:off x="509667" y="750820"/>
          <a:ext cx="11272604" cy="5539009"/>
        </p:xfrm>
        <a:graphic>
          <a:graphicData uri="http://schemas.openxmlformats.org/drawingml/2006/table">
            <a:tbl>
              <a:tblPr firstRow="1" firstCol="1" bandRow="1">
                <a:tableStyleId>{5C22544A-7EE6-4342-B048-85BDC9FD1C3A}</a:tableStyleId>
              </a:tblPr>
              <a:tblGrid>
                <a:gridCol w="1528995">
                  <a:extLst>
                    <a:ext uri="{9D8B030D-6E8A-4147-A177-3AD203B41FA5}">
                      <a16:colId xmlns:a16="http://schemas.microsoft.com/office/drawing/2014/main" val="3690419255"/>
                    </a:ext>
                  </a:extLst>
                </a:gridCol>
                <a:gridCol w="1948722">
                  <a:extLst>
                    <a:ext uri="{9D8B030D-6E8A-4147-A177-3AD203B41FA5}">
                      <a16:colId xmlns:a16="http://schemas.microsoft.com/office/drawing/2014/main" val="651839423"/>
                    </a:ext>
                  </a:extLst>
                </a:gridCol>
                <a:gridCol w="5156191">
                  <a:extLst>
                    <a:ext uri="{9D8B030D-6E8A-4147-A177-3AD203B41FA5}">
                      <a16:colId xmlns:a16="http://schemas.microsoft.com/office/drawing/2014/main" val="2254793668"/>
                    </a:ext>
                  </a:extLst>
                </a:gridCol>
                <a:gridCol w="2638696">
                  <a:extLst>
                    <a:ext uri="{9D8B030D-6E8A-4147-A177-3AD203B41FA5}">
                      <a16:colId xmlns:a16="http://schemas.microsoft.com/office/drawing/2014/main" val="2178235253"/>
                    </a:ext>
                  </a:extLst>
                </a:gridCol>
              </a:tblGrid>
              <a:tr h="411553">
                <a:tc rowSpan="2">
                  <a:txBody>
                    <a:bodyPr/>
                    <a:lstStyle/>
                    <a:p>
                      <a:pPr algn="ctr">
                        <a:lnSpc>
                          <a:spcPct val="100000"/>
                        </a:lnSpc>
                        <a:spcAft>
                          <a:spcPts val="0"/>
                        </a:spcAft>
                      </a:pPr>
                      <a:r>
                        <a:rPr lang="zh-TW" sz="2000" kern="100" dirty="0">
                          <a:effectLst/>
                        </a:rPr>
                        <a:t>國際教育</a:t>
                      </a:r>
                      <a:br>
                        <a:rPr lang="en-US" altLang="zh-TW" sz="2000" kern="100" dirty="0">
                          <a:effectLst/>
                        </a:rPr>
                      </a:br>
                      <a:r>
                        <a:rPr lang="zh-TW" sz="2000" kern="100" dirty="0">
                          <a:effectLst/>
                        </a:rPr>
                        <a:t>相關</a:t>
                      </a:r>
                    </a:p>
                    <a:p>
                      <a:pPr algn="ctr">
                        <a:lnSpc>
                          <a:spcPct val="100000"/>
                        </a:lnSpc>
                        <a:spcAft>
                          <a:spcPts val="0"/>
                        </a:spcAft>
                      </a:pPr>
                      <a:r>
                        <a:rPr lang="zh-TW" sz="2000" kern="100" dirty="0">
                          <a:effectLst/>
                        </a:rPr>
                        <a:t>國際交流</a:t>
                      </a:r>
                      <a:endParaRPr lang="zh-TW" sz="2000" kern="100" dirty="0">
                        <a:effectLst/>
                        <a:latin typeface="Calibri" panose="020F0502020204030204" pitchFamily="34" charset="0"/>
                        <a:ea typeface="新細明體" panose="02020500000000000000" pitchFamily="18" charset="-120"/>
                        <a:cs typeface="Times New Roman" panose="02020603050405020304" pitchFamily="18" charset="0"/>
                      </a:endParaRPr>
                    </a:p>
                  </a:txBody>
                  <a:tcPr marL="54868" marR="54868" marT="0" marB="0" anchor="ctr"/>
                </a:tc>
                <a:tc>
                  <a:txBody>
                    <a:bodyPr/>
                    <a:lstStyle/>
                    <a:p>
                      <a:pPr algn="ctr">
                        <a:lnSpc>
                          <a:spcPts val="1200"/>
                        </a:lnSpc>
                        <a:spcAft>
                          <a:spcPts val="0"/>
                        </a:spcAft>
                      </a:pPr>
                      <a:r>
                        <a:rPr lang="zh-TW" sz="1800" kern="100" dirty="0">
                          <a:effectLst/>
                        </a:rPr>
                        <a:t>項目勾選</a:t>
                      </a:r>
                      <a:endParaRPr lang="zh-TW" sz="1800" kern="100" dirty="0">
                        <a:effectLst/>
                        <a:latin typeface="Calibri" panose="020F0502020204030204" pitchFamily="34" charset="0"/>
                        <a:ea typeface="新細明體" panose="02020500000000000000" pitchFamily="18" charset="-120"/>
                        <a:cs typeface="Times New Roman" panose="02020603050405020304" pitchFamily="18" charset="0"/>
                      </a:endParaRPr>
                    </a:p>
                  </a:txBody>
                  <a:tcPr marL="54868" marR="54868" marT="0" marB="0" anchor="ctr"/>
                </a:tc>
                <a:tc gridSpan="2">
                  <a:txBody>
                    <a:bodyPr/>
                    <a:lstStyle/>
                    <a:p>
                      <a:pPr algn="ctr">
                        <a:lnSpc>
                          <a:spcPts val="1200"/>
                        </a:lnSpc>
                        <a:spcAft>
                          <a:spcPts val="0"/>
                        </a:spcAft>
                      </a:pPr>
                      <a:r>
                        <a:rPr lang="zh-TW" sz="1800" kern="100" dirty="0">
                          <a:effectLst/>
                        </a:rPr>
                        <a:t>質性說明</a:t>
                      </a:r>
                      <a:endParaRPr lang="zh-TW" sz="1800" kern="100" dirty="0">
                        <a:effectLst/>
                        <a:latin typeface="Calibri" panose="020F0502020204030204" pitchFamily="34" charset="0"/>
                        <a:ea typeface="新細明體" panose="02020500000000000000" pitchFamily="18" charset="-120"/>
                        <a:cs typeface="Times New Roman" panose="02020603050405020304" pitchFamily="18" charset="0"/>
                      </a:endParaRPr>
                    </a:p>
                  </a:txBody>
                  <a:tcPr marL="54868" marR="54868" marT="0" marB="0" anchor="ctr"/>
                </a:tc>
                <a:tc hMerge="1">
                  <a:txBody>
                    <a:bodyPr/>
                    <a:lstStyle/>
                    <a:p>
                      <a:endParaRPr lang="zh-TW" altLang="en-US"/>
                    </a:p>
                  </a:txBody>
                  <a:tcPr/>
                </a:tc>
                <a:extLst>
                  <a:ext uri="{0D108BD9-81ED-4DB2-BD59-A6C34878D82A}">
                    <a16:rowId xmlns:a16="http://schemas.microsoft.com/office/drawing/2014/main" val="3697740696"/>
                  </a:ext>
                </a:extLst>
              </a:tr>
              <a:tr h="511444">
                <a:tc vMerge="1">
                  <a:txBody>
                    <a:bodyPr/>
                    <a:lstStyle/>
                    <a:p>
                      <a:endParaRPr lang="zh-TW" altLang="en-US"/>
                    </a:p>
                  </a:txBody>
                  <a:tcPr/>
                </a:tc>
                <a:tc>
                  <a:txBody>
                    <a:bodyPr/>
                    <a:lstStyle/>
                    <a:p>
                      <a:pPr algn="just">
                        <a:lnSpc>
                          <a:spcPct val="100000"/>
                        </a:lnSpc>
                        <a:spcAft>
                          <a:spcPts val="0"/>
                        </a:spcAft>
                      </a:pPr>
                      <a:r>
                        <a:rPr lang="zh-TW" sz="1600" kern="100" dirty="0">
                          <a:effectLst/>
                        </a:rPr>
                        <a:t>請針對選項，檢視學校所有之資源。</a:t>
                      </a:r>
                      <a:endParaRPr lang="zh-TW" sz="1600" kern="100" dirty="0">
                        <a:effectLst/>
                        <a:latin typeface="Calibri" panose="020F0502020204030204" pitchFamily="34" charset="0"/>
                        <a:ea typeface="新細明體" panose="02020500000000000000" pitchFamily="18" charset="-120"/>
                        <a:cs typeface="Times New Roman" panose="02020603050405020304" pitchFamily="18" charset="0"/>
                      </a:endParaRPr>
                    </a:p>
                  </a:txBody>
                  <a:tcPr marL="54868" marR="54868" marT="0" marB="0" anchor="ctr"/>
                </a:tc>
                <a:tc gridSpan="2">
                  <a:txBody>
                    <a:bodyPr/>
                    <a:lstStyle/>
                    <a:p>
                      <a:pPr algn="just">
                        <a:lnSpc>
                          <a:spcPct val="100000"/>
                        </a:lnSpc>
                        <a:spcAft>
                          <a:spcPts val="0"/>
                        </a:spcAft>
                      </a:pPr>
                      <a:r>
                        <a:rPr lang="zh-TW" sz="1600" kern="100" dirty="0">
                          <a:effectLst/>
                        </a:rPr>
                        <a:t>請條列簡要說明實施情形。</a:t>
                      </a:r>
                      <a:endParaRPr lang="zh-TW" sz="1600" kern="100" dirty="0">
                        <a:effectLst/>
                        <a:latin typeface="Calibri" panose="020F0502020204030204" pitchFamily="34" charset="0"/>
                        <a:ea typeface="新細明體" panose="02020500000000000000" pitchFamily="18" charset="-120"/>
                        <a:cs typeface="Times New Roman" panose="02020603050405020304" pitchFamily="18" charset="0"/>
                      </a:endParaRPr>
                    </a:p>
                  </a:txBody>
                  <a:tcPr marL="54868" marR="54868" marT="0" marB="0" anchor="ctr"/>
                </a:tc>
                <a:tc hMerge="1">
                  <a:txBody>
                    <a:bodyPr/>
                    <a:lstStyle/>
                    <a:p>
                      <a:endParaRPr lang="zh-TW" altLang="en-US"/>
                    </a:p>
                  </a:txBody>
                  <a:tcPr/>
                </a:tc>
                <a:extLst>
                  <a:ext uri="{0D108BD9-81ED-4DB2-BD59-A6C34878D82A}">
                    <a16:rowId xmlns:a16="http://schemas.microsoft.com/office/drawing/2014/main" val="3925673767"/>
                  </a:ext>
                </a:extLst>
              </a:tr>
              <a:tr h="3671125">
                <a:tc>
                  <a:txBody>
                    <a:bodyPr/>
                    <a:lstStyle/>
                    <a:p>
                      <a:pPr marL="274320" indent="-274320" algn="ctr">
                        <a:lnSpc>
                          <a:spcPct val="100000"/>
                        </a:lnSpc>
                        <a:spcAft>
                          <a:spcPts val="0"/>
                        </a:spcAft>
                      </a:pPr>
                      <a:r>
                        <a:rPr lang="zh-TW" sz="2000" kern="100" dirty="0">
                          <a:effectLst/>
                        </a:rPr>
                        <a:t>國際交流</a:t>
                      </a:r>
                      <a:endParaRPr lang="en-US" altLang="zh-TW" sz="2000" kern="100" dirty="0">
                        <a:effectLst/>
                      </a:endParaRPr>
                    </a:p>
                    <a:p>
                      <a:pPr marL="274320" indent="-274320" algn="ctr">
                        <a:lnSpc>
                          <a:spcPct val="100000"/>
                        </a:lnSpc>
                        <a:spcAft>
                          <a:spcPts val="0"/>
                        </a:spcAft>
                      </a:pPr>
                      <a:r>
                        <a:rPr lang="zh-TW" sz="2000" kern="100" dirty="0">
                          <a:effectLst/>
                        </a:rPr>
                        <a:t>活動</a:t>
                      </a:r>
                      <a:endParaRPr lang="zh-TW" sz="2000" kern="100" dirty="0">
                        <a:effectLst/>
                        <a:latin typeface="Calibri" panose="020F0502020204030204" pitchFamily="34" charset="0"/>
                        <a:ea typeface="新細明體" panose="02020500000000000000" pitchFamily="18" charset="-120"/>
                        <a:cs typeface="Times New Roman" panose="02020603050405020304" pitchFamily="18" charset="0"/>
                      </a:endParaRPr>
                    </a:p>
                  </a:txBody>
                  <a:tcPr marL="54868" marR="54868" marT="0" marB="0" anchor="ctr"/>
                </a:tc>
                <a:tc>
                  <a:txBody>
                    <a:bodyPr/>
                    <a:lstStyle/>
                    <a:p>
                      <a:pPr marL="285750" indent="-285750">
                        <a:lnSpc>
                          <a:spcPts val="2000"/>
                        </a:lnSpc>
                        <a:buFont typeface="Wingdings" panose="05000000000000000000" pitchFamily="2" charset="2"/>
                        <a:buChar char="n"/>
                      </a:pPr>
                      <a:r>
                        <a:rPr lang="zh-TW" altLang="en-US" sz="1600" kern="1200" dirty="0">
                          <a:effectLst/>
                        </a:rPr>
                        <a:t>辦理國際網路交流 方案</a:t>
                      </a:r>
                    </a:p>
                    <a:p>
                      <a:pPr marL="285750" indent="-285750">
                        <a:lnSpc>
                          <a:spcPts val="2000"/>
                        </a:lnSpc>
                        <a:buFont typeface="Wingdings" panose="05000000000000000000" pitchFamily="2" charset="2"/>
                        <a:buChar char="n"/>
                      </a:pPr>
                      <a:r>
                        <a:rPr lang="zh-TW" altLang="en-US" sz="1600" kern="1200" dirty="0">
                          <a:effectLst/>
                        </a:rPr>
                        <a:t>參與國際會議及競賽</a:t>
                      </a:r>
                    </a:p>
                    <a:p>
                      <a:pPr marL="285750" indent="-285750">
                        <a:lnSpc>
                          <a:spcPts val="2000"/>
                        </a:lnSpc>
                        <a:buFont typeface="Wingdings" panose="05000000000000000000" pitchFamily="2" charset="2"/>
                        <a:buChar char="n"/>
                      </a:pPr>
                      <a:r>
                        <a:rPr lang="zh-TW" altLang="en-US" sz="1600" kern="1200" dirty="0">
                          <a:effectLst/>
                        </a:rPr>
                        <a:t>辦理外籍人士入校志工服務方案</a:t>
                      </a:r>
                    </a:p>
                    <a:p>
                      <a:pPr>
                        <a:lnSpc>
                          <a:spcPts val="2000"/>
                        </a:lnSpc>
                      </a:pPr>
                      <a:r>
                        <a:rPr lang="zh-TW" altLang="en-US" sz="1600" kern="1200" dirty="0">
                          <a:effectLst/>
                        </a:rPr>
                        <a:t> </a:t>
                      </a:r>
                    </a:p>
                    <a:p>
                      <a:pPr>
                        <a:lnSpc>
                          <a:spcPts val="2000"/>
                        </a:lnSpc>
                      </a:pPr>
                      <a:r>
                        <a:rPr lang="zh-TW" altLang="en-US" sz="1600" kern="1200" dirty="0">
                          <a:effectLst/>
                        </a:rPr>
                        <a:t> </a:t>
                      </a:r>
                      <a:endParaRPr lang="zh-TW" altLang="en-US" sz="1600" kern="1200" dirty="0">
                        <a:solidFill>
                          <a:schemeClr val="dk1"/>
                        </a:solidFill>
                        <a:effectLst/>
                        <a:latin typeface="+mn-lt"/>
                        <a:ea typeface="+mn-ea"/>
                        <a:cs typeface="+mn-cs"/>
                      </a:endParaRPr>
                    </a:p>
                  </a:txBody>
                  <a:tcPr marL="54868" marR="54868" marT="0" marB="0" anchor="ctr"/>
                </a:tc>
                <a:tc gridSpan="2">
                  <a:txBody>
                    <a:bodyPr/>
                    <a:lstStyle/>
                    <a:p>
                      <a:pPr marL="0" marR="0" indent="0" algn="l">
                        <a:lnSpc>
                          <a:spcPts val="2000"/>
                        </a:lnSpc>
                        <a:spcBef>
                          <a:spcPts val="0"/>
                        </a:spcBef>
                        <a:spcAft>
                          <a:spcPts val="0"/>
                        </a:spcAft>
                      </a:pPr>
                      <a:r>
                        <a:rPr lang="en-US" sz="1600" kern="100" dirty="0">
                          <a:effectLst/>
                        </a:rPr>
                        <a:t> </a:t>
                      </a:r>
                      <a:r>
                        <a:rPr lang="zh-TW" altLang="en-US" sz="1600" kern="100" dirty="0">
                          <a:ln>
                            <a:noFill/>
                          </a:ln>
                          <a:effectLst/>
                        </a:rPr>
                        <a:t>一、外國學校、師生來訪：</a:t>
                      </a:r>
                    </a:p>
                    <a:p>
                      <a:pPr marL="611276" marR="0" indent="-305994" algn="l">
                        <a:lnSpc>
                          <a:spcPts val="2000"/>
                        </a:lnSpc>
                        <a:spcBef>
                          <a:spcPts val="0"/>
                        </a:spcBef>
                        <a:spcAft>
                          <a:spcPts val="0"/>
                        </a:spcAft>
                      </a:pPr>
                      <a:r>
                        <a:rPr lang="en-US" altLang="zh-TW" sz="1600" kern="100" dirty="0">
                          <a:ln>
                            <a:noFill/>
                          </a:ln>
                          <a:effectLst/>
                        </a:rPr>
                        <a:t>(1)</a:t>
                      </a:r>
                      <a:r>
                        <a:rPr lang="zh-TW" altLang="en-US" sz="1600" kern="100" dirty="0">
                          <a:ln>
                            <a:noFill/>
                          </a:ln>
                          <a:effectLst/>
                        </a:rPr>
                        <a:t> 新北市中美日跨國跨域計職教育研討暨課程交流實施計畫</a:t>
                      </a:r>
                    </a:p>
                    <a:p>
                      <a:pPr marL="611276" marR="0" indent="-305994" algn="l">
                        <a:lnSpc>
                          <a:spcPts val="2000"/>
                        </a:lnSpc>
                        <a:spcBef>
                          <a:spcPts val="0"/>
                        </a:spcBef>
                        <a:spcAft>
                          <a:spcPts val="0"/>
                        </a:spcAft>
                      </a:pPr>
                      <a:r>
                        <a:rPr lang="en-US" altLang="zh-TW" sz="1600" kern="100" dirty="0">
                          <a:ln>
                            <a:noFill/>
                          </a:ln>
                          <a:effectLst/>
                        </a:rPr>
                        <a:t>(2)</a:t>
                      </a:r>
                      <a:r>
                        <a:rPr lang="zh-TW" altLang="en-US" sz="1600" kern="100" dirty="0">
                          <a:ln>
                            <a:noFill/>
                          </a:ln>
                          <a:effectLst/>
                        </a:rPr>
                        <a:t> 台灣國際扶輪青少年交換生計畫</a:t>
                      </a:r>
                    </a:p>
                    <a:p>
                      <a:pPr marL="0" marR="0" indent="0" algn="l">
                        <a:lnSpc>
                          <a:spcPts val="2000"/>
                        </a:lnSpc>
                        <a:spcBef>
                          <a:spcPts val="0"/>
                        </a:spcBef>
                        <a:spcAft>
                          <a:spcPts val="0"/>
                        </a:spcAft>
                      </a:pPr>
                      <a:r>
                        <a:rPr lang="zh-TW" altLang="en-US" sz="1600" kern="100" dirty="0">
                          <a:ln>
                            <a:noFill/>
                          </a:ln>
                          <a:effectLst/>
                        </a:rPr>
                        <a:t>二、本國學校、師生出訪：</a:t>
                      </a:r>
                    </a:p>
                    <a:p>
                      <a:pPr marL="611276" marR="0" indent="-305994" algn="l">
                        <a:lnSpc>
                          <a:spcPts val="2000"/>
                        </a:lnSpc>
                        <a:spcBef>
                          <a:spcPts val="0"/>
                        </a:spcBef>
                        <a:spcAft>
                          <a:spcPts val="0"/>
                        </a:spcAft>
                      </a:pPr>
                      <a:r>
                        <a:rPr lang="en-US" altLang="zh-TW" sz="1600" kern="100" dirty="0">
                          <a:ln>
                            <a:noFill/>
                          </a:ln>
                          <a:effectLst/>
                        </a:rPr>
                        <a:t>(1)</a:t>
                      </a:r>
                      <a:r>
                        <a:rPr lang="zh-TW" altLang="en-US" sz="1600" kern="100" dirty="0">
                          <a:ln>
                            <a:noFill/>
                          </a:ln>
                          <a:effectLst/>
                        </a:rPr>
                        <a:t> 赴日本電子專門學校海外技能實習計畫</a:t>
                      </a:r>
                    </a:p>
                    <a:p>
                      <a:pPr marL="611276" marR="0" indent="-305994" algn="l">
                        <a:lnSpc>
                          <a:spcPts val="2000"/>
                        </a:lnSpc>
                        <a:spcBef>
                          <a:spcPts val="0"/>
                        </a:spcBef>
                        <a:spcAft>
                          <a:spcPts val="0"/>
                        </a:spcAft>
                      </a:pPr>
                      <a:r>
                        <a:rPr lang="en-US" altLang="zh-TW" sz="1600" kern="100" dirty="0">
                          <a:ln>
                            <a:noFill/>
                          </a:ln>
                          <a:effectLst/>
                        </a:rPr>
                        <a:t>(2)</a:t>
                      </a:r>
                      <a:r>
                        <a:rPr lang="zh-TW" altLang="en-US" sz="1600" kern="100" dirty="0">
                          <a:ln>
                            <a:noFill/>
                          </a:ln>
                          <a:effectLst/>
                        </a:rPr>
                        <a:t> 新北市</a:t>
                      </a:r>
                      <a:r>
                        <a:rPr lang="en-US" altLang="zh-TW" sz="1600" kern="100" dirty="0">
                          <a:ln>
                            <a:noFill/>
                          </a:ln>
                          <a:effectLst/>
                        </a:rPr>
                        <a:t>107</a:t>
                      </a:r>
                      <a:r>
                        <a:rPr lang="zh-TW" altLang="en-US" sz="1600" kern="100" dirty="0">
                          <a:ln>
                            <a:noFill/>
                          </a:ln>
                          <a:effectLst/>
                        </a:rPr>
                        <a:t>年日本多媒體與資訊應用技術體驗活動計畫</a:t>
                      </a:r>
                    </a:p>
                    <a:p>
                      <a:pPr marL="611276" marR="0" indent="-305994" algn="l">
                        <a:lnSpc>
                          <a:spcPts val="2000"/>
                        </a:lnSpc>
                        <a:spcBef>
                          <a:spcPts val="0"/>
                        </a:spcBef>
                        <a:spcAft>
                          <a:spcPts val="0"/>
                        </a:spcAft>
                      </a:pPr>
                      <a:r>
                        <a:rPr lang="en-US" altLang="zh-TW" sz="1600" kern="100" dirty="0">
                          <a:ln>
                            <a:noFill/>
                          </a:ln>
                          <a:effectLst/>
                        </a:rPr>
                        <a:t>(3)</a:t>
                      </a:r>
                      <a:r>
                        <a:rPr lang="zh-TW" altLang="en-US" sz="1600" kern="100" dirty="0">
                          <a:ln>
                            <a:noFill/>
                          </a:ln>
                          <a:effectLst/>
                        </a:rPr>
                        <a:t> </a:t>
                      </a:r>
                      <a:r>
                        <a:rPr lang="en-US" altLang="zh-TW" sz="1600" kern="100" dirty="0">
                          <a:ln>
                            <a:noFill/>
                          </a:ln>
                          <a:effectLst/>
                        </a:rPr>
                        <a:t>108</a:t>
                      </a:r>
                      <a:r>
                        <a:rPr lang="zh-TW" altLang="en-US" sz="1600" kern="100" dirty="0">
                          <a:ln>
                            <a:noFill/>
                          </a:ln>
                          <a:effectLst/>
                        </a:rPr>
                        <a:t>年度師生赴日國際教育旅行</a:t>
                      </a:r>
                    </a:p>
                    <a:p>
                      <a:pPr marL="611276" marR="0" indent="-305994" algn="l">
                        <a:lnSpc>
                          <a:spcPts val="2000"/>
                        </a:lnSpc>
                        <a:spcBef>
                          <a:spcPts val="0"/>
                        </a:spcBef>
                        <a:spcAft>
                          <a:spcPts val="0"/>
                        </a:spcAft>
                      </a:pPr>
                      <a:r>
                        <a:rPr lang="en-US" altLang="zh-TW" sz="1600" kern="100" dirty="0">
                          <a:ln>
                            <a:noFill/>
                          </a:ln>
                          <a:effectLst/>
                        </a:rPr>
                        <a:t>(4)</a:t>
                      </a:r>
                      <a:r>
                        <a:rPr lang="zh-TW" altLang="en-US" sz="1600" kern="100" dirty="0">
                          <a:ln>
                            <a:noFill/>
                          </a:ln>
                          <a:effectLst/>
                        </a:rPr>
                        <a:t> </a:t>
                      </a:r>
                      <a:r>
                        <a:rPr lang="en-US" altLang="zh-TW" sz="1600" kern="100" dirty="0">
                          <a:ln>
                            <a:noFill/>
                          </a:ln>
                          <a:effectLst/>
                        </a:rPr>
                        <a:t>108</a:t>
                      </a:r>
                      <a:r>
                        <a:rPr lang="zh-TW" altLang="en-US" sz="1600" kern="100" dirty="0">
                          <a:ln>
                            <a:noFill/>
                          </a:ln>
                          <a:effectLst/>
                        </a:rPr>
                        <a:t>年赴法國學校學習交流</a:t>
                      </a:r>
                    </a:p>
                    <a:p>
                      <a:pPr marL="0" marR="0" indent="0" algn="l">
                        <a:lnSpc>
                          <a:spcPts val="2000"/>
                        </a:lnSpc>
                        <a:spcBef>
                          <a:spcPts val="0"/>
                        </a:spcBef>
                        <a:spcAft>
                          <a:spcPts val="0"/>
                        </a:spcAft>
                      </a:pPr>
                      <a:r>
                        <a:rPr lang="zh-TW" altLang="en-US" sz="1600" kern="100" dirty="0">
                          <a:ln>
                            <a:noFill/>
                          </a:ln>
                          <a:effectLst/>
                        </a:rPr>
                        <a:t>三、國際網路交流方案：</a:t>
                      </a:r>
                      <a:endParaRPr lang="en-US" altLang="zh-TW" sz="1600" kern="100" dirty="0">
                        <a:ln>
                          <a:noFill/>
                        </a:ln>
                        <a:effectLst/>
                      </a:endParaRPr>
                    </a:p>
                    <a:p>
                      <a:pPr marL="449263" marR="0" indent="0" algn="l">
                        <a:lnSpc>
                          <a:spcPts val="2000"/>
                        </a:lnSpc>
                        <a:spcBef>
                          <a:spcPts val="0"/>
                        </a:spcBef>
                        <a:spcAft>
                          <a:spcPts val="0"/>
                        </a:spcAft>
                      </a:pPr>
                      <a:r>
                        <a:rPr lang="zh-TW" altLang="en-US" sz="1600" kern="100" dirty="0">
                          <a:ln>
                            <a:noFill/>
                          </a:ln>
                          <a:effectLst/>
                        </a:rPr>
                        <a:t>日本電子專門學校畢業祝賀：學生們透過日本電子專門學校畢業祝賀影片觀賞體會國際友誼的珍貴。</a:t>
                      </a:r>
                    </a:p>
                    <a:p>
                      <a:pPr marL="0" marR="0" indent="0" algn="l">
                        <a:lnSpc>
                          <a:spcPts val="2000"/>
                        </a:lnSpc>
                        <a:spcBef>
                          <a:spcPts val="0"/>
                        </a:spcBef>
                        <a:spcAft>
                          <a:spcPts val="0"/>
                        </a:spcAft>
                      </a:pPr>
                      <a:r>
                        <a:rPr lang="zh-TW" altLang="en-US" sz="1600" kern="100" dirty="0">
                          <a:ln>
                            <a:noFill/>
                          </a:ln>
                          <a:effectLst/>
                        </a:rPr>
                        <a:t>四、國際會議及競賽：新北市國際青年專案設計與製作論壇暨文化交流計畫</a:t>
                      </a:r>
                      <a:r>
                        <a:rPr lang="en-US" altLang="zh-TW" sz="1600" kern="100" dirty="0">
                          <a:ln>
                            <a:noFill/>
                          </a:ln>
                          <a:effectLst/>
                        </a:rPr>
                        <a:t>(2018-2019)</a:t>
                      </a:r>
                      <a:endParaRPr lang="zh-TW" altLang="en-US" sz="1600" kern="100" dirty="0">
                        <a:ln>
                          <a:noFill/>
                        </a:ln>
                        <a:effectLst/>
                      </a:endParaRPr>
                    </a:p>
                    <a:p>
                      <a:pPr marL="0" marR="0" indent="0" algn="l">
                        <a:lnSpc>
                          <a:spcPts val="2000"/>
                        </a:lnSpc>
                        <a:spcBef>
                          <a:spcPts val="0"/>
                        </a:spcBef>
                        <a:spcAft>
                          <a:spcPts val="0"/>
                        </a:spcAft>
                      </a:pPr>
                      <a:r>
                        <a:rPr lang="zh-TW" altLang="en-US" sz="1600" kern="100" dirty="0">
                          <a:ln>
                            <a:noFill/>
                          </a:ln>
                          <a:effectLst/>
                        </a:rPr>
                        <a:t>五、外籍人士入校志工服務方案：</a:t>
                      </a:r>
                      <a:endParaRPr lang="en-US" altLang="zh-TW" sz="1600" kern="100" dirty="0">
                        <a:ln>
                          <a:noFill/>
                        </a:ln>
                        <a:effectLst/>
                      </a:endParaRPr>
                    </a:p>
                    <a:p>
                      <a:pPr marL="449263" marR="0" indent="0" algn="l">
                        <a:lnSpc>
                          <a:spcPts val="2000"/>
                        </a:lnSpc>
                        <a:spcBef>
                          <a:spcPts val="0"/>
                        </a:spcBef>
                        <a:spcAft>
                          <a:spcPts val="0"/>
                        </a:spcAft>
                      </a:pPr>
                      <a:r>
                        <a:rPr lang="en-US" altLang="zh-TW" sz="1600" kern="100" dirty="0">
                          <a:ln>
                            <a:noFill/>
                          </a:ln>
                          <a:effectLst/>
                        </a:rPr>
                        <a:t>AIESEC</a:t>
                      </a:r>
                      <a:r>
                        <a:rPr lang="zh-TW" altLang="en-US" sz="1600" kern="100" dirty="0">
                          <a:ln>
                            <a:noFill/>
                          </a:ln>
                          <a:effectLst/>
                        </a:rPr>
                        <a:t>國際見習生駐校文化交流計畫</a:t>
                      </a:r>
                      <a:r>
                        <a:rPr lang="en-US" altLang="zh-TW" sz="1600" kern="100" dirty="0">
                          <a:ln>
                            <a:noFill/>
                          </a:ln>
                          <a:effectLst/>
                        </a:rPr>
                        <a:t>(107-108</a:t>
                      </a:r>
                      <a:r>
                        <a:rPr lang="zh-TW" altLang="en-US" sz="1600" kern="100" dirty="0">
                          <a:ln>
                            <a:noFill/>
                          </a:ln>
                          <a:effectLst/>
                        </a:rPr>
                        <a:t>年度</a:t>
                      </a:r>
                      <a:r>
                        <a:rPr lang="en-US" altLang="zh-TW" sz="1600" kern="100" dirty="0">
                          <a:ln>
                            <a:noFill/>
                          </a:ln>
                          <a:effectLst/>
                        </a:rPr>
                        <a:t>)</a:t>
                      </a:r>
                      <a:r>
                        <a:rPr lang="zh-TW" altLang="en-US" sz="1600" kern="100" dirty="0">
                          <a:ln>
                            <a:noFill/>
                          </a:ln>
                          <a:effectLst/>
                        </a:rPr>
                        <a:t>：學生透過與國際見習生入班文化交流、英語文生活對談等機會理解跨國文化溝通之重要性。</a:t>
                      </a:r>
                      <a:endParaRPr lang="zh-TW" altLang="en-US" sz="1600" kern="100" dirty="0">
                        <a:ln>
                          <a:noFill/>
                        </a:ln>
                        <a:solidFill>
                          <a:srgbClr val="000000"/>
                        </a:solidFill>
                        <a:effectLst/>
                        <a:latin typeface="標楷體" panose="03000509000000000000" pitchFamily="65" charset="-120"/>
                        <a:ea typeface="標楷體" panose="03000509000000000000" pitchFamily="65" charset="-120"/>
                      </a:endParaRPr>
                    </a:p>
                  </a:txBody>
                  <a:tcPr marL="54868" marR="54868" marT="0" marB="0"/>
                </a:tc>
                <a:tc hMerge="1">
                  <a:txBody>
                    <a:bodyPr/>
                    <a:lstStyle/>
                    <a:p>
                      <a:endParaRPr lang="zh-TW" altLang="en-US"/>
                    </a:p>
                  </a:txBody>
                  <a:tcPr/>
                </a:tc>
                <a:extLst>
                  <a:ext uri="{0D108BD9-81ED-4DB2-BD59-A6C34878D82A}">
                    <a16:rowId xmlns:a16="http://schemas.microsoft.com/office/drawing/2014/main" val="3644797471"/>
                  </a:ext>
                </a:extLst>
              </a:tr>
              <a:tr h="311973">
                <a:tc rowSpan="2">
                  <a:txBody>
                    <a:bodyPr/>
                    <a:lstStyle/>
                    <a:p>
                      <a:pPr marL="274320" indent="-274320" algn="ctr">
                        <a:lnSpc>
                          <a:spcPct val="100000"/>
                        </a:lnSpc>
                        <a:spcAft>
                          <a:spcPts val="0"/>
                        </a:spcAft>
                      </a:pPr>
                      <a:r>
                        <a:rPr lang="zh-TW" sz="2000" kern="100" dirty="0">
                          <a:effectLst/>
                        </a:rPr>
                        <a:t>締結</a:t>
                      </a:r>
                      <a:endParaRPr lang="en-US" altLang="zh-TW" sz="2000" kern="100" dirty="0">
                        <a:effectLst/>
                      </a:endParaRPr>
                    </a:p>
                    <a:p>
                      <a:pPr marL="274320" indent="-274320" algn="ctr">
                        <a:lnSpc>
                          <a:spcPct val="100000"/>
                        </a:lnSpc>
                        <a:spcAft>
                          <a:spcPts val="0"/>
                        </a:spcAft>
                      </a:pPr>
                      <a:r>
                        <a:rPr lang="zh-TW" sz="2000" kern="100" dirty="0">
                          <a:effectLst/>
                        </a:rPr>
                        <a:t>國際姊妹校</a:t>
                      </a:r>
                      <a:endParaRPr lang="zh-TW" sz="2000" kern="100" dirty="0">
                        <a:effectLst/>
                        <a:latin typeface="Calibri" panose="020F0502020204030204" pitchFamily="34" charset="0"/>
                        <a:ea typeface="新細明體" panose="02020500000000000000" pitchFamily="18" charset="-120"/>
                        <a:cs typeface="Times New Roman" panose="02020603050405020304" pitchFamily="18" charset="0"/>
                      </a:endParaRPr>
                    </a:p>
                  </a:txBody>
                  <a:tcPr marL="54868" marR="54868" marT="0" marB="0" anchor="ctr"/>
                </a:tc>
                <a:tc rowSpan="2">
                  <a:txBody>
                    <a:bodyPr/>
                    <a:lstStyle/>
                    <a:p>
                      <a:pPr marL="285750" indent="-285750">
                        <a:buFont typeface="Wingdings" panose="05000000000000000000" pitchFamily="2" charset="2"/>
                        <a:buChar char="n"/>
                      </a:pPr>
                      <a:r>
                        <a:rPr lang="zh-TW" altLang="en-US" sz="1600" kern="1200" dirty="0">
                          <a:effectLst/>
                        </a:rPr>
                        <a:t>亞洲：</a:t>
                      </a:r>
                      <a:br>
                        <a:rPr lang="zh-TW" altLang="en-US" sz="1600" kern="1200" dirty="0">
                          <a:effectLst/>
                        </a:rPr>
                      </a:br>
                      <a:r>
                        <a:rPr lang="zh-TW" altLang="en-US" sz="1600" u="sng" kern="1200" dirty="0">
                          <a:effectLst/>
                        </a:rPr>
                        <a:t>日本；日本電子專門學校 </a:t>
                      </a:r>
                      <a:r>
                        <a:rPr lang="zh-TW" altLang="en-US" sz="1600" kern="1200" dirty="0">
                          <a:effectLst/>
                        </a:rPr>
                        <a:t>）</a:t>
                      </a:r>
                      <a:endParaRPr lang="zh-TW" sz="1600" kern="100" dirty="0">
                        <a:effectLst/>
                        <a:latin typeface="Calibri" panose="020F0502020204030204" pitchFamily="34" charset="0"/>
                        <a:ea typeface="新細明體" panose="02020500000000000000" pitchFamily="18" charset="-120"/>
                        <a:cs typeface="Times New Roman" panose="02020603050405020304" pitchFamily="18" charset="0"/>
                      </a:endParaRPr>
                    </a:p>
                  </a:txBody>
                  <a:tcPr marL="54868" marR="54868" marT="0" marB="0" anchor="ctr"/>
                </a:tc>
                <a:tc>
                  <a:txBody>
                    <a:bodyPr/>
                    <a:lstStyle/>
                    <a:p>
                      <a:pPr marL="274320" indent="-274320" algn="ctr">
                        <a:lnSpc>
                          <a:spcPts val="2000"/>
                        </a:lnSpc>
                        <a:spcAft>
                          <a:spcPts val="0"/>
                        </a:spcAft>
                      </a:pPr>
                      <a:r>
                        <a:rPr lang="zh-TW" sz="1600" kern="100" dirty="0">
                          <a:effectLst/>
                        </a:rPr>
                        <a:t>國家</a:t>
                      </a:r>
                      <a:endParaRPr lang="zh-TW" sz="1600" kern="100" dirty="0">
                        <a:effectLst/>
                        <a:latin typeface="Calibri" panose="020F0502020204030204" pitchFamily="34" charset="0"/>
                        <a:ea typeface="新細明體" panose="02020500000000000000" pitchFamily="18" charset="-120"/>
                        <a:cs typeface="Times New Roman" panose="02020603050405020304" pitchFamily="18" charset="0"/>
                      </a:endParaRPr>
                    </a:p>
                  </a:txBody>
                  <a:tcPr marL="54868" marR="54868" marT="0" marB="0"/>
                </a:tc>
                <a:tc>
                  <a:txBody>
                    <a:bodyPr/>
                    <a:lstStyle/>
                    <a:p>
                      <a:pPr algn="ctr">
                        <a:lnSpc>
                          <a:spcPts val="2000"/>
                        </a:lnSpc>
                        <a:spcAft>
                          <a:spcPts val="0"/>
                        </a:spcAft>
                      </a:pPr>
                      <a:r>
                        <a:rPr lang="zh-TW" sz="1600" kern="100" dirty="0">
                          <a:effectLst/>
                        </a:rPr>
                        <a:t>簽約年數</a:t>
                      </a:r>
                      <a:endParaRPr lang="zh-TW" sz="1600" kern="100" dirty="0">
                        <a:effectLst/>
                        <a:latin typeface="Calibri" panose="020F0502020204030204" pitchFamily="34" charset="0"/>
                        <a:ea typeface="新細明體" panose="02020500000000000000" pitchFamily="18" charset="-120"/>
                        <a:cs typeface="Times New Roman" panose="02020603050405020304" pitchFamily="18" charset="0"/>
                      </a:endParaRPr>
                    </a:p>
                  </a:txBody>
                  <a:tcPr marL="54868" marR="54868" marT="0" marB="0"/>
                </a:tc>
                <a:extLst>
                  <a:ext uri="{0D108BD9-81ED-4DB2-BD59-A6C34878D82A}">
                    <a16:rowId xmlns:a16="http://schemas.microsoft.com/office/drawing/2014/main" val="2751341696"/>
                  </a:ext>
                </a:extLst>
              </a:tr>
              <a:tr h="494039">
                <a:tc vMerge="1">
                  <a:txBody>
                    <a:bodyPr/>
                    <a:lstStyle/>
                    <a:p>
                      <a:endParaRPr lang="zh-TW" altLang="en-US"/>
                    </a:p>
                  </a:txBody>
                  <a:tcPr/>
                </a:tc>
                <a:tc vMerge="1">
                  <a:txBody>
                    <a:bodyPr/>
                    <a:lstStyle/>
                    <a:p>
                      <a:endParaRPr lang="zh-TW" altLang="en-US"/>
                    </a:p>
                  </a:txBody>
                  <a:tcPr/>
                </a:tc>
                <a:tc>
                  <a:txBody>
                    <a:bodyPr/>
                    <a:lstStyle/>
                    <a:p>
                      <a:r>
                        <a:rPr lang="en-US" sz="1600" kern="100" dirty="0">
                          <a:effectLst/>
                        </a:rPr>
                        <a:t> </a:t>
                      </a:r>
                      <a:r>
                        <a:rPr lang="zh-TW" altLang="en-US" sz="1600" kern="1200" dirty="0">
                          <a:effectLst/>
                        </a:rPr>
                        <a:t>日本</a:t>
                      </a:r>
                      <a:endParaRPr lang="zh-TW" altLang="en-US" sz="1600" kern="1200" dirty="0">
                        <a:solidFill>
                          <a:schemeClr val="dk1"/>
                        </a:solidFill>
                        <a:effectLst/>
                        <a:latin typeface="+mn-lt"/>
                        <a:ea typeface="+mn-ea"/>
                        <a:cs typeface="+mn-cs"/>
                      </a:endParaRPr>
                    </a:p>
                  </a:txBody>
                  <a:tcPr marL="54868" marR="54868" marT="0" marB="0"/>
                </a:tc>
                <a:tc>
                  <a:txBody>
                    <a:bodyPr/>
                    <a:lstStyle/>
                    <a:p>
                      <a:r>
                        <a:rPr lang="en-US" sz="1600" kern="100" dirty="0">
                          <a:effectLst/>
                        </a:rPr>
                        <a:t> </a:t>
                      </a:r>
                      <a:r>
                        <a:rPr lang="en-US" altLang="zh-TW" sz="1600" kern="1200" dirty="0">
                          <a:effectLst/>
                        </a:rPr>
                        <a:t>3</a:t>
                      </a:r>
                      <a:r>
                        <a:rPr lang="zh-TW" altLang="en-US" sz="1600" kern="1200" dirty="0">
                          <a:effectLst/>
                        </a:rPr>
                        <a:t>年</a:t>
                      </a:r>
                    </a:p>
                    <a:p>
                      <a:r>
                        <a:rPr lang="zh-TW" altLang="en-US" sz="1600" kern="1200" dirty="0">
                          <a:effectLst/>
                        </a:rPr>
                        <a:t> </a:t>
                      </a:r>
                      <a:endParaRPr lang="zh-TW" sz="1600" kern="100" dirty="0">
                        <a:effectLst/>
                        <a:latin typeface="Calibri" panose="020F0502020204030204" pitchFamily="34" charset="0"/>
                        <a:ea typeface="新細明體" panose="02020500000000000000" pitchFamily="18" charset="-120"/>
                        <a:cs typeface="Times New Roman" panose="02020603050405020304" pitchFamily="18" charset="0"/>
                      </a:endParaRPr>
                    </a:p>
                  </a:txBody>
                  <a:tcPr marL="54868" marR="54868" marT="0" marB="0"/>
                </a:tc>
                <a:extLst>
                  <a:ext uri="{0D108BD9-81ED-4DB2-BD59-A6C34878D82A}">
                    <a16:rowId xmlns:a16="http://schemas.microsoft.com/office/drawing/2014/main" val="2093058171"/>
                  </a:ext>
                </a:extLst>
              </a:tr>
            </a:tbl>
          </a:graphicData>
        </a:graphic>
      </p:graphicFrame>
      <p:sp>
        <p:nvSpPr>
          <p:cNvPr id="5" name="標題 1"/>
          <p:cNvSpPr>
            <a:spLocks noGrp="1"/>
          </p:cNvSpPr>
          <p:nvPr>
            <p:ph type="title"/>
          </p:nvPr>
        </p:nvSpPr>
        <p:spPr>
          <a:xfrm>
            <a:off x="1096551" y="448873"/>
            <a:ext cx="10515600" cy="304060"/>
          </a:xfrm>
        </p:spPr>
        <p:txBody>
          <a:bodyPr>
            <a:noAutofit/>
          </a:bodyPr>
          <a:lstStyle/>
          <a:p>
            <a:r>
              <a:rPr lang="zh-TW" altLang="en-US" sz="2700" dirty="0"/>
              <a:t>現況分析範例</a:t>
            </a:r>
            <a:r>
              <a:rPr lang="en-US" altLang="zh-TW" sz="1600" dirty="0"/>
              <a:t>(</a:t>
            </a:r>
            <a:r>
              <a:rPr lang="zh-TW" altLang="zh-TW" sz="1600" dirty="0"/>
              <a:t>分析學校近二年推動情形</a:t>
            </a:r>
            <a:r>
              <a:rPr lang="zh-TW" altLang="en-US" sz="1600" dirty="0"/>
              <a:t>）</a:t>
            </a:r>
            <a:br>
              <a:rPr lang="zh-TW" altLang="zh-TW" sz="1600" dirty="0"/>
            </a:br>
            <a:endParaRPr lang="zh-TW" altLang="en-US" sz="1600" dirty="0"/>
          </a:p>
        </p:txBody>
      </p:sp>
      <p:sp>
        <p:nvSpPr>
          <p:cNvPr id="6" name="矩形 5"/>
          <p:cNvSpPr/>
          <p:nvPr/>
        </p:nvSpPr>
        <p:spPr>
          <a:xfrm>
            <a:off x="509667" y="6343037"/>
            <a:ext cx="6096000" cy="421975"/>
          </a:xfrm>
          <a:prstGeom prst="rect">
            <a:avLst/>
          </a:prstGeom>
        </p:spPr>
        <p:txBody>
          <a:bodyPr>
            <a:spAutoFit/>
          </a:bodyPr>
          <a:lstStyle/>
          <a:p>
            <a:pPr>
              <a:lnSpc>
                <a:spcPct val="119000"/>
              </a:lnSpc>
              <a:spcAft>
                <a:spcPts val="600"/>
              </a:spcAft>
            </a:pPr>
            <a:r>
              <a:rPr lang="zh-TW" altLang="en-US" kern="1400" dirty="0">
                <a:solidFill>
                  <a:srgbClr val="000000"/>
                </a:solidFill>
                <a:latin typeface="Calibri" panose="020F0502020204030204" pitchFamily="34" charset="0"/>
                <a:ea typeface="標楷體" panose="03000509000000000000" pitchFamily="65" charset="-120"/>
              </a:rPr>
              <a:t>（資料來源：新北市樟樹國際實創高級中等學校）</a:t>
            </a:r>
            <a:endParaRPr lang="zh-TW" altLang="en-US" kern="1400" dirty="0">
              <a:solidFill>
                <a:srgbClr val="000000"/>
              </a:solidFill>
              <a:latin typeface="Calibri" panose="020F0502020204030204" pitchFamily="34" charset="0"/>
            </a:endParaRPr>
          </a:p>
        </p:txBody>
      </p:sp>
      <p:sp>
        <p:nvSpPr>
          <p:cNvPr id="3" name="投影片編號版面配置區 2"/>
          <p:cNvSpPr>
            <a:spLocks noGrp="1"/>
          </p:cNvSpPr>
          <p:nvPr>
            <p:ph type="sldNum" sz="quarter" idx="12"/>
          </p:nvPr>
        </p:nvSpPr>
        <p:spPr/>
        <p:txBody>
          <a:bodyPr/>
          <a:lstStyle/>
          <a:p>
            <a:fld id="{509E59D0-4C56-4ECF-ACC9-E297287AB25A}" type="slidenum">
              <a:rPr lang="zh-TW" altLang="en-US" smtClean="0"/>
              <a:pPr/>
              <a:t>8</a:t>
            </a:fld>
            <a:endParaRPr lang="zh-TW" altLang="en-US" dirty="0"/>
          </a:p>
        </p:txBody>
      </p:sp>
    </p:spTree>
    <p:extLst>
      <p:ext uri="{BB962C8B-B14F-4D97-AF65-F5344CB8AC3E}">
        <p14:creationId xmlns:p14="http://schemas.microsoft.com/office/powerpoint/2010/main" val="148206018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a:xfrm>
            <a:off x="583367" y="664929"/>
            <a:ext cx="10515600" cy="1325563"/>
          </a:xfrm>
        </p:spPr>
        <p:txBody>
          <a:bodyPr/>
          <a:lstStyle/>
          <a:p>
            <a:pPr lvl="0"/>
            <a:r>
              <a:rPr lang="zh-TW" altLang="zh-TW" dirty="0">
                <a:latin typeface="+mj-ea"/>
              </a:rPr>
              <a:t>由現況分析到發展方向</a:t>
            </a:r>
            <a:br>
              <a:rPr lang="zh-TW" altLang="zh-TW" dirty="0">
                <a:latin typeface="+mj-ea"/>
              </a:rPr>
            </a:br>
            <a:endParaRPr lang="zh-TW" altLang="en-US" dirty="0"/>
          </a:p>
        </p:txBody>
      </p:sp>
      <p:sp>
        <p:nvSpPr>
          <p:cNvPr id="3" name="投影片編號版面配置區 2"/>
          <p:cNvSpPr>
            <a:spLocks noGrp="1"/>
          </p:cNvSpPr>
          <p:nvPr>
            <p:ph type="sldNum" sz="quarter" idx="12"/>
          </p:nvPr>
        </p:nvSpPr>
        <p:spPr/>
        <p:txBody>
          <a:bodyPr/>
          <a:lstStyle/>
          <a:p>
            <a:fld id="{509E59D0-4C56-4ECF-ACC9-E297287AB25A}" type="slidenum">
              <a:rPr lang="zh-TW" altLang="en-US" smtClean="0"/>
              <a:pPr/>
              <a:t>9</a:t>
            </a:fld>
            <a:endParaRPr lang="zh-TW" altLang="en-US" dirty="0"/>
          </a:p>
        </p:txBody>
      </p:sp>
      <p:graphicFrame>
        <p:nvGraphicFramePr>
          <p:cNvPr id="5" name="表格 4"/>
          <p:cNvGraphicFramePr>
            <a:graphicFrameLocks noGrp="1"/>
          </p:cNvGraphicFramePr>
          <p:nvPr>
            <p:extLst>
              <p:ext uri="{D42A27DB-BD31-4B8C-83A1-F6EECF244321}">
                <p14:modId xmlns:p14="http://schemas.microsoft.com/office/powerpoint/2010/main" val="955977726"/>
              </p:ext>
            </p:extLst>
          </p:nvPr>
        </p:nvGraphicFramePr>
        <p:xfrm>
          <a:off x="750477" y="1549755"/>
          <a:ext cx="10616022" cy="4650250"/>
        </p:xfrm>
        <a:graphic>
          <a:graphicData uri="http://schemas.openxmlformats.org/drawingml/2006/table">
            <a:tbl>
              <a:tblPr/>
              <a:tblGrid>
                <a:gridCol w="1169655">
                  <a:extLst>
                    <a:ext uri="{9D8B030D-6E8A-4147-A177-3AD203B41FA5}">
                      <a16:colId xmlns:a16="http://schemas.microsoft.com/office/drawing/2014/main" val="1756696172"/>
                    </a:ext>
                  </a:extLst>
                </a:gridCol>
                <a:gridCol w="3667868">
                  <a:extLst>
                    <a:ext uri="{9D8B030D-6E8A-4147-A177-3AD203B41FA5}">
                      <a16:colId xmlns:a16="http://schemas.microsoft.com/office/drawing/2014/main" val="9533596"/>
                    </a:ext>
                  </a:extLst>
                </a:gridCol>
                <a:gridCol w="5778499">
                  <a:extLst>
                    <a:ext uri="{9D8B030D-6E8A-4147-A177-3AD203B41FA5}">
                      <a16:colId xmlns:a16="http://schemas.microsoft.com/office/drawing/2014/main" val="132954732"/>
                    </a:ext>
                  </a:extLst>
                </a:gridCol>
              </a:tblGrid>
              <a:tr h="160848">
                <a:tc>
                  <a:txBody>
                    <a:bodyPr/>
                    <a:lstStyle/>
                    <a:p>
                      <a:pPr marR="0" indent="0" algn="ctr" rtl="0">
                        <a:lnSpc>
                          <a:spcPct val="119000"/>
                        </a:lnSpc>
                        <a:spcBef>
                          <a:spcPts val="0"/>
                        </a:spcBef>
                        <a:spcAft>
                          <a:spcPts val="600"/>
                        </a:spcAft>
                      </a:pPr>
                      <a:r>
                        <a:rPr lang="zh-TW" altLang="en-US" sz="2000" b="1" kern="1400" dirty="0">
                          <a:ln>
                            <a:noFill/>
                          </a:ln>
                          <a:solidFill>
                            <a:schemeClr val="tx1"/>
                          </a:solidFill>
                          <a:effectLst/>
                          <a:latin typeface="Calibri" panose="020F0502020204030204" pitchFamily="34" charset="0"/>
                          <a:ea typeface="標楷體" panose="03000509000000000000" pitchFamily="65" charset="-120"/>
                        </a:rPr>
                        <a:t>思考面向</a:t>
                      </a:r>
                      <a:endParaRPr lang="zh-TW" altLang="en-US" sz="2000" kern="1400" dirty="0">
                        <a:ln>
                          <a:noFill/>
                        </a:ln>
                        <a:solidFill>
                          <a:schemeClr val="tx1"/>
                        </a:solidFill>
                        <a:effectLst/>
                        <a:latin typeface="Calibri" panose="020F0502020204030204" pitchFamily="34" charset="0"/>
                      </a:endParaRPr>
                    </a:p>
                  </a:txBody>
                  <a:tcPr marL="36576" marR="36576" marT="36576" marB="36576" anchor="ctr">
                    <a:lnL w="12700" cap="flat" cmpd="sng" algn="ctr">
                      <a:solidFill>
                        <a:srgbClr val="5B9BD5"/>
                      </a:solidFill>
                      <a:prstDash val="solid"/>
                      <a:round/>
                      <a:headEnd type="none" w="med" len="med"/>
                      <a:tailEnd type="none" w="med" len="med"/>
                    </a:lnL>
                    <a:lnR>
                      <a:noFill/>
                    </a:lnR>
                    <a:lnT w="12700" cap="flat" cmpd="sng" algn="ctr">
                      <a:solidFill>
                        <a:srgbClr val="5B9BD5"/>
                      </a:solidFill>
                      <a:prstDash val="solid"/>
                      <a:round/>
                      <a:headEnd type="none" w="med" len="med"/>
                      <a:tailEnd type="none" w="med" len="med"/>
                    </a:lnT>
                    <a:lnB w="12700" cap="flat" cmpd="sng" algn="ctr">
                      <a:solidFill>
                        <a:srgbClr val="5B9BD5"/>
                      </a:solidFill>
                      <a:prstDash val="solid"/>
                      <a:round/>
                      <a:headEnd type="none" w="med" len="med"/>
                      <a:tailEnd type="none" w="med" len="med"/>
                    </a:lnB>
                    <a:solidFill>
                      <a:srgbClr val="5B9BD5"/>
                    </a:solidFill>
                  </a:tcPr>
                </a:tc>
                <a:tc>
                  <a:txBody>
                    <a:bodyPr/>
                    <a:lstStyle/>
                    <a:p>
                      <a:pPr marR="0" indent="0" algn="ctr" rtl="0">
                        <a:lnSpc>
                          <a:spcPct val="119000"/>
                        </a:lnSpc>
                        <a:spcBef>
                          <a:spcPts val="0"/>
                        </a:spcBef>
                        <a:spcAft>
                          <a:spcPts val="600"/>
                        </a:spcAft>
                      </a:pPr>
                      <a:r>
                        <a:rPr lang="zh-TW" altLang="en-US" sz="2000" b="1" kern="1400">
                          <a:ln>
                            <a:noFill/>
                          </a:ln>
                          <a:solidFill>
                            <a:schemeClr val="tx1"/>
                          </a:solidFill>
                          <a:effectLst/>
                          <a:latin typeface="Calibri" panose="020F0502020204030204" pitchFamily="34" charset="0"/>
                          <a:ea typeface="標楷體" panose="03000509000000000000" pitchFamily="65" charset="-120"/>
                        </a:rPr>
                        <a:t>現況分析</a:t>
                      </a:r>
                      <a:endParaRPr lang="zh-TW" altLang="en-US" sz="2000" kern="1400">
                        <a:ln>
                          <a:noFill/>
                        </a:ln>
                        <a:solidFill>
                          <a:schemeClr val="tx1"/>
                        </a:solidFill>
                        <a:effectLst/>
                        <a:latin typeface="Calibri" panose="020F0502020204030204" pitchFamily="34" charset="0"/>
                      </a:endParaRPr>
                    </a:p>
                  </a:txBody>
                  <a:tcPr marL="36576" marR="36576" marT="36576" marB="36576" anchor="ctr">
                    <a:lnL>
                      <a:noFill/>
                    </a:lnL>
                    <a:lnR>
                      <a:noFill/>
                    </a:lnR>
                    <a:lnT w="12700" cap="flat" cmpd="sng" algn="ctr">
                      <a:solidFill>
                        <a:srgbClr val="5B9BD5"/>
                      </a:solidFill>
                      <a:prstDash val="solid"/>
                      <a:round/>
                      <a:headEnd type="none" w="med" len="med"/>
                      <a:tailEnd type="none" w="med" len="med"/>
                    </a:lnT>
                    <a:lnB w="12700" cap="flat" cmpd="sng" algn="ctr">
                      <a:solidFill>
                        <a:srgbClr val="5B9BD5"/>
                      </a:solidFill>
                      <a:prstDash val="solid"/>
                      <a:round/>
                      <a:headEnd type="none" w="med" len="med"/>
                      <a:tailEnd type="none" w="med" len="med"/>
                    </a:lnB>
                    <a:solidFill>
                      <a:srgbClr val="5B9BD5"/>
                    </a:solidFill>
                  </a:tcPr>
                </a:tc>
                <a:tc>
                  <a:txBody>
                    <a:bodyPr/>
                    <a:lstStyle/>
                    <a:p>
                      <a:pPr marR="0" indent="0" algn="ctr" rtl="0">
                        <a:lnSpc>
                          <a:spcPct val="119000"/>
                        </a:lnSpc>
                        <a:spcBef>
                          <a:spcPts val="0"/>
                        </a:spcBef>
                        <a:spcAft>
                          <a:spcPts val="600"/>
                        </a:spcAft>
                      </a:pPr>
                      <a:r>
                        <a:rPr lang="zh-TW" altLang="en-US" sz="2000" b="1" kern="1400" dirty="0">
                          <a:ln>
                            <a:noFill/>
                          </a:ln>
                          <a:solidFill>
                            <a:schemeClr val="tx1"/>
                          </a:solidFill>
                          <a:effectLst/>
                          <a:latin typeface="Calibri" panose="020F0502020204030204" pitchFamily="34" charset="0"/>
                          <a:ea typeface="標楷體" panose="03000509000000000000" pitchFamily="65" charset="-120"/>
                        </a:rPr>
                        <a:t>發展方向</a:t>
                      </a:r>
                      <a:endParaRPr lang="zh-TW" altLang="en-US" sz="2000" kern="1400" dirty="0">
                        <a:ln>
                          <a:noFill/>
                        </a:ln>
                        <a:solidFill>
                          <a:schemeClr val="tx1"/>
                        </a:solidFill>
                        <a:effectLst/>
                        <a:latin typeface="Calibri" panose="020F0502020204030204" pitchFamily="34" charset="0"/>
                      </a:endParaRPr>
                    </a:p>
                  </a:txBody>
                  <a:tcPr marL="36576" marR="36576" marT="36576" marB="36576" anchor="ctr">
                    <a:lnL>
                      <a:noFill/>
                    </a:lnL>
                    <a:lnR w="12700" cap="flat" cmpd="sng" algn="ctr">
                      <a:solidFill>
                        <a:srgbClr val="5B9BD5"/>
                      </a:solidFill>
                      <a:prstDash val="solid"/>
                      <a:round/>
                      <a:headEnd type="none" w="med" len="med"/>
                      <a:tailEnd type="none" w="med" len="med"/>
                    </a:lnR>
                    <a:lnT w="12700" cap="flat" cmpd="sng" algn="ctr">
                      <a:solidFill>
                        <a:srgbClr val="5B9BD5"/>
                      </a:solidFill>
                      <a:prstDash val="solid"/>
                      <a:round/>
                      <a:headEnd type="none" w="med" len="med"/>
                      <a:tailEnd type="none" w="med" len="med"/>
                    </a:lnT>
                    <a:lnB w="12700" cap="flat" cmpd="sng" algn="ctr">
                      <a:solidFill>
                        <a:srgbClr val="5B9BD5"/>
                      </a:solidFill>
                      <a:prstDash val="solid"/>
                      <a:round/>
                      <a:headEnd type="none" w="med" len="med"/>
                      <a:tailEnd type="none" w="med" len="med"/>
                    </a:lnB>
                    <a:solidFill>
                      <a:srgbClr val="5B9BD5"/>
                    </a:solidFill>
                  </a:tcPr>
                </a:tc>
                <a:extLst>
                  <a:ext uri="{0D108BD9-81ED-4DB2-BD59-A6C34878D82A}">
                    <a16:rowId xmlns:a16="http://schemas.microsoft.com/office/drawing/2014/main" val="2235345511"/>
                  </a:ext>
                </a:extLst>
              </a:tr>
              <a:tr h="1078385">
                <a:tc>
                  <a:txBody>
                    <a:bodyPr/>
                    <a:lstStyle/>
                    <a:p>
                      <a:pPr marR="0" indent="0" algn="ctr" rtl="0">
                        <a:lnSpc>
                          <a:spcPct val="119000"/>
                        </a:lnSpc>
                        <a:spcBef>
                          <a:spcPts val="0"/>
                        </a:spcBef>
                        <a:spcAft>
                          <a:spcPts val="600"/>
                        </a:spcAft>
                      </a:pPr>
                      <a:r>
                        <a:rPr lang="zh-TW" altLang="en-US" sz="2000" b="1" kern="1400" dirty="0">
                          <a:ln>
                            <a:noFill/>
                          </a:ln>
                          <a:solidFill>
                            <a:schemeClr val="tx1"/>
                          </a:solidFill>
                          <a:effectLst/>
                          <a:latin typeface="Calibri" panose="020F0502020204030204" pitchFamily="34" charset="0"/>
                          <a:ea typeface="標楷體" panose="03000509000000000000" pitchFamily="65" charset="-120"/>
                        </a:rPr>
                        <a:t>進行</a:t>
                      </a:r>
                      <a:br>
                        <a:rPr lang="zh-TW" altLang="en-US" sz="2000" b="1" kern="1400" dirty="0">
                          <a:ln>
                            <a:noFill/>
                          </a:ln>
                          <a:solidFill>
                            <a:schemeClr val="tx1"/>
                          </a:solidFill>
                          <a:effectLst/>
                          <a:latin typeface="Calibri" panose="020F0502020204030204" pitchFamily="34" charset="0"/>
                          <a:ea typeface="標楷體" panose="03000509000000000000" pitchFamily="65" charset="-120"/>
                        </a:rPr>
                      </a:br>
                      <a:r>
                        <a:rPr lang="zh-TW" altLang="en-US" sz="2000" b="1" kern="1400" dirty="0">
                          <a:ln>
                            <a:noFill/>
                          </a:ln>
                          <a:solidFill>
                            <a:schemeClr val="tx1"/>
                          </a:solidFill>
                          <a:effectLst/>
                          <a:latin typeface="Calibri" panose="020F0502020204030204" pitchFamily="34" charset="0"/>
                          <a:ea typeface="標楷體" panose="03000509000000000000" pitchFamily="65" charset="-120"/>
                        </a:rPr>
                        <a:t>方式</a:t>
                      </a:r>
                      <a:endParaRPr lang="zh-TW" altLang="en-US" sz="2000" b="1" kern="1400" dirty="0">
                        <a:ln>
                          <a:noFill/>
                        </a:ln>
                        <a:solidFill>
                          <a:schemeClr val="tx1"/>
                        </a:solidFill>
                        <a:effectLst/>
                        <a:latin typeface="Calibri" panose="020F0502020204030204" pitchFamily="34" charset="0"/>
                      </a:endParaRPr>
                    </a:p>
                  </a:txBody>
                  <a:tcPr marL="36576" marR="36576" marT="36576" marB="36576" anchor="ctr">
                    <a:lnL w="12700" cap="flat" cmpd="sng" algn="ctr">
                      <a:solidFill>
                        <a:srgbClr val="5B9BD5"/>
                      </a:solidFill>
                      <a:prstDash val="solid"/>
                      <a:round/>
                      <a:headEnd type="none" w="med" len="med"/>
                      <a:tailEnd type="none" w="med" len="med"/>
                    </a:lnL>
                    <a:lnR>
                      <a:noFill/>
                    </a:lnR>
                    <a:lnT w="12700" cap="flat" cmpd="sng" algn="ctr">
                      <a:solidFill>
                        <a:srgbClr val="5B9BD5"/>
                      </a:solidFill>
                      <a:prstDash val="solid"/>
                      <a:round/>
                      <a:headEnd type="none" w="med" len="med"/>
                      <a:tailEnd type="none" w="med" len="med"/>
                    </a:lnT>
                    <a:lnB w="12700" cap="flat" cmpd="sng" algn="ctr">
                      <a:solidFill>
                        <a:srgbClr val="5B9BD5"/>
                      </a:solidFill>
                      <a:prstDash val="solid"/>
                      <a:round/>
                      <a:headEnd type="none" w="med" len="med"/>
                      <a:tailEnd type="none" w="med" len="med"/>
                    </a:lnB>
                    <a:solidFill>
                      <a:srgbClr val="DFEBF7"/>
                    </a:solidFill>
                  </a:tcPr>
                </a:tc>
                <a:tc>
                  <a:txBody>
                    <a:bodyPr/>
                    <a:lstStyle/>
                    <a:p>
                      <a:pPr marR="0" indent="0" algn="l" rtl="0">
                        <a:lnSpc>
                          <a:spcPct val="119000"/>
                        </a:lnSpc>
                        <a:spcBef>
                          <a:spcPts val="0"/>
                        </a:spcBef>
                        <a:spcAft>
                          <a:spcPts val="600"/>
                        </a:spcAft>
                      </a:pPr>
                      <a:r>
                        <a:rPr lang="zh-TW" altLang="en-US" sz="2000" kern="1400" dirty="0">
                          <a:ln>
                            <a:noFill/>
                          </a:ln>
                          <a:solidFill>
                            <a:srgbClr val="000000"/>
                          </a:solidFill>
                          <a:effectLst/>
                          <a:latin typeface="Calibri" panose="020F0502020204030204" pitchFamily="34" charset="0"/>
                          <a:ea typeface="標楷體" panose="03000509000000000000" pitchFamily="65" charset="-120"/>
                        </a:rPr>
                        <a:t>過去以出訪交流為主，</a:t>
                      </a:r>
                      <a:br>
                        <a:rPr lang="zh-TW" altLang="en-US" sz="2000" kern="1400" dirty="0">
                          <a:ln>
                            <a:noFill/>
                          </a:ln>
                          <a:solidFill>
                            <a:srgbClr val="000000"/>
                          </a:solidFill>
                          <a:effectLst/>
                          <a:latin typeface="Calibri" panose="020F0502020204030204" pitchFamily="34" charset="0"/>
                          <a:ea typeface="標楷體" panose="03000509000000000000" pitchFamily="65" charset="-120"/>
                        </a:rPr>
                      </a:br>
                      <a:r>
                        <a:rPr lang="zh-TW" altLang="en-US" sz="2000" kern="1400" dirty="0">
                          <a:ln>
                            <a:noFill/>
                          </a:ln>
                          <a:solidFill>
                            <a:srgbClr val="000000"/>
                          </a:solidFill>
                          <a:effectLst/>
                          <a:latin typeface="Calibri" panose="020F0502020204030204" pitchFamily="34" charset="0"/>
                          <a:ea typeface="標楷體" panose="03000509000000000000" pitchFamily="65" charset="-120"/>
                        </a:rPr>
                        <a:t>欲發展</a:t>
                      </a:r>
                      <a:r>
                        <a:rPr lang="zh-TW" altLang="en-US" sz="2000" b="0" kern="1400" dirty="0">
                          <a:ln>
                            <a:noFill/>
                          </a:ln>
                          <a:solidFill>
                            <a:srgbClr val="000000"/>
                          </a:solidFill>
                          <a:effectLst/>
                          <a:latin typeface="Calibri" panose="020F0502020204030204" pitchFamily="34" charset="0"/>
                          <a:ea typeface="標楷體" panose="03000509000000000000" pitchFamily="65" charset="-120"/>
                        </a:rPr>
                        <a:t>來訪交流活動</a:t>
                      </a:r>
                      <a:r>
                        <a:rPr lang="zh-TW" altLang="en-US" sz="2000" kern="1400" dirty="0">
                          <a:ln>
                            <a:noFill/>
                          </a:ln>
                          <a:solidFill>
                            <a:srgbClr val="000000"/>
                          </a:solidFill>
                          <a:effectLst/>
                          <a:latin typeface="Calibri" panose="020F0502020204030204" pitchFamily="34" charset="0"/>
                          <a:ea typeface="標楷體" panose="03000509000000000000" pitchFamily="65" charset="-120"/>
                        </a:rPr>
                        <a:t>。 </a:t>
                      </a:r>
                      <a:endParaRPr lang="zh-TW" altLang="en-US" sz="2000" kern="1400" dirty="0">
                        <a:ln>
                          <a:noFill/>
                        </a:ln>
                        <a:solidFill>
                          <a:srgbClr val="000000"/>
                        </a:solidFill>
                        <a:effectLst/>
                        <a:latin typeface="Calibri" panose="020F0502020204030204" pitchFamily="34" charset="0"/>
                      </a:endParaRPr>
                    </a:p>
                  </a:txBody>
                  <a:tcPr marL="36576" marR="36576" marT="36576" marB="36576" anchor="ctr">
                    <a:lnL>
                      <a:noFill/>
                    </a:lnL>
                    <a:lnR>
                      <a:noFill/>
                    </a:lnR>
                    <a:lnT w="12700" cap="flat" cmpd="sng" algn="ctr">
                      <a:solidFill>
                        <a:srgbClr val="5B9BD5"/>
                      </a:solidFill>
                      <a:prstDash val="solid"/>
                      <a:round/>
                      <a:headEnd type="none" w="med" len="med"/>
                      <a:tailEnd type="none" w="med" len="med"/>
                    </a:lnT>
                    <a:lnB w="12700" cap="flat" cmpd="sng" algn="ctr">
                      <a:solidFill>
                        <a:srgbClr val="5B9BD5"/>
                      </a:solidFill>
                      <a:prstDash val="solid"/>
                      <a:round/>
                      <a:headEnd type="none" w="med" len="med"/>
                      <a:tailEnd type="none" w="med" len="med"/>
                    </a:lnB>
                    <a:solidFill>
                      <a:srgbClr val="DFEBF7"/>
                    </a:solidFill>
                  </a:tcPr>
                </a:tc>
                <a:tc>
                  <a:txBody>
                    <a:bodyPr/>
                    <a:lstStyle/>
                    <a:p>
                      <a:pPr marR="0" indent="0" algn="l" rtl="0">
                        <a:lnSpc>
                          <a:spcPct val="119000"/>
                        </a:lnSpc>
                        <a:spcBef>
                          <a:spcPts val="0"/>
                        </a:spcBef>
                        <a:spcAft>
                          <a:spcPts val="600"/>
                        </a:spcAft>
                      </a:pPr>
                      <a:r>
                        <a:rPr lang="zh-TW" altLang="en-US" sz="2000" kern="1400" dirty="0">
                          <a:ln>
                            <a:noFill/>
                          </a:ln>
                          <a:solidFill>
                            <a:srgbClr val="000000"/>
                          </a:solidFill>
                          <a:effectLst/>
                          <a:latin typeface="Calibri" panose="020F0502020204030204" pitchFamily="34" charset="0"/>
                          <a:ea typeface="標楷體" panose="03000509000000000000" pitchFamily="65" charset="-120"/>
                        </a:rPr>
                        <a:t>連結既有的課程資源，使學生可在來訪交流中，運用所學促進國際合作。 </a:t>
                      </a:r>
                      <a:endParaRPr lang="zh-TW" altLang="en-US" sz="2000" kern="1400" dirty="0">
                        <a:ln>
                          <a:noFill/>
                        </a:ln>
                        <a:solidFill>
                          <a:srgbClr val="000000"/>
                        </a:solidFill>
                        <a:effectLst/>
                        <a:latin typeface="Calibri" panose="020F0502020204030204" pitchFamily="34" charset="0"/>
                      </a:endParaRPr>
                    </a:p>
                  </a:txBody>
                  <a:tcPr marL="36576" marR="36576" marT="36576" marB="36576" anchor="ctr">
                    <a:lnL>
                      <a:noFill/>
                    </a:lnL>
                    <a:lnR w="12700" cap="flat" cmpd="sng" algn="ctr">
                      <a:solidFill>
                        <a:srgbClr val="5B9BD5"/>
                      </a:solidFill>
                      <a:prstDash val="solid"/>
                      <a:round/>
                      <a:headEnd type="none" w="med" len="med"/>
                      <a:tailEnd type="none" w="med" len="med"/>
                    </a:lnR>
                    <a:lnT w="12700" cap="flat" cmpd="sng" algn="ctr">
                      <a:solidFill>
                        <a:srgbClr val="5B9BD5"/>
                      </a:solidFill>
                      <a:prstDash val="solid"/>
                      <a:round/>
                      <a:headEnd type="none" w="med" len="med"/>
                      <a:tailEnd type="none" w="med" len="med"/>
                    </a:lnT>
                    <a:lnB w="12700" cap="flat" cmpd="sng" algn="ctr">
                      <a:solidFill>
                        <a:srgbClr val="5B9BD5"/>
                      </a:solidFill>
                      <a:prstDash val="solid"/>
                      <a:round/>
                      <a:headEnd type="none" w="med" len="med"/>
                      <a:tailEnd type="none" w="med" len="med"/>
                    </a:lnB>
                    <a:solidFill>
                      <a:srgbClr val="DFEBF7"/>
                    </a:solidFill>
                  </a:tcPr>
                </a:tc>
                <a:extLst>
                  <a:ext uri="{0D108BD9-81ED-4DB2-BD59-A6C34878D82A}">
                    <a16:rowId xmlns:a16="http://schemas.microsoft.com/office/drawing/2014/main" val="2354807460"/>
                  </a:ext>
                </a:extLst>
              </a:tr>
              <a:tr h="896328">
                <a:tc>
                  <a:txBody>
                    <a:bodyPr/>
                    <a:lstStyle/>
                    <a:p>
                      <a:pPr marR="0" indent="0" algn="ctr" rtl="0">
                        <a:lnSpc>
                          <a:spcPct val="119000"/>
                        </a:lnSpc>
                        <a:spcBef>
                          <a:spcPts val="0"/>
                        </a:spcBef>
                        <a:spcAft>
                          <a:spcPts val="600"/>
                        </a:spcAft>
                      </a:pPr>
                      <a:r>
                        <a:rPr lang="zh-TW" altLang="en-US" sz="2000" b="1" kern="1400" dirty="0">
                          <a:ln>
                            <a:noFill/>
                          </a:ln>
                          <a:solidFill>
                            <a:schemeClr val="tx1"/>
                          </a:solidFill>
                          <a:effectLst/>
                          <a:latin typeface="Calibri" panose="020F0502020204030204" pitchFamily="34" charset="0"/>
                          <a:ea typeface="標楷體" panose="03000509000000000000" pitchFamily="65" charset="-120"/>
                        </a:rPr>
                        <a:t>發展</a:t>
                      </a:r>
                      <a:br>
                        <a:rPr lang="zh-TW" altLang="en-US" sz="2000" b="1" kern="1400" dirty="0">
                          <a:ln>
                            <a:noFill/>
                          </a:ln>
                          <a:solidFill>
                            <a:schemeClr val="tx1"/>
                          </a:solidFill>
                          <a:effectLst/>
                          <a:latin typeface="Calibri" panose="020F0502020204030204" pitchFamily="34" charset="0"/>
                          <a:ea typeface="標楷體" panose="03000509000000000000" pitchFamily="65" charset="-120"/>
                        </a:rPr>
                      </a:br>
                      <a:r>
                        <a:rPr lang="zh-TW" altLang="en-US" sz="2000" b="1" kern="1400" dirty="0">
                          <a:ln>
                            <a:noFill/>
                          </a:ln>
                          <a:solidFill>
                            <a:schemeClr val="tx1"/>
                          </a:solidFill>
                          <a:effectLst/>
                          <a:latin typeface="Calibri" panose="020F0502020204030204" pitchFamily="34" charset="0"/>
                          <a:ea typeface="標楷體" panose="03000509000000000000" pitchFamily="65" charset="-120"/>
                        </a:rPr>
                        <a:t>取徑</a:t>
                      </a:r>
                      <a:endParaRPr lang="zh-TW" altLang="en-US" sz="2000" b="1" kern="1400" dirty="0">
                        <a:ln>
                          <a:noFill/>
                        </a:ln>
                        <a:solidFill>
                          <a:schemeClr val="tx1"/>
                        </a:solidFill>
                        <a:effectLst/>
                        <a:latin typeface="Calibri" panose="020F0502020204030204" pitchFamily="34" charset="0"/>
                      </a:endParaRPr>
                    </a:p>
                  </a:txBody>
                  <a:tcPr marL="36576" marR="36576" marT="36576" marB="36576" anchor="ctr">
                    <a:lnL w="12700" cap="flat" cmpd="sng" algn="ctr">
                      <a:solidFill>
                        <a:srgbClr val="5B9BD5"/>
                      </a:solidFill>
                      <a:prstDash val="solid"/>
                      <a:round/>
                      <a:headEnd type="none" w="med" len="med"/>
                      <a:tailEnd type="none" w="med" len="med"/>
                    </a:lnL>
                    <a:lnR>
                      <a:noFill/>
                    </a:lnR>
                    <a:lnT w="12700" cap="flat" cmpd="sng" algn="ctr">
                      <a:solidFill>
                        <a:srgbClr val="5B9BD5"/>
                      </a:solidFill>
                      <a:prstDash val="solid"/>
                      <a:round/>
                      <a:headEnd type="none" w="med" len="med"/>
                      <a:tailEnd type="none" w="med" len="med"/>
                    </a:lnT>
                    <a:lnB w="12700" cap="flat" cmpd="sng" algn="ctr">
                      <a:solidFill>
                        <a:srgbClr val="5B9BD5"/>
                      </a:solidFill>
                      <a:prstDash val="solid"/>
                      <a:round/>
                      <a:headEnd type="none" w="med" len="med"/>
                      <a:tailEnd type="none" w="med" len="med"/>
                    </a:lnB>
                    <a:solidFill>
                      <a:srgbClr val="FFFFFF"/>
                    </a:solidFill>
                  </a:tcPr>
                </a:tc>
                <a:tc>
                  <a:txBody>
                    <a:bodyPr/>
                    <a:lstStyle/>
                    <a:p>
                      <a:pPr marR="0" indent="0" algn="l" rtl="0">
                        <a:lnSpc>
                          <a:spcPct val="119000"/>
                        </a:lnSpc>
                        <a:spcBef>
                          <a:spcPts val="0"/>
                        </a:spcBef>
                        <a:spcAft>
                          <a:spcPts val="600"/>
                        </a:spcAft>
                      </a:pPr>
                      <a:r>
                        <a:rPr lang="zh-TW" altLang="en-US" sz="2000" kern="1400" dirty="0">
                          <a:ln>
                            <a:noFill/>
                          </a:ln>
                          <a:solidFill>
                            <a:srgbClr val="000000"/>
                          </a:solidFill>
                          <a:effectLst/>
                          <a:latin typeface="Calibri" panose="020F0502020204030204" pitchFamily="34" charset="0"/>
                          <a:ea typeface="標楷體" panose="03000509000000000000" pitchFamily="65" charset="-120"/>
                        </a:rPr>
                        <a:t>長年推行文化走讀交流方</a:t>
                      </a:r>
                      <a:br>
                        <a:rPr lang="en-US" altLang="zh-TW" sz="2000" kern="1400" dirty="0">
                          <a:ln>
                            <a:noFill/>
                          </a:ln>
                          <a:solidFill>
                            <a:srgbClr val="000000"/>
                          </a:solidFill>
                          <a:effectLst/>
                          <a:latin typeface="Calibri" panose="020F0502020204030204" pitchFamily="34" charset="0"/>
                          <a:ea typeface="標楷體" panose="03000509000000000000" pitchFamily="65" charset="-120"/>
                        </a:rPr>
                      </a:br>
                      <a:r>
                        <a:rPr lang="zh-TW" altLang="en-US" sz="2000" kern="1400" dirty="0">
                          <a:ln>
                            <a:noFill/>
                          </a:ln>
                          <a:solidFill>
                            <a:srgbClr val="000000"/>
                          </a:solidFill>
                          <a:effectLst/>
                          <a:latin typeface="Calibri" panose="020F0502020204030204" pitchFamily="34" charset="0"/>
                          <a:ea typeface="標楷體" panose="03000509000000000000" pitchFamily="65" charset="-120"/>
                        </a:rPr>
                        <a:t>式，</a:t>
                      </a:r>
                      <a:r>
                        <a:rPr lang="zh-TW" altLang="en-US" sz="2000" b="0" kern="1400" dirty="0">
                          <a:ln>
                            <a:noFill/>
                          </a:ln>
                          <a:solidFill>
                            <a:srgbClr val="000000"/>
                          </a:solidFill>
                          <a:effectLst/>
                          <a:latin typeface="Calibri" panose="020F0502020204030204" pitchFamily="34" charset="0"/>
                          <a:ea typeface="標楷體" panose="03000509000000000000" pitchFamily="65" charset="-120"/>
                        </a:rPr>
                        <a:t>欲深化交流內容</a:t>
                      </a:r>
                      <a:r>
                        <a:rPr lang="zh-TW" altLang="en-US" sz="2000" kern="1400" dirty="0">
                          <a:ln>
                            <a:noFill/>
                          </a:ln>
                          <a:solidFill>
                            <a:srgbClr val="000000"/>
                          </a:solidFill>
                          <a:effectLst/>
                          <a:latin typeface="Calibri" panose="020F0502020204030204" pitchFamily="34" charset="0"/>
                          <a:ea typeface="標楷體" panose="03000509000000000000" pitchFamily="65" charset="-120"/>
                        </a:rPr>
                        <a:t>。</a:t>
                      </a:r>
                      <a:endParaRPr lang="zh-TW" altLang="en-US" sz="2000" kern="1400" dirty="0">
                        <a:ln>
                          <a:noFill/>
                        </a:ln>
                        <a:solidFill>
                          <a:srgbClr val="000000"/>
                        </a:solidFill>
                        <a:effectLst/>
                        <a:latin typeface="Calibri" panose="020F0502020204030204" pitchFamily="34" charset="0"/>
                      </a:endParaRPr>
                    </a:p>
                  </a:txBody>
                  <a:tcPr marL="36576" marR="36576" marT="36576" marB="36576" anchor="ctr">
                    <a:lnL>
                      <a:noFill/>
                    </a:lnL>
                    <a:lnR>
                      <a:noFill/>
                    </a:lnR>
                    <a:lnT w="12700" cap="flat" cmpd="sng" algn="ctr">
                      <a:solidFill>
                        <a:srgbClr val="5B9BD5"/>
                      </a:solidFill>
                      <a:prstDash val="solid"/>
                      <a:round/>
                      <a:headEnd type="none" w="med" len="med"/>
                      <a:tailEnd type="none" w="med" len="med"/>
                    </a:lnT>
                    <a:lnB w="12700" cap="flat" cmpd="sng" algn="ctr">
                      <a:solidFill>
                        <a:srgbClr val="5B9BD5"/>
                      </a:solidFill>
                      <a:prstDash val="solid"/>
                      <a:round/>
                      <a:headEnd type="none" w="med" len="med"/>
                      <a:tailEnd type="none" w="med" len="med"/>
                    </a:lnB>
                    <a:solidFill>
                      <a:srgbClr val="FFFFFF"/>
                    </a:solidFill>
                  </a:tcPr>
                </a:tc>
                <a:tc>
                  <a:txBody>
                    <a:bodyPr/>
                    <a:lstStyle/>
                    <a:p>
                      <a:pPr marR="0" indent="0" algn="l" rtl="0">
                        <a:lnSpc>
                          <a:spcPct val="119000"/>
                        </a:lnSpc>
                        <a:spcBef>
                          <a:spcPts val="0"/>
                        </a:spcBef>
                        <a:spcAft>
                          <a:spcPts val="600"/>
                        </a:spcAft>
                      </a:pPr>
                      <a:r>
                        <a:rPr lang="zh-TW" altLang="en-US" sz="2000" kern="1400" dirty="0">
                          <a:ln>
                            <a:noFill/>
                          </a:ln>
                          <a:solidFill>
                            <a:srgbClr val="000000"/>
                          </a:solidFill>
                          <a:effectLst/>
                          <a:latin typeface="Calibri" panose="020F0502020204030204" pitchFamily="34" charset="0"/>
                          <a:ea typeface="標楷體" panose="03000509000000000000" pitchFamily="65" charset="-120"/>
                        </a:rPr>
                        <a:t>融合在地食農教育，強化姊妹校師生在交流活動中的專業連結。 </a:t>
                      </a:r>
                      <a:endParaRPr lang="zh-TW" altLang="en-US" sz="2000" kern="1400" dirty="0">
                        <a:ln>
                          <a:noFill/>
                        </a:ln>
                        <a:solidFill>
                          <a:srgbClr val="000000"/>
                        </a:solidFill>
                        <a:effectLst/>
                        <a:latin typeface="Calibri" panose="020F0502020204030204" pitchFamily="34" charset="0"/>
                      </a:endParaRPr>
                    </a:p>
                  </a:txBody>
                  <a:tcPr marL="36576" marR="36576" marT="36576" marB="36576" anchor="ctr">
                    <a:lnL>
                      <a:noFill/>
                    </a:lnL>
                    <a:lnR w="12700" cap="flat" cmpd="sng" algn="ctr">
                      <a:solidFill>
                        <a:srgbClr val="5B9BD5"/>
                      </a:solidFill>
                      <a:prstDash val="solid"/>
                      <a:round/>
                      <a:headEnd type="none" w="med" len="med"/>
                      <a:tailEnd type="none" w="med" len="med"/>
                    </a:lnR>
                    <a:lnT w="12700" cap="flat" cmpd="sng" algn="ctr">
                      <a:solidFill>
                        <a:srgbClr val="5B9BD5"/>
                      </a:solidFill>
                      <a:prstDash val="solid"/>
                      <a:round/>
                      <a:headEnd type="none" w="med" len="med"/>
                      <a:tailEnd type="none" w="med" len="med"/>
                    </a:lnT>
                    <a:lnB w="12700" cap="flat" cmpd="sng" algn="ctr">
                      <a:solidFill>
                        <a:srgbClr val="5B9BD5"/>
                      </a:solidFill>
                      <a:prstDash val="solid"/>
                      <a:round/>
                      <a:headEnd type="none" w="med" len="med"/>
                      <a:tailEnd type="none" w="med" len="med"/>
                    </a:lnB>
                    <a:solidFill>
                      <a:srgbClr val="FFFFFF"/>
                    </a:solidFill>
                  </a:tcPr>
                </a:tc>
                <a:extLst>
                  <a:ext uri="{0D108BD9-81ED-4DB2-BD59-A6C34878D82A}">
                    <a16:rowId xmlns:a16="http://schemas.microsoft.com/office/drawing/2014/main" val="1240608055"/>
                  </a:ext>
                </a:extLst>
              </a:tr>
              <a:tr h="1078385">
                <a:tc>
                  <a:txBody>
                    <a:bodyPr/>
                    <a:lstStyle/>
                    <a:p>
                      <a:pPr marR="0" indent="0" algn="ctr" rtl="0">
                        <a:lnSpc>
                          <a:spcPct val="119000"/>
                        </a:lnSpc>
                        <a:spcBef>
                          <a:spcPts val="0"/>
                        </a:spcBef>
                        <a:spcAft>
                          <a:spcPts val="600"/>
                        </a:spcAft>
                      </a:pPr>
                      <a:r>
                        <a:rPr lang="zh-TW" altLang="en-US" sz="2000" b="1" kern="1400" dirty="0">
                          <a:ln>
                            <a:noFill/>
                          </a:ln>
                          <a:solidFill>
                            <a:schemeClr val="tx1"/>
                          </a:solidFill>
                          <a:effectLst/>
                          <a:latin typeface="Calibri" panose="020F0502020204030204" pitchFamily="34" charset="0"/>
                          <a:ea typeface="標楷體" panose="03000509000000000000" pitchFamily="65" charset="-120"/>
                        </a:rPr>
                        <a:t>交流</a:t>
                      </a:r>
                      <a:br>
                        <a:rPr lang="zh-TW" altLang="en-US" sz="2000" b="1" kern="1400" dirty="0">
                          <a:ln>
                            <a:noFill/>
                          </a:ln>
                          <a:solidFill>
                            <a:schemeClr val="tx1"/>
                          </a:solidFill>
                          <a:effectLst/>
                          <a:latin typeface="Calibri" panose="020F0502020204030204" pitchFamily="34" charset="0"/>
                          <a:ea typeface="標楷體" panose="03000509000000000000" pitchFamily="65" charset="-120"/>
                        </a:rPr>
                      </a:br>
                      <a:r>
                        <a:rPr lang="zh-TW" altLang="en-US" sz="2000" b="1" kern="1400" dirty="0">
                          <a:ln>
                            <a:noFill/>
                          </a:ln>
                          <a:solidFill>
                            <a:schemeClr val="tx1"/>
                          </a:solidFill>
                          <a:effectLst/>
                          <a:latin typeface="Calibri" panose="020F0502020204030204" pitchFamily="34" charset="0"/>
                          <a:ea typeface="標楷體" panose="03000509000000000000" pitchFamily="65" charset="-120"/>
                        </a:rPr>
                        <a:t>主題</a:t>
                      </a:r>
                      <a:endParaRPr lang="zh-TW" altLang="en-US" sz="2000" b="1" kern="1400" dirty="0">
                        <a:ln>
                          <a:noFill/>
                        </a:ln>
                        <a:solidFill>
                          <a:schemeClr val="tx1"/>
                        </a:solidFill>
                        <a:effectLst/>
                        <a:latin typeface="Calibri" panose="020F0502020204030204" pitchFamily="34" charset="0"/>
                      </a:endParaRPr>
                    </a:p>
                  </a:txBody>
                  <a:tcPr marL="36576" marR="36576" marT="36576" marB="36576" anchor="ctr">
                    <a:lnL w="12700" cap="flat" cmpd="sng" algn="ctr">
                      <a:solidFill>
                        <a:srgbClr val="5B9BD5"/>
                      </a:solidFill>
                      <a:prstDash val="solid"/>
                      <a:round/>
                      <a:headEnd type="none" w="med" len="med"/>
                      <a:tailEnd type="none" w="med" len="med"/>
                    </a:lnL>
                    <a:lnR>
                      <a:noFill/>
                    </a:lnR>
                    <a:lnT w="12700" cap="flat" cmpd="sng" algn="ctr">
                      <a:solidFill>
                        <a:srgbClr val="5B9BD5"/>
                      </a:solidFill>
                      <a:prstDash val="solid"/>
                      <a:round/>
                      <a:headEnd type="none" w="med" len="med"/>
                      <a:tailEnd type="none" w="med" len="med"/>
                    </a:lnT>
                    <a:lnB w="12700" cap="flat" cmpd="sng" algn="ctr">
                      <a:solidFill>
                        <a:srgbClr val="5B9BD5"/>
                      </a:solidFill>
                      <a:prstDash val="solid"/>
                      <a:round/>
                      <a:headEnd type="none" w="med" len="med"/>
                      <a:tailEnd type="none" w="med" len="med"/>
                    </a:lnB>
                    <a:solidFill>
                      <a:srgbClr val="DFEBF7"/>
                    </a:solidFill>
                  </a:tcPr>
                </a:tc>
                <a:tc>
                  <a:txBody>
                    <a:bodyPr/>
                    <a:lstStyle/>
                    <a:p>
                      <a:pPr marR="0" indent="0" algn="l" rtl="0">
                        <a:lnSpc>
                          <a:spcPct val="119000"/>
                        </a:lnSpc>
                        <a:spcBef>
                          <a:spcPts val="0"/>
                        </a:spcBef>
                        <a:spcAft>
                          <a:spcPts val="600"/>
                        </a:spcAft>
                      </a:pPr>
                      <a:r>
                        <a:rPr lang="zh-TW" altLang="en-US" sz="2000" kern="1400" dirty="0">
                          <a:ln>
                            <a:noFill/>
                          </a:ln>
                          <a:solidFill>
                            <a:srgbClr val="000000"/>
                          </a:solidFill>
                          <a:effectLst/>
                          <a:latin typeface="Calibri" panose="020F0502020204030204" pitchFamily="34" charset="0"/>
                          <a:ea typeface="標楷體" panose="03000509000000000000" pitchFamily="65" charset="-120"/>
                        </a:rPr>
                        <a:t>先前重於藝術與語言課程。</a:t>
                      </a:r>
                      <a:endParaRPr lang="zh-TW" altLang="en-US" sz="2000" kern="1400" dirty="0">
                        <a:ln>
                          <a:noFill/>
                        </a:ln>
                        <a:solidFill>
                          <a:srgbClr val="000000"/>
                        </a:solidFill>
                        <a:effectLst/>
                        <a:latin typeface="Calibri" panose="020F0502020204030204" pitchFamily="34" charset="0"/>
                      </a:endParaRPr>
                    </a:p>
                  </a:txBody>
                  <a:tcPr marL="36576" marR="36576" marT="36576" marB="36576" anchor="ctr">
                    <a:lnL>
                      <a:noFill/>
                    </a:lnL>
                    <a:lnR>
                      <a:noFill/>
                    </a:lnR>
                    <a:lnT w="12700" cap="flat" cmpd="sng" algn="ctr">
                      <a:solidFill>
                        <a:srgbClr val="5B9BD5"/>
                      </a:solidFill>
                      <a:prstDash val="solid"/>
                      <a:round/>
                      <a:headEnd type="none" w="med" len="med"/>
                      <a:tailEnd type="none" w="med" len="med"/>
                    </a:lnT>
                    <a:lnB w="12700" cap="flat" cmpd="sng" algn="ctr">
                      <a:solidFill>
                        <a:srgbClr val="5B9BD5"/>
                      </a:solidFill>
                      <a:prstDash val="solid"/>
                      <a:round/>
                      <a:headEnd type="none" w="med" len="med"/>
                      <a:tailEnd type="none" w="med" len="med"/>
                    </a:lnB>
                    <a:solidFill>
                      <a:srgbClr val="DFEBF7"/>
                    </a:solidFill>
                  </a:tcPr>
                </a:tc>
                <a:tc>
                  <a:txBody>
                    <a:bodyPr/>
                    <a:lstStyle/>
                    <a:p>
                      <a:pPr marR="0" indent="0" algn="l" rtl="0">
                        <a:lnSpc>
                          <a:spcPct val="119000"/>
                        </a:lnSpc>
                        <a:spcBef>
                          <a:spcPts val="0"/>
                        </a:spcBef>
                        <a:spcAft>
                          <a:spcPts val="600"/>
                        </a:spcAft>
                      </a:pPr>
                      <a:r>
                        <a:rPr lang="zh-TW" altLang="en-US" sz="2000" kern="1400" dirty="0">
                          <a:ln>
                            <a:noFill/>
                          </a:ln>
                          <a:solidFill>
                            <a:srgbClr val="000000"/>
                          </a:solidFill>
                          <a:effectLst/>
                          <a:latin typeface="Calibri" panose="020F0502020204030204" pitchFamily="34" charset="0"/>
                          <a:ea typeface="標楷體" panose="03000509000000000000" pitchFamily="65" charset="-120"/>
                        </a:rPr>
                        <a:t>在新學年度將學習重點置於科技與人文的互動關係，進一步深化國際教育的課程。 </a:t>
                      </a:r>
                      <a:endParaRPr lang="zh-TW" altLang="en-US" sz="2000" kern="1400" dirty="0">
                        <a:ln>
                          <a:noFill/>
                        </a:ln>
                        <a:solidFill>
                          <a:srgbClr val="000000"/>
                        </a:solidFill>
                        <a:effectLst/>
                        <a:latin typeface="Calibri" panose="020F0502020204030204" pitchFamily="34" charset="0"/>
                      </a:endParaRPr>
                    </a:p>
                  </a:txBody>
                  <a:tcPr marL="36576" marR="36576" marT="36576" marB="36576" anchor="ctr">
                    <a:lnL>
                      <a:noFill/>
                    </a:lnL>
                    <a:lnR w="12700" cap="flat" cmpd="sng" algn="ctr">
                      <a:solidFill>
                        <a:srgbClr val="5B9BD5"/>
                      </a:solidFill>
                      <a:prstDash val="solid"/>
                      <a:round/>
                      <a:headEnd type="none" w="med" len="med"/>
                      <a:tailEnd type="none" w="med" len="med"/>
                    </a:lnR>
                    <a:lnT w="12700" cap="flat" cmpd="sng" algn="ctr">
                      <a:solidFill>
                        <a:srgbClr val="5B9BD5"/>
                      </a:solidFill>
                      <a:prstDash val="solid"/>
                      <a:round/>
                      <a:headEnd type="none" w="med" len="med"/>
                      <a:tailEnd type="none" w="med" len="med"/>
                    </a:lnT>
                    <a:lnB w="12700" cap="flat" cmpd="sng" algn="ctr">
                      <a:solidFill>
                        <a:srgbClr val="5B9BD5"/>
                      </a:solidFill>
                      <a:prstDash val="solid"/>
                      <a:round/>
                      <a:headEnd type="none" w="med" len="med"/>
                      <a:tailEnd type="none" w="med" len="med"/>
                    </a:lnB>
                    <a:solidFill>
                      <a:srgbClr val="DFEBF7"/>
                    </a:solidFill>
                  </a:tcPr>
                </a:tc>
                <a:extLst>
                  <a:ext uri="{0D108BD9-81ED-4DB2-BD59-A6C34878D82A}">
                    <a16:rowId xmlns:a16="http://schemas.microsoft.com/office/drawing/2014/main" val="552500382"/>
                  </a:ext>
                </a:extLst>
              </a:tr>
              <a:tr h="1078385">
                <a:tc>
                  <a:txBody>
                    <a:bodyPr/>
                    <a:lstStyle/>
                    <a:p>
                      <a:pPr marR="0" indent="0" algn="ctr" rtl="0">
                        <a:lnSpc>
                          <a:spcPct val="119000"/>
                        </a:lnSpc>
                        <a:spcBef>
                          <a:spcPts val="0"/>
                        </a:spcBef>
                        <a:spcAft>
                          <a:spcPts val="600"/>
                        </a:spcAft>
                      </a:pPr>
                      <a:r>
                        <a:rPr lang="zh-TW" altLang="en-US" sz="2000" b="1" kern="1400" dirty="0">
                          <a:ln>
                            <a:noFill/>
                          </a:ln>
                          <a:solidFill>
                            <a:schemeClr val="tx1"/>
                          </a:solidFill>
                          <a:effectLst/>
                          <a:latin typeface="Calibri" panose="020F0502020204030204" pitchFamily="34" charset="0"/>
                          <a:ea typeface="標楷體" panose="03000509000000000000" pitchFamily="65" charset="-120"/>
                        </a:rPr>
                        <a:t>整合</a:t>
                      </a:r>
                      <a:br>
                        <a:rPr lang="zh-TW" altLang="en-US" sz="2000" b="1" kern="1400" dirty="0">
                          <a:ln>
                            <a:noFill/>
                          </a:ln>
                          <a:solidFill>
                            <a:schemeClr val="tx1"/>
                          </a:solidFill>
                          <a:effectLst/>
                          <a:latin typeface="Calibri" panose="020F0502020204030204" pitchFamily="34" charset="0"/>
                          <a:ea typeface="標楷體" panose="03000509000000000000" pitchFamily="65" charset="-120"/>
                        </a:rPr>
                      </a:br>
                      <a:r>
                        <a:rPr lang="zh-TW" altLang="en-US" sz="2000" b="1" kern="1400" dirty="0">
                          <a:ln>
                            <a:noFill/>
                          </a:ln>
                          <a:solidFill>
                            <a:schemeClr val="tx1"/>
                          </a:solidFill>
                          <a:effectLst/>
                          <a:latin typeface="Calibri" panose="020F0502020204030204" pitchFamily="34" charset="0"/>
                          <a:ea typeface="標楷體" panose="03000509000000000000" pitchFamily="65" charset="-120"/>
                        </a:rPr>
                        <a:t>相關</a:t>
                      </a:r>
                      <a:br>
                        <a:rPr lang="zh-TW" altLang="en-US" sz="2000" b="1" kern="1400" dirty="0">
                          <a:ln>
                            <a:noFill/>
                          </a:ln>
                          <a:solidFill>
                            <a:schemeClr val="tx1"/>
                          </a:solidFill>
                          <a:effectLst/>
                          <a:latin typeface="Calibri" panose="020F0502020204030204" pitchFamily="34" charset="0"/>
                          <a:ea typeface="標楷體" panose="03000509000000000000" pitchFamily="65" charset="-120"/>
                        </a:rPr>
                      </a:br>
                      <a:r>
                        <a:rPr lang="zh-TW" altLang="en-US" sz="2000" b="1" kern="1400" dirty="0">
                          <a:ln>
                            <a:noFill/>
                          </a:ln>
                          <a:solidFill>
                            <a:schemeClr val="tx1"/>
                          </a:solidFill>
                          <a:effectLst/>
                          <a:latin typeface="Calibri" panose="020F0502020204030204" pitchFamily="34" charset="0"/>
                          <a:ea typeface="標楷體" panose="03000509000000000000" pitchFamily="65" charset="-120"/>
                        </a:rPr>
                        <a:t>計畫</a:t>
                      </a:r>
                      <a:endParaRPr lang="zh-TW" altLang="en-US" sz="2000" b="1" kern="1400" dirty="0">
                        <a:ln>
                          <a:noFill/>
                        </a:ln>
                        <a:solidFill>
                          <a:schemeClr val="tx1"/>
                        </a:solidFill>
                        <a:effectLst/>
                        <a:latin typeface="Calibri" panose="020F0502020204030204" pitchFamily="34" charset="0"/>
                      </a:endParaRPr>
                    </a:p>
                  </a:txBody>
                  <a:tcPr marL="36576" marR="36576" marT="36576" marB="36576" anchor="ctr">
                    <a:lnL w="12700" cap="flat" cmpd="sng" algn="ctr">
                      <a:solidFill>
                        <a:srgbClr val="5B9BD5"/>
                      </a:solidFill>
                      <a:prstDash val="solid"/>
                      <a:round/>
                      <a:headEnd type="none" w="med" len="med"/>
                      <a:tailEnd type="none" w="med" len="med"/>
                    </a:lnL>
                    <a:lnR>
                      <a:noFill/>
                    </a:lnR>
                    <a:lnT w="12700" cap="flat" cmpd="sng" algn="ctr">
                      <a:solidFill>
                        <a:srgbClr val="5B9BD5"/>
                      </a:solidFill>
                      <a:prstDash val="solid"/>
                      <a:round/>
                      <a:headEnd type="none" w="med" len="med"/>
                      <a:tailEnd type="none" w="med" len="med"/>
                    </a:lnT>
                    <a:lnB w="12700" cap="flat" cmpd="sng" algn="ctr">
                      <a:solidFill>
                        <a:srgbClr val="5B9BD5"/>
                      </a:solidFill>
                      <a:prstDash val="solid"/>
                      <a:round/>
                      <a:headEnd type="none" w="med" len="med"/>
                      <a:tailEnd type="none" w="med" len="med"/>
                    </a:lnB>
                    <a:solidFill>
                      <a:srgbClr val="FFFFFF"/>
                    </a:solidFill>
                  </a:tcPr>
                </a:tc>
                <a:tc>
                  <a:txBody>
                    <a:bodyPr/>
                    <a:lstStyle/>
                    <a:p>
                      <a:pPr marR="0" indent="0" algn="l" rtl="0">
                        <a:lnSpc>
                          <a:spcPct val="119000"/>
                        </a:lnSpc>
                        <a:spcBef>
                          <a:spcPts val="0"/>
                        </a:spcBef>
                        <a:spcAft>
                          <a:spcPts val="600"/>
                        </a:spcAft>
                      </a:pPr>
                      <a:r>
                        <a:rPr lang="zh-TW" altLang="en-US" sz="2000" kern="1400" dirty="0">
                          <a:ln>
                            <a:noFill/>
                          </a:ln>
                          <a:solidFill>
                            <a:srgbClr val="000000"/>
                          </a:solidFill>
                          <a:effectLst/>
                          <a:latin typeface="Calibri" panose="020F0502020204030204" pitchFamily="34" charset="0"/>
                          <a:ea typeface="標楷體" panose="03000509000000000000" pitchFamily="65" charset="-120"/>
                        </a:rPr>
                        <a:t>學校有資訊教育相關發展</a:t>
                      </a:r>
                      <a:br>
                        <a:rPr lang="en-US" altLang="zh-TW" sz="2000" kern="1400" dirty="0">
                          <a:ln>
                            <a:noFill/>
                          </a:ln>
                          <a:solidFill>
                            <a:srgbClr val="000000"/>
                          </a:solidFill>
                          <a:effectLst/>
                          <a:latin typeface="Calibri" panose="020F0502020204030204" pitchFamily="34" charset="0"/>
                          <a:ea typeface="標楷體" panose="03000509000000000000" pitchFamily="65" charset="-120"/>
                        </a:rPr>
                      </a:br>
                      <a:r>
                        <a:rPr lang="zh-TW" altLang="en-US" sz="2000" kern="1400" dirty="0">
                          <a:ln>
                            <a:noFill/>
                          </a:ln>
                          <a:solidFill>
                            <a:srgbClr val="000000"/>
                          </a:solidFill>
                          <a:effectLst/>
                          <a:latin typeface="Calibri" panose="020F0502020204030204" pitchFamily="34" charset="0"/>
                          <a:ea typeface="標楷體" panose="03000509000000000000" pitchFamily="65" charset="-120"/>
                        </a:rPr>
                        <a:t>計畫。 </a:t>
                      </a:r>
                      <a:endParaRPr lang="zh-TW" altLang="en-US" sz="2000" kern="1400" dirty="0">
                        <a:ln>
                          <a:noFill/>
                        </a:ln>
                        <a:solidFill>
                          <a:srgbClr val="000000"/>
                        </a:solidFill>
                        <a:effectLst/>
                        <a:latin typeface="Calibri" panose="020F0502020204030204" pitchFamily="34" charset="0"/>
                      </a:endParaRPr>
                    </a:p>
                  </a:txBody>
                  <a:tcPr marL="36576" marR="36576" marT="36576" marB="36576" anchor="ctr">
                    <a:lnL>
                      <a:noFill/>
                    </a:lnL>
                    <a:lnR>
                      <a:noFill/>
                    </a:lnR>
                    <a:lnT w="12700" cap="flat" cmpd="sng" algn="ctr">
                      <a:solidFill>
                        <a:srgbClr val="5B9BD5"/>
                      </a:solidFill>
                      <a:prstDash val="solid"/>
                      <a:round/>
                      <a:headEnd type="none" w="med" len="med"/>
                      <a:tailEnd type="none" w="med" len="med"/>
                    </a:lnT>
                    <a:lnB w="12700" cap="flat" cmpd="sng" algn="ctr">
                      <a:solidFill>
                        <a:srgbClr val="5B9BD5"/>
                      </a:solidFill>
                      <a:prstDash val="solid"/>
                      <a:round/>
                      <a:headEnd type="none" w="med" len="med"/>
                      <a:tailEnd type="none" w="med" len="med"/>
                    </a:lnB>
                    <a:solidFill>
                      <a:srgbClr val="FFFFFF"/>
                    </a:solidFill>
                  </a:tcPr>
                </a:tc>
                <a:tc>
                  <a:txBody>
                    <a:bodyPr/>
                    <a:lstStyle/>
                    <a:p>
                      <a:pPr marR="0" indent="0" algn="l" rtl="0">
                        <a:lnSpc>
                          <a:spcPct val="119000"/>
                        </a:lnSpc>
                        <a:spcBef>
                          <a:spcPts val="0"/>
                        </a:spcBef>
                        <a:spcAft>
                          <a:spcPts val="600"/>
                        </a:spcAft>
                      </a:pPr>
                      <a:r>
                        <a:rPr lang="zh-TW" altLang="en-US" sz="2000" kern="1400" dirty="0">
                          <a:ln>
                            <a:noFill/>
                          </a:ln>
                          <a:solidFill>
                            <a:srgbClr val="000000"/>
                          </a:solidFill>
                          <a:effectLst/>
                          <a:latin typeface="Calibri" panose="020F0502020204030204" pitchFamily="34" charset="0"/>
                          <a:ea typeface="標楷體" panose="03000509000000000000" pitchFamily="65" charset="-120"/>
                        </a:rPr>
                        <a:t>統合資源發展</a:t>
                      </a:r>
                      <a:r>
                        <a:rPr lang="en-US" altLang="zh-TW" sz="2000" kern="1400" dirty="0">
                          <a:ln>
                            <a:noFill/>
                          </a:ln>
                          <a:solidFill>
                            <a:srgbClr val="000000"/>
                          </a:solidFill>
                          <a:effectLst/>
                          <a:latin typeface="Calibri" panose="020F0502020204030204" pitchFamily="34" charset="0"/>
                        </a:rPr>
                        <a:t>ICT</a:t>
                      </a:r>
                      <a:r>
                        <a:rPr lang="zh-TW" altLang="en-US" sz="2000" kern="1400" dirty="0">
                          <a:ln>
                            <a:noFill/>
                          </a:ln>
                          <a:solidFill>
                            <a:srgbClr val="000000"/>
                          </a:solidFill>
                          <a:effectLst/>
                          <a:latin typeface="Calibri" panose="020F0502020204030204" pitchFamily="34" charset="0"/>
                          <a:ea typeface="標楷體" panose="03000509000000000000" pitchFamily="65" charset="-120"/>
                        </a:rPr>
                        <a:t>國際教育課程，透過資訊科技平台與設備使用，擴展學生國際性的學習經驗。 </a:t>
                      </a:r>
                      <a:endParaRPr lang="zh-TW" altLang="en-US" sz="2000" kern="1400" dirty="0">
                        <a:ln>
                          <a:noFill/>
                        </a:ln>
                        <a:solidFill>
                          <a:srgbClr val="000000"/>
                        </a:solidFill>
                        <a:effectLst/>
                        <a:latin typeface="Calibri" panose="020F0502020204030204" pitchFamily="34" charset="0"/>
                      </a:endParaRPr>
                    </a:p>
                  </a:txBody>
                  <a:tcPr marL="36576" marR="36576" marT="36576" marB="36576" anchor="ctr">
                    <a:lnL>
                      <a:noFill/>
                    </a:lnL>
                    <a:lnR w="12700" cap="flat" cmpd="sng" algn="ctr">
                      <a:solidFill>
                        <a:srgbClr val="5B9BD5"/>
                      </a:solidFill>
                      <a:prstDash val="solid"/>
                      <a:round/>
                      <a:headEnd type="none" w="med" len="med"/>
                      <a:tailEnd type="none" w="med" len="med"/>
                    </a:lnR>
                    <a:lnT w="12700" cap="flat" cmpd="sng" algn="ctr">
                      <a:solidFill>
                        <a:srgbClr val="5B9BD5"/>
                      </a:solidFill>
                      <a:prstDash val="solid"/>
                      <a:round/>
                      <a:headEnd type="none" w="med" len="med"/>
                      <a:tailEnd type="none" w="med" len="med"/>
                    </a:lnT>
                    <a:lnB w="12700" cap="flat" cmpd="sng" algn="ctr">
                      <a:solidFill>
                        <a:srgbClr val="5B9BD5"/>
                      </a:solidFill>
                      <a:prstDash val="solid"/>
                      <a:round/>
                      <a:headEnd type="none" w="med" len="med"/>
                      <a:tailEnd type="none" w="med" len="med"/>
                    </a:lnB>
                    <a:solidFill>
                      <a:srgbClr val="FFFFFF"/>
                    </a:solidFill>
                  </a:tcPr>
                </a:tc>
                <a:extLst>
                  <a:ext uri="{0D108BD9-81ED-4DB2-BD59-A6C34878D82A}">
                    <a16:rowId xmlns:a16="http://schemas.microsoft.com/office/drawing/2014/main" val="2178824725"/>
                  </a:ext>
                </a:extLst>
              </a:tr>
            </a:tbl>
          </a:graphicData>
        </a:graphic>
      </p:graphicFrame>
    </p:spTree>
    <p:extLst>
      <p:ext uri="{BB962C8B-B14F-4D97-AF65-F5344CB8AC3E}">
        <p14:creationId xmlns:p14="http://schemas.microsoft.com/office/powerpoint/2010/main" val="159905276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投影片編號版面配置區 2"/>
          <p:cNvSpPr>
            <a:spLocks noGrp="1"/>
          </p:cNvSpPr>
          <p:nvPr>
            <p:ph type="sldNum" sz="quarter" idx="12"/>
          </p:nvPr>
        </p:nvSpPr>
        <p:spPr/>
        <p:txBody>
          <a:bodyPr/>
          <a:lstStyle/>
          <a:p>
            <a:fld id="{509E59D0-4C56-4ECF-ACC9-E297287AB25A}" type="slidenum">
              <a:rPr lang="zh-TW" altLang="en-US" smtClean="0"/>
              <a:pPr/>
              <a:t>10</a:t>
            </a:fld>
            <a:endParaRPr lang="zh-TW" altLang="en-US" dirty="0"/>
          </a:p>
        </p:txBody>
      </p:sp>
      <p:sp>
        <p:nvSpPr>
          <p:cNvPr id="4" name="手繪多邊形 3"/>
          <p:cNvSpPr/>
          <p:nvPr/>
        </p:nvSpPr>
        <p:spPr>
          <a:xfrm>
            <a:off x="4929905" y="2672048"/>
            <a:ext cx="7058894" cy="1145963"/>
          </a:xfrm>
          <a:custGeom>
            <a:avLst/>
            <a:gdLst>
              <a:gd name="connsiteX0" fmla="*/ 0 w 6035041"/>
              <a:gd name="connsiteY0" fmla="*/ 203150 h 1625203"/>
              <a:gd name="connsiteX1" fmla="*/ 5222440 w 6035041"/>
              <a:gd name="connsiteY1" fmla="*/ 203150 h 1625203"/>
              <a:gd name="connsiteX2" fmla="*/ 5222440 w 6035041"/>
              <a:gd name="connsiteY2" fmla="*/ 0 h 1625203"/>
              <a:gd name="connsiteX3" fmla="*/ 6035041 w 6035041"/>
              <a:gd name="connsiteY3" fmla="*/ 812602 h 1625203"/>
              <a:gd name="connsiteX4" fmla="*/ 5222440 w 6035041"/>
              <a:gd name="connsiteY4" fmla="*/ 1625203 h 1625203"/>
              <a:gd name="connsiteX5" fmla="*/ 5222440 w 6035041"/>
              <a:gd name="connsiteY5" fmla="*/ 1422053 h 1625203"/>
              <a:gd name="connsiteX6" fmla="*/ 0 w 6035041"/>
              <a:gd name="connsiteY6" fmla="*/ 1422053 h 1625203"/>
              <a:gd name="connsiteX7" fmla="*/ 0 w 6035041"/>
              <a:gd name="connsiteY7" fmla="*/ 203150 h 16252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35041" h="1625203">
                <a:moveTo>
                  <a:pt x="0" y="203150"/>
                </a:moveTo>
                <a:lnTo>
                  <a:pt x="5222440" y="203150"/>
                </a:lnTo>
                <a:lnTo>
                  <a:pt x="5222440" y="0"/>
                </a:lnTo>
                <a:lnTo>
                  <a:pt x="6035041" y="812602"/>
                </a:lnTo>
                <a:lnTo>
                  <a:pt x="5222440" y="1625203"/>
                </a:lnTo>
                <a:lnTo>
                  <a:pt x="5222440" y="1422053"/>
                </a:lnTo>
                <a:lnTo>
                  <a:pt x="0" y="1422053"/>
                </a:lnTo>
                <a:lnTo>
                  <a:pt x="0" y="203150"/>
                </a:lnTo>
                <a:close/>
              </a:path>
            </a:pathLst>
          </a:custGeom>
          <a:solidFill>
            <a:schemeClr val="bg2">
              <a:alpha val="90000"/>
            </a:schemeClr>
          </a:solidFill>
        </p:spPr>
        <p:style>
          <a:lnRef idx="1">
            <a:schemeClr val="accent2">
              <a:tint val="40000"/>
              <a:alpha val="90000"/>
              <a:hueOff val="0"/>
              <a:satOff val="0"/>
              <a:lumOff val="0"/>
              <a:alphaOff val="0"/>
            </a:schemeClr>
          </a:lnRef>
          <a:fillRef idx="1">
            <a:schemeClr val="accent2">
              <a:tint val="40000"/>
              <a:alpha val="90000"/>
              <a:hueOff val="0"/>
              <a:satOff val="0"/>
              <a:lumOff val="0"/>
              <a:alphaOff val="0"/>
            </a:schemeClr>
          </a:fillRef>
          <a:effectRef idx="2">
            <a:schemeClr val="accent2">
              <a:tint val="40000"/>
              <a:alpha val="90000"/>
              <a:hueOff val="0"/>
              <a:satOff val="0"/>
              <a:lumOff val="0"/>
              <a:alphaOff val="0"/>
            </a:schemeClr>
          </a:effectRef>
          <a:fontRef idx="minor">
            <a:schemeClr val="dk1">
              <a:hueOff val="0"/>
              <a:satOff val="0"/>
              <a:lumOff val="0"/>
              <a:alphaOff val="0"/>
            </a:schemeClr>
          </a:fontRef>
        </p:style>
        <p:txBody>
          <a:bodyPr spcFirstLastPara="0" vert="horz" wrap="square" lIns="15240" tIns="218390" rIns="624691" bIns="218390" numCol="1" spcCol="1270" anchor="ctr" anchorCtr="0">
            <a:noAutofit/>
          </a:bodyPr>
          <a:lstStyle>
            <a:defPPr>
              <a:defRPr lang="zh-TW"/>
            </a:defPPr>
            <a:lvl1pPr marL="0" algn="l" defTabSz="914400" rtl="0" eaLnBrk="1" latinLnBrk="0" hangingPunct="1">
              <a:defRPr sz="1800" kern="1200">
                <a:solidFill>
                  <a:schemeClr val="dk1">
                    <a:hueOff val="0"/>
                    <a:satOff val="0"/>
                    <a:lumOff val="0"/>
                    <a:alphaOff val="0"/>
                  </a:schemeClr>
                </a:solidFill>
                <a:latin typeface="+mn-lt"/>
                <a:ea typeface="+mn-ea"/>
                <a:cs typeface="+mn-cs"/>
              </a:defRPr>
            </a:lvl1pPr>
            <a:lvl2pPr marL="457200" algn="l" defTabSz="914400" rtl="0" eaLnBrk="1" latinLnBrk="0" hangingPunct="1">
              <a:defRPr sz="1800" kern="1200">
                <a:solidFill>
                  <a:schemeClr val="dk1">
                    <a:hueOff val="0"/>
                    <a:satOff val="0"/>
                    <a:lumOff val="0"/>
                    <a:alphaOff val="0"/>
                  </a:schemeClr>
                </a:solidFill>
                <a:latin typeface="+mn-lt"/>
                <a:ea typeface="+mn-ea"/>
                <a:cs typeface="+mn-cs"/>
              </a:defRPr>
            </a:lvl2pPr>
            <a:lvl3pPr marL="914400" algn="l" defTabSz="914400" rtl="0" eaLnBrk="1" latinLnBrk="0" hangingPunct="1">
              <a:defRPr sz="1800" kern="1200">
                <a:solidFill>
                  <a:schemeClr val="dk1">
                    <a:hueOff val="0"/>
                    <a:satOff val="0"/>
                    <a:lumOff val="0"/>
                    <a:alphaOff val="0"/>
                  </a:schemeClr>
                </a:solidFill>
                <a:latin typeface="+mn-lt"/>
                <a:ea typeface="+mn-ea"/>
                <a:cs typeface="+mn-cs"/>
              </a:defRPr>
            </a:lvl3pPr>
            <a:lvl4pPr marL="1371600" algn="l" defTabSz="914400" rtl="0" eaLnBrk="1" latinLnBrk="0" hangingPunct="1">
              <a:defRPr sz="1800" kern="1200">
                <a:solidFill>
                  <a:schemeClr val="dk1">
                    <a:hueOff val="0"/>
                    <a:satOff val="0"/>
                    <a:lumOff val="0"/>
                    <a:alphaOff val="0"/>
                  </a:schemeClr>
                </a:solidFill>
                <a:latin typeface="+mn-lt"/>
                <a:ea typeface="+mn-ea"/>
                <a:cs typeface="+mn-cs"/>
              </a:defRPr>
            </a:lvl4pPr>
            <a:lvl5pPr marL="1828800" algn="l" defTabSz="914400" rtl="0" eaLnBrk="1" latinLnBrk="0" hangingPunct="1">
              <a:defRPr sz="1800" kern="1200">
                <a:solidFill>
                  <a:schemeClr val="dk1">
                    <a:hueOff val="0"/>
                    <a:satOff val="0"/>
                    <a:lumOff val="0"/>
                    <a:alphaOff val="0"/>
                  </a:schemeClr>
                </a:solidFill>
                <a:latin typeface="+mn-lt"/>
                <a:ea typeface="+mn-ea"/>
                <a:cs typeface="+mn-cs"/>
              </a:defRPr>
            </a:lvl5pPr>
            <a:lvl6pPr marL="2286000" algn="l" defTabSz="914400" rtl="0" eaLnBrk="1" latinLnBrk="0" hangingPunct="1">
              <a:defRPr sz="1800" kern="1200">
                <a:solidFill>
                  <a:schemeClr val="dk1">
                    <a:hueOff val="0"/>
                    <a:satOff val="0"/>
                    <a:lumOff val="0"/>
                    <a:alphaOff val="0"/>
                  </a:schemeClr>
                </a:solidFill>
                <a:latin typeface="+mn-lt"/>
                <a:ea typeface="+mn-ea"/>
                <a:cs typeface="+mn-cs"/>
              </a:defRPr>
            </a:lvl6pPr>
            <a:lvl7pPr marL="2743200" algn="l" defTabSz="914400" rtl="0" eaLnBrk="1" latinLnBrk="0" hangingPunct="1">
              <a:defRPr sz="1800" kern="1200">
                <a:solidFill>
                  <a:schemeClr val="dk1">
                    <a:hueOff val="0"/>
                    <a:satOff val="0"/>
                    <a:lumOff val="0"/>
                    <a:alphaOff val="0"/>
                  </a:schemeClr>
                </a:solidFill>
                <a:latin typeface="+mn-lt"/>
                <a:ea typeface="+mn-ea"/>
                <a:cs typeface="+mn-cs"/>
              </a:defRPr>
            </a:lvl7pPr>
            <a:lvl8pPr marL="3200400" algn="l" defTabSz="914400" rtl="0" eaLnBrk="1" latinLnBrk="0" hangingPunct="1">
              <a:defRPr sz="1800" kern="1200">
                <a:solidFill>
                  <a:schemeClr val="dk1">
                    <a:hueOff val="0"/>
                    <a:satOff val="0"/>
                    <a:lumOff val="0"/>
                    <a:alphaOff val="0"/>
                  </a:schemeClr>
                </a:solidFill>
                <a:latin typeface="+mn-lt"/>
                <a:ea typeface="+mn-ea"/>
                <a:cs typeface="+mn-cs"/>
              </a:defRPr>
            </a:lvl8pPr>
            <a:lvl9pPr marL="3657600" algn="l" defTabSz="914400" rtl="0" eaLnBrk="1" latinLnBrk="0" hangingPunct="1">
              <a:defRPr sz="1800" kern="1200">
                <a:solidFill>
                  <a:schemeClr val="dk1">
                    <a:hueOff val="0"/>
                    <a:satOff val="0"/>
                    <a:lumOff val="0"/>
                    <a:alphaOff val="0"/>
                  </a:schemeClr>
                </a:solidFill>
                <a:latin typeface="+mn-lt"/>
                <a:ea typeface="+mn-ea"/>
                <a:cs typeface="+mn-cs"/>
              </a:defRPr>
            </a:lvl9pPr>
          </a:lstStyle>
          <a:p>
            <a:pPr marL="228600" lvl="1" indent="-228600" defTabSz="1066800">
              <a:lnSpc>
                <a:spcPct val="90000"/>
              </a:lnSpc>
              <a:spcBef>
                <a:spcPct val="0"/>
              </a:spcBef>
              <a:spcAft>
                <a:spcPct val="15000"/>
              </a:spcAft>
              <a:buChar char="••"/>
            </a:pPr>
            <a:r>
              <a:rPr lang="zh-TW" altLang="en-US" sz="2000" dirty="0">
                <a:latin typeface="+mj-ea"/>
                <a:ea typeface="+mj-ea"/>
              </a:rPr>
              <a:t>運用科技，進行教室連結交流活動</a:t>
            </a:r>
            <a:endParaRPr lang="zh-TW" altLang="en-US" sz="2000" kern="1200" dirty="0">
              <a:latin typeface="+mj-ea"/>
              <a:ea typeface="+mj-ea"/>
            </a:endParaRPr>
          </a:p>
        </p:txBody>
      </p:sp>
      <p:sp>
        <p:nvSpPr>
          <p:cNvPr id="5" name="手繪多邊形 4"/>
          <p:cNvSpPr/>
          <p:nvPr/>
        </p:nvSpPr>
        <p:spPr>
          <a:xfrm>
            <a:off x="838200" y="2380344"/>
            <a:ext cx="3820584" cy="1709056"/>
          </a:xfrm>
          <a:custGeom>
            <a:avLst/>
            <a:gdLst>
              <a:gd name="connsiteX0" fmla="*/ 0 w 4023360"/>
              <a:gd name="connsiteY0" fmla="*/ 270873 h 1625203"/>
              <a:gd name="connsiteX1" fmla="*/ 270873 w 4023360"/>
              <a:gd name="connsiteY1" fmla="*/ 0 h 1625203"/>
              <a:gd name="connsiteX2" fmla="*/ 3752487 w 4023360"/>
              <a:gd name="connsiteY2" fmla="*/ 0 h 1625203"/>
              <a:gd name="connsiteX3" fmla="*/ 4023360 w 4023360"/>
              <a:gd name="connsiteY3" fmla="*/ 270873 h 1625203"/>
              <a:gd name="connsiteX4" fmla="*/ 4023360 w 4023360"/>
              <a:gd name="connsiteY4" fmla="*/ 1354330 h 1625203"/>
              <a:gd name="connsiteX5" fmla="*/ 3752487 w 4023360"/>
              <a:gd name="connsiteY5" fmla="*/ 1625203 h 1625203"/>
              <a:gd name="connsiteX6" fmla="*/ 270873 w 4023360"/>
              <a:gd name="connsiteY6" fmla="*/ 1625203 h 1625203"/>
              <a:gd name="connsiteX7" fmla="*/ 0 w 4023360"/>
              <a:gd name="connsiteY7" fmla="*/ 1354330 h 1625203"/>
              <a:gd name="connsiteX8" fmla="*/ 0 w 4023360"/>
              <a:gd name="connsiteY8" fmla="*/ 270873 h 16252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023360" h="1625203">
                <a:moveTo>
                  <a:pt x="0" y="270873"/>
                </a:moveTo>
                <a:cubicBezTo>
                  <a:pt x="0" y="121274"/>
                  <a:pt x="121274" y="0"/>
                  <a:pt x="270873" y="0"/>
                </a:cubicBezTo>
                <a:lnTo>
                  <a:pt x="3752487" y="0"/>
                </a:lnTo>
                <a:cubicBezTo>
                  <a:pt x="3902086" y="0"/>
                  <a:pt x="4023360" y="121274"/>
                  <a:pt x="4023360" y="270873"/>
                </a:cubicBezTo>
                <a:lnTo>
                  <a:pt x="4023360" y="1354330"/>
                </a:lnTo>
                <a:cubicBezTo>
                  <a:pt x="4023360" y="1503929"/>
                  <a:pt x="3902086" y="1625203"/>
                  <a:pt x="3752487" y="1625203"/>
                </a:cubicBezTo>
                <a:lnTo>
                  <a:pt x="270873" y="1625203"/>
                </a:lnTo>
                <a:cubicBezTo>
                  <a:pt x="121274" y="1625203"/>
                  <a:pt x="0" y="1503929"/>
                  <a:pt x="0" y="1354330"/>
                </a:cubicBezTo>
                <a:lnTo>
                  <a:pt x="0" y="270873"/>
                </a:lnTo>
                <a:close/>
              </a:path>
            </a:pathLst>
          </a:custGeom>
          <a:solidFill>
            <a:schemeClr val="accent2">
              <a:lumMod val="60000"/>
              <a:lumOff val="40000"/>
            </a:schemeClr>
          </a:solidFill>
        </p:spPr>
        <p:style>
          <a:lnRef idx="0">
            <a:schemeClr val="lt1">
              <a:hueOff val="0"/>
              <a:satOff val="0"/>
              <a:lumOff val="0"/>
              <a:alphaOff val="0"/>
            </a:schemeClr>
          </a:lnRef>
          <a:fillRef idx="3">
            <a:schemeClr val="accent2">
              <a:hueOff val="0"/>
              <a:satOff val="0"/>
              <a:lumOff val="0"/>
              <a:alphaOff val="0"/>
            </a:schemeClr>
          </a:fillRef>
          <a:effectRef idx="3">
            <a:schemeClr val="accent2">
              <a:hueOff val="0"/>
              <a:satOff val="0"/>
              <a:lumOff val="0"/>
              <a:alphaOff val="0"/>
            </a:schemeClr>
          </a:effectRef>
          <a:fontRef idx="minor">
            <a:schemeClr val="lt1"/>
          </a:fontRef>
        </p:style>
        <p:txBody>
          <a:bodyPr spcFirstLastPara="0" vert="horz" wrap="square" lIns="166966" tIns="123151" rIns="166966" bIns="123151" numCol="1" spcCol="1270" anchor="ctr" anchorCtr="0">
            <a:noAutofit/>
          </a:bodyPr>
          <a:lstStyle>
            <a:defPPr>
              <a:defRPr lang="zh-TW"/>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lvl="0" defTabSz="1022350">
              <a:lnSpc>
                <a:spcPct val="90000"/>
              </a:lnSpc>
              <a:spcBef>
                <a:spcPct val="0"/>
              </a:spcBef>
              <a:spcAft>
                <a:spcPct val="35000"/>
              </a:spcAft>
            </a:pPr>
            <a:r>
              <a:rPr lang="zh-TW" altLang="en-US" sz="2400" kern="1200" dirty="0">
                <a:solidFill>
                  <a:srgbClr val="FF0000"/>
                </a:solidFill>
                <a:effectLst>
                  <a:outerShdw blurRad="38100" dist="38100" dir="2700000" algn="tl">
                    <a:srgbClr val="000000">
                      <a:alpha val="43137"/>
                    </a:srgbClr>
                  </a:outerShdw>
                </a:effectLst>
                <a:latin typeface="+mj-ea"/>
                <a:ea typeface="+mj-ea"/>
              </a:rPr>
              <a:t>目標</a:t>
            </a:r>
            <a:endParaRPr lang="en-US" altLang="zh-TW" sz="2000" dirty="0">
              <a:solidFill>
                <a:schemeClr val="tx1"/>
              </a:solidFill>
              <a:latin typeface="+mj-ea"/>
              <a:ea typeface="+mj-ea"/>
            </a:endParaRPr>
          </a:p>
          <a:p>
            <a:pPr marL="261938" lvl="0" indent="-261938" defTabSz="1022350">
              <a:lnSpc>
                <a:spcPct val="90000"/>
              </a:lnSpc>
              <a:spcBef>
                <a:spcPct val="0"/>
              </a:spcBef>
              <a:spcAft>
                <a:spcPct val="35000"/>
              </a:spcAft>
              <a:buFont typeface="Arial" panose="020B0604020202020204" pitchFamily="34" charset="0"/>
              <a:buChar char="•"/>
            </a:pPr>
            <a:r>
              <a:rPr lang="zh-TW" altLang="en-US" sz="2000" kern="1200" dirty="0">
                <a:solidFill>
                  <a:schemeClr val="tx1"/>
                </a:solidFill>
                <a:latin typeface="+mj-ea"/>
                <a:ea typeface="+mj-ea"/>
              </a:rPr>
              <a:t>提供實施方向</a:t>
            </a:r>
            <a:endParaRPr lang="en-US" altLang="zh-TW" sz="2000" dirty="0">
              <a:solidFill>
                <a:schemeClr val="tx1"/>
              </a:solidFill>
              <a:latin typeface="+mj-ea"/>
              <a:ea typeface="+mj-ea"/>
            </a:endParaRPr>
          </a:p>
          <a:p>
            <a:pPr marL="261938" lvl="0" indent="-261938" defTabSz="1022350">
              <a:lnSpc>
                <a:spcPct val="90000"/>
              </a:lnSpc>
              <a:spcBef>
                <a:spcPct val="0"/>
              </a:spcBef>
              <a:spcAft>
                <a:spcPct val="35000"/>
              </a:spcAft>
              <a:buFont typeface="Arial" panose="020B0604020202020204" pitchFamily="34" charset="0"/>
              <a:buChar char="•"/>
            </a:pPr>
            <a:r>
              <a:rPr lang="zh-TW" altLang="zh-TW" sz="2000" kern="1200" dirty="0">
                <a:solidFill>
                  <a:schemeClr val="tx1"/>
                </a:solidFill>
                <a:latin typeface="+mj-ea"/>
                <a:ea typeface="+mj-ea"/>
              </a:rPr>
              <a:t>不一定是確切的、可測量的</a:t>
            </a:r>
            <a:endParaRPr lang="en-US" altLang="zh-TW" sz="2000" dirty="0">
              <a:solidFill>
                <a:schemeClr val="tx1"/>
              </a:solidFill>
              <a:latin typeface="+mj-ea"/>
              <a:ea typeface="+mj-ea"/>
            </a:endParaRPr>
          </a:p>
          <a:p>
            <a:pPr marL="261938" lvl="0" indent="-261938" defTabSz="1022350">
              <a:lnSpc>
                <a:spcPct val="90000"/>
              </a:lnSpc>
              <a:spcBef>
                <a:spcPct val="0"/>
              </a:spcBef>
              <a:spcAft>
                <a:spcPct val="35000"/>
              </a:spcAft>
              <a:buFont typeface="Arial" panose="020B0604020202020204" pitchFamily="34" charset="0"/>
              <a:buChar char="•"/>
            </a:pPr>
            <a:r>
              <a:rPr lang="zh-TW" altLang="zh-TW" sz="2000" kern="1200" dirty="0">
                <a:solidFill>
                  <a:schemeClr val="tx1"/>
                </a:solidFill>
                <a:latin typeface="+mj-ea"/>
                <a:ea typeface="+mj-ea"/>
              </a:rPr>
              <a:t>必須具有挑戰性與理想性</a:t>
            </a:r>
            <a:endParaRPr lang="zh-TW" altLang="en-US" sz="2000" kern="1200" dirty="0">
              <a:solidFill>
                <a:schemeClr val="tx1"/>
              </a:solidFill>
              <a:latin typeface="+mj-ea"/>
              <a:ea typeface="+mj-ea"/>
            </a:endParaRPr>
          </a:p>
        </p:txBody>
      </p:sp>
      <p:sp>
        <p:nvSpPr>
          <p:cNvPr id="6" name="手繪多邊形 5"/>
          <p:cNvSpPr/>
          <p:nvPr/>
        </p:nvSpPr>
        <p:spPr>
          <a:xfrm>
            <a:off x="4929904" y="4497778"/>
            <a:ext cx="7058895" cy="1145963"/>
          </a:xfrm>
          <a:custGeom>
            <a:avLst/>
            <a:gdLst>
              <a:gd name="connsiteX0" fmla="*/ 0 w 6035041"/>
              <a:gd name="connsiteY0" fmla="*/ 203150 h 1625203"/>
              <a:gd name="connsiteX1" fmla="*/ 5222440 w 6035041"/>
              <a:gd name="connsiteY1" fmla="*/ 203150 h 1625203"/>
              <a:gd name="connsiteX2" fmla="*/ 5222440 w 6035041"/>
              <a:gd name="connsiteY2" fmla="*/ 0 h 1625203"/>
              <a:gd name="connsiteX3" fmla="*/ 6035041 w 6035041"/>
              <a:gd name="connsiteY3" fmla="*/ 812602 h 1625203"/>
              <a:gd name="connsiteX4" fmla="*/ 5222440 w 6035041"/>
              <a:gd name="connsiteY4" fmla="*/ 1625203 h 1625203"/>
              <a:gd name="connsiteX5" fmla="*/ 5222440 w 6035041"/>
              <a:gd name="connsiteY5" fmla="*/ 1422053 h 1625203"/>
              <a:gd name="connsiteX6" fmla="*/ 0 w 6035041"/>
              <a:gd name="connsiteY6" fmla="*/ 1422053 h 1625203"/>
              <a:gd name="connsiteX7" fmla="*/ 0 w 6035041"/>
              <a:gd name="connsiteY7" fmla="*/ 203150 h 16252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35041" h="1625203">
                <a:moveTo>
                  <a:pt x="0" y="203150"/>
                </a:moveTo>
                <a:lnTo>
                  <a:pt x="5222440" y="203150"/>
                </a:lnTo>
                <a:lnTo>
                  <a:pt x="5222440" y="0"/>
                </a:lnTo>
                <a:lnTo>
                  <a:pt x="6035041" y="812602"/>
                </a:lnTo>
                <a:lnTo>
                  <a:pt x="5222440" y="1625203"/>
                </a:lnTo>
                <a:lnTo>
                  <a:pt x="5222440" y="1422053"/>
                </a:lnTo>
                <a:lnTo>
                  <a:pt x="0" y="1422053"/>
                </a:lnTo>
                <a:lnTo>
                  <a:pt x="0" y="203150"/>
                </a:lnTo>
                <a:close/>
              </a:path>
            </a:pathLst>
          </a:custGeom>
          <a:solidFill>
            <a:schemeClr val="bg2">
              <a:alpha val="90000"/>
            </a:schemeClr>
          </a:solidFill>
        </p:spPr>
        <p:style>
          <a:lnRef idx="1">
            <a:schemeClr val="accent3">
              <a:tint val="40000"/>
              <a:alpha val="90000"/>
              <a:hueOff val="0"/>
              <a:satOff val="0"/>
              <a:lumOff val="0"/>
              <a:alphaOff val="0"/>
            </a:schemeClr>
          </a:lnRef>
          <a:fillRef idx="1">
            <a:schemeClr val="accent3">
              <a:tint val="40000"/>
              <a:alpha val="90000"/>
              <a:hueOff val="0"/>
              <a:satOff val="0"/>
              <a:lumOff val="0"/>
              <a:alphaOff val="0"/>
            </a:schemeClr>
          </a:fillRef>
          <a:effectRef idx="2">
            <a:schemeClr val="accent3">
              <a:tint val="40000"/>
              <a:alpha val="90000"/>
              <a:hueOff val="0"/>
              <a:satOff val="0"/>
              <a:lumOff val="0"/>
              <a:alphaOff val="0"/>
            </a:schemeClr>
          </a:effectRef>
          <a:fontRef idx="minor">
            <a:schemeClr val="dk1">
              <a:hueOff val="0"/>
              <a:satOff val="0"/>
              <a:lumOff val="0"/>
              <a:alphaOff val="0"/>
            </a:schemeClr>
          </a:fontRef>
        </p:style>
        <p:txBody>
          <a:bodyPr spcFirstLastPara="0" vert="horz" wrap="square" lIns="15240" tIns="218390" rIns="624691" bIns="218390" numCol="1" spcCol="1270" anchor="ctr" anchorCtr="0">
            <a:noAutofit/>
          </a:bodyPr>
          <a:lstStyle>
            <a:defPPr>
              <a:defRPr lang="zh-TW"/>
            </a:defPPr>
            <a:lvl1pPr marL="0" algn="l" defTabSz="914400" rtl="0" eaLnBrk="1" latinLnBrk="0" hangingPunct="1">
              <a:defRPr sz="1800" kern="1200">
                <a:solidFill>
                  <a:schemeClr val="dk1">
                    <a:hueOff val="0"/>
                    <a:satOff val="0"/>
                    <a:lumOff val="0"/>
                    <a:alphaOff val="0"/>
                  </a:schemeClr>
                </a:solidFill>
                <a:latin typeface="+mn-lt"/>
                <a:ea typeface="+mn-ea"/>
                <a:cs typeface="+mn-cs"/>
              </a:defRPr>
            </a:lvl1pPr>
            <a:lvl2pPr marL="457200" algn="l" defTabSz="914400" rtl="0" eaLnBrk="1" latinLnBrk="0" hangingPunct="1">
              <a:defRPr sz="1800" kern="1200">
                <a:solidFill>
                  <a:schemeClr val="dk1">
                    <a:hueOff val="0"/>
                    <a:satOff val="0"/>
                    <a:lumOff val="0"/>
                    <a:alphaOff val="0"/>
                  </a:schemeClr>
                </a:solidFill>
                <a:latin typeface="+mn-lt"/>
                <a:ea typeface="+mn-ea"/>
                <a:cs typeface="+mn-cs"/>
              </a:defRPr>
            </a:lvl2pPr>
            <a:lvl3pPr marL="914400" algn="l" defTabSz="914400" rtl="0" eaLnBrk="1" latinLnBrk="0" hangingPunct="1">
              <a:defRPr sz="1800" kern="1200">
                <a:solidFill>
                  <a:schemeClr val="dk1">
                    <a:hueOff val="0"/>
                    <a:satOff val="0"/>
                    <a:lumOff val="0"/>
                    <a:alphaOff val="0"/>
                  </a:schemeClr>
                </a:solidFill>
                <a:latin typeface="+mn-lt"/>
                <a:ea typeface="+mn-ea"/>
                <a:cs typeface="+mn-cs"/>
              </a:defRPr>
            </a:lvl3pPr>
            <a:lvl4pPr marL="1371600" algn="l" defTabSz="914400" rtl="0" eaLnBrk="1" latinLnBrk="0" hangingPunct="1">
              <a:defRPr sz="1800" kern="1200">
                <a:solidFill>
                  <a:schemeClr val="dk1">
                    <a:hueOff val="0"/>
                    <a:satOff val="0"/>
                    <a:lumOff val="0"/>
                    <a:alphaOff val="0"/>
                  </a:schemeClr>
                </a:solidFill>
                <a:latin typeface="+mn-lt"/>
                <a:ea typeface="+mn-ea"/>
                <a:cs typeface="+mn-cs"/>
              </a:defRPr>
            </a:lvl4pPr>
            <a:lvl5pPr marL="1828800" algn="l" defTabSz="914400" rtl="0" eaLnBrk="1" latinLnBrk="0" hangingPunct="1">
              <a:defRPr sz="1800" kern="1200">
                <a:solidFill>
                  <a:schemeClr val="dk1">
                    <a:hueOff val="0"/>
                    <a:satOff val="0"/>
                    <a:lumOff val="0"/>
                    <a:alphaOff val="0"/>
                  </a:schemeClr>
                </a:solidFill>
                <a:latin typeface="+mn-lt"/>
                <a:ea typeface="+mn-ea"/>
                <a:cs typeface="+mn-cs"/>
              </a:defRPr>
            </a:lvl5pPr>
            <a:lvl6pPr marL="2286000" algn="l" defTabSz="914400" rtl="0" eaLnBrk="1" latinLnBrk="0" hangingPunct="1">
              <a:defRPr sz="1800" kern="1200">
                <a:solidFill>
                  <a:schemeClr val="dk1">
                    <a:hueOff val="0"/>
                    <a:satOff val="0"/>
                    <a:lumOff val="0"/>
                    <a:alphaOff val="0"/>
                  </a:schemeClr>
                </a:solidFill>
                <a:latin typeface="+mn-lt"/>
                <a:ea typeface="+mn-ea"/>
                <a:cs typeface="+mn-cs"/>
              </a:defRPr>
            </a:lvl6pPr>
            <a:lvl7pPr marL="2743200" algn="l" defTabSz="914400" rtl="0" eaLnBrk="1" latinLnBrk="0" hangingPunct="1">
              <a:defRPr sz="1800" kern="1200">
                <a:solidFill>
                  <a:schemeClr val="dk1">
                    <a:hueOff val="0"/>
                    <a:satOff val="0"/>
                    <a:lumOff val="0"/>
                    <a:alphaOff val="0"/>
                  </a:schemeClr>
                </a:solidFill>
                <a:latin typeface="+mn-lt"/>
                <a:ea typeface="+mn-ea"/>
                <a:cs typeface="+mn-cs"/>
              </a:defRPr>
            </a:lvl7pPr>
            <a:lvl8pPr marL="3200400" algn="l" defTabSz="914400" rtl="0" eaLnBrk="1" latinLnBrk="0" hangingPunct="1">
              <a:defRPr sz="1800" kern="1200">
                <a:solidFill>
                  <a:schemeClr val="dk1">
                    <a:hueOff val="0"/>
                    <a:satOff val="0"/>
                    <a:lumOff val="0"/>
                    <a:alphaOff val="0"/>
                  </a:schemeClr>
                </a:solidFill>
                <a:latin typeface="+mn-lt"/>
                <a:ea typeface="+mn-ea"/>
                <a:cs typeface="+mn-cs"/>
              </a:defRPr>
            </a:lvl8pPr>
            <a:lvl9pPr marL="3657600" algn="l" defTabSz="914400" rtl="0" eaLnBrk="1" latinLnBrk="0" hangingPunct="1">
              <a:defRPr sz="1800" kern="1200">
                <a:solidFill>
                  <a:schemeClr val="dk1">
                    <a:hueOff val="0"/>
                    <a:satOff val="0"/>
                    <a:lumOff val="0"/>
                    <a:alphaOff val="0"/>
                  </a:schemeClr>
                </a:solidFill>
                <a:latin typeface="+mn-lt"/>
                <a:ea typeface="+mn-ea"/>
                <a:cs typeface="+mn-cs"/>
              </a:defRPr>
            </a:lvl9pPr>
          </a:lstStyle>
          <a:p>
            <a:pPr marL="228600" lvl="1" indent="-228600" defTabSz="1066800">
              <a:lnSpc>
                <a:spcPct val="90000"/>
              </a:lnSpc>
              <a:spcBef>
                <a:spcPct val="0"/>
              </a:spcBef>
              <a:spcAft>
                <a:spcPct val="15000"/>
              </a:spcAft>
              <a:buChar char="••"/>
            </a:pPr>
            <a:r>
              <a:rPr lang="zh-TW" altLang="en-US" sz="2000" dirty="0">
                <a:latin typeface="+mj-ea"/>
                <a:ea typeface="+mj-ea"/>
              </a:rPr>
              <a:t>每位學生參與一項國際網路平台專案</a:t>
            </a:r>
            <a:endParaRPr lang="en-US" altLang="zh-TW" sz="2000" dirty="0">
              <a:latin typeface="+mj-ea"/>
              <a:ea typeface="+mj-ea"/>
            </a:endParaRPr>
          </a:p>
          <a:p>
            <a:pPr marL="228600" lvl="1" indent="-228600" defTabSz="1066800">
              <a:lnSpc>
                <a:spcPct val="90000"/>
              </a:lnSpc>
              <a:spcBef>
                <a:spcPct val="0"/>
              </a:spcBef>
              <a:spcAft>
                <a:spcPct val="15000"/>
              </a:spcAft>
              <a:buChar char="••"/>
            </a:pPr>
            <a:r>
              <a:rPr lang="zh-TW" altLang="zh-TW" sz="2000" dirty="0">
                <a:latin typeface="+mj-ea"/>
                <a:ea typeface="+mj-ea"/>
              </a:rPr>
              <a:t>運用</a:t>
            </a:r>
            <a:r>
              <a:rPr lang="en-US" altLang="zh-TW" sz="2000" dirty="0">
                <a:latin typeface="+mj-ea"/>
                <a:ea typeface="+mj-ea"/>
              </a:rPr>
              <a:t>ICT</a:t>
            </a:r>
            <a:r>
              <a:rPr lang="zh-TW" altLang="zh-TW" sz="2000" dirty="0">
                <a:latin typeface="+mj-ea"/>
                <a:ea typeface="+mj-ea"/>
              </a:rPr>
              <a:t>技術與國外姊妹校進行</a:t>
            </a:r>
            <a:r>
              <a:rPr lang="zh-TW" altLang="en-US" sz="2000" dirty="0">
                <a:latin typeface="+mj-ea"/>
                <a:ea typeface="+mj-ea"/>
              </a:rPr>
              <a:t>課程共備與學習探究</a:t>
            </a:r>
            <a:endParaRPr lang="zh-TW" altLang="en-US" sz="2000" kern="1200" dirty="0">
              <a:latin typeface="+mj-ea"/>
              <a:ea typeface="+mj-ea"/>
            </a:endParaRPr>
          </a:p>
        </p:txBody>
      </p:sp>
      <p:sp>
        <p:nvSpPr>
          <p:cNvPr id="7" name="手繪多邊形 6"/>
          <p:cNvSpPr/>
          <p:nvPr/>
        </p:nvSpPr>
        <p:spPr>
          <a:xfrm>
            <a:off x="838200" y="4366164"/>
            <a:ext cx="3820584" cy="1409193"/>
          </a:xfrm>
          <a:custGeom>
            <a:avLst/>
            <a:gdLst>
              <a:gd name="connsiteX0" fmla="*/ 0 w 4023360"/>
              <a:gd name="connsiteY0" fmla="*/ 270873 h 1625203"/>
              <a:gd name="connsiteX1" fmla="*/ 270873 w 4023360"/>
              <a:gd name="connsiteY1" fmla="*/ 0 h 1625203"/>
              <a:gd name="connsiteX2" fmla="*/ 3752487 w 4023360"/>
              <a:gd name="connsiteY2" fmla="*/ 0 h 1625203"/>
              <a:gd name="connsiteX3" fmla="*/ 4023360 w 4023360"/>
              <a:gd name="connsiteY3" fmla="*/ 270873 h 1625203"/>
              <a:gd name="connsiteX4" fmla="*/ 4023360 w 4023360"/>
              <a:gd name="connsiteY4" fmla="*/ 1354330 h 1625203"/>
              <a:gd name="connsiteX5" fmla="*/ 3752487 w 4023360"/>
              <a:gd name="connsiteY5" fmla="*/ 1625203 h 1625203"/>
              <a:gd name="connsiteX6" fmla="*/ 270873 w 4023360"/>
              <a:gd name="connsiteY6" fmla="*/ 1625203 h 1625203"/>
              <a:gd name="connsiteX7" fmla="*/ 0 w 4023360"/>
              <a:gd name="connsiteY7" fmla="*/ 1354330 h 1625203"/>
              <a:gd name="connsiteX8" fmla="*/ 0 w 4023360"/>
              <a:gd name="connsiteY8" fmla="*/ 270873 h 16252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023360" h="1625203">
                <a:moveTo>
                  <a:pt x="0" y="270873"/>
                </a:moveTo>
                <a:cubicBezTo>
                  <a:pt x="0" y="121274"/>
                  <a:pt x="121274" y="0"/>
                  <a:pt x="270873" y="0"/>
                </a:cubicBezTo>
                <a:lnTo>
                  <a:pt x="3752487" y="0"/>
                </a:lnTo>
                <a:cubicBezTo>
                  <a:pt x="3902086" y="0"/>
                  <a:pt x="4023360" y="121274"/>
                  <a:pt x="4023360" y="270873"/>
                </a:cubicBezTo>
                <a:lnTo>
                  <a:pt x="4023360" y="1354330"/>
                </a:lnTo>
                <a:cubicBezTo>
                  <a:pt x="4023360" y="1503929"/>
                  <a:pt x="3902086" y="1625203"/>
                  <a:pt x="3752487" y="1625203"/>
                </a:cubicBezTo>
                <a:lnTo>
                  <a:pt x="270873" y="1625203"/>
                </a:lnTo>
                <a:cubicBezTo>
                  <a:pt x="121274" y="1625203"/>
                  <a:pt x="0" y="1503929"/>
                  <a:pt x="0" y="1354330"/>
                </a:cubicBezTo>
                <a:lnTo>
                  <a:pt x="0" y="270873"/>
                </a:lnTo>
                <a:close/>
              </a:path>
            </a:pathLst>
          </a:custGeom>
          <a:solidFill>
            <a:schemeClr val="accent2">
              <a:lumMod val="60000"/>
              <a:lumOff val="40000"/>
            </a:schemeClr>
          </a:solidFill>
        </p:spPr>
        <p:style>
          <a:lnRef idx="0">
            <a:schemeClr val="lt1">
              <a:hueOff val="0"/>
              <a:satOff val="0"/>
              <a:lumOff val="0"/>
              <a:alphaOff val="0"/>
            </a:schemeClr>
          </a:lnRef>
          <a:fillRef idx="3">
            <a:schemeClr val="accent3">
              <a:hueOff val="0"/>
              <a:satOff val="0"/>
              <a:lumOff val="0"/>
              <a:alphaOff val="0"/>
            </a:schemeClr>
          </a:fillRef>
          <a:effectRef idx="3">
            <a:schemeClr val="accent3">
              <a:hueOff val="0"/>
              <a:satOff val="0"/>
              <a:lumOff val="0"/>
              <a:alphaOff val="0"/>
            </a:schemeClr>
          </a:effectRef>
          <a:fontRef idx="minor">
            <a:schemeClr val="lt1"/>
          </a:fontRef>
        </p:style>
        <p:txBody>
          <a:bodyPr spcFirstLastPara="0" vert="horz" wrap="square" lIns="166966" tIns="123151" rIns="166966" bIns="123151" numCol="1" spcCol="1270" anchor="ctr" anchorCtr="0">
            <a:noAutofit/>
          </a:bodyPr>
          <a:lstStyle>
            <a:defPPr>
              <a:defRPr lang="zh-TW"/>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lvl="0" defTabSz="1022350">
              <a:lnSpc>
                <a:spcPct val="90000"/>
              </a:lnSpc>
              <a:spcBef>
                <a:spcPct val="0"/>
              </a:spcBef>
              <a:spcAft>
                <a:spcPct val="35000"/>
              </a:spcAft>
            </a:pPr>
            <a:r>
              <a:rPr lang="zh-TW" altLang="en-US" sz="2400" kern="1200" dirty="0">
                <a:solidFill>
                  <a:srgbClr val="7030A0"/>
                </a:solidFill>
                <a:effectLst>
                  <a:outerShdw blurRad="38100" dist="38100" dir="2700000" algn="tl">
                    <a:srgbClr val="000000">
                      <a:alpha val="43137"/>
                    </a:srgbClr>
                  </a:outerShdw>
                </a:effectLst>
                <a:latin typeface="+mj-ea"/>
                <a:ea typeface="+mj-ea"/>
              </a:rPr>
              <a:t>關鍵成果</a:t>
            </a:r>
            <a:endParaRPr lang="en-US" altLang="zh-TW" sz="2400" kern="1200" dirty="0">
              <a:solidFill>
                <a:srgbClr val="7030A0"/>
              </a:solidFill>
              <a:effectLst>
                <a:outerShdw blurRad="38100" dist="38100" dir="2700000" algn="tl">
                  <a:srgbClr val="000000">
                    <a:alpha val="43137"/>
                  </a:srgbClr>
                </a:outerShdw>
              </a:effectLst>
              <a:latin typeface="+mj-ea"/>
              <a:ea typeface="+mj-ea"/>
            </a:endParaRPr>
          </a:p>
          <a:p>
            <a:pPr marL="261938" lvl="0" indent="-261938" defTabSz="1022350">
              <a:lnSpc>
                <a:spcPct val="90000"/>
              </a:lnSpc>
              <a:spcBef>
                <a:spcPct val="0"/>
              </a:spcBef>
              <a:spcAft>
                <a:spcPct val="35000"/>
              </a:spcAft>
              <a:buFont typeface="Arial" panose="020B0604020202020204" pitchFamily="34" charset="0"/>
              <a:buChar char="•"/>
            </a:pPr>
            <a:r>
              <a:rPr lang="zh-TW" altLang="zh-TW" sz="2000" kern="1200" dirty="0">
                <a:solidFill>
                  <a:schemeClr val="tx1"/>
                </a:solidFill>
                <a:latin typeface="+mj-ea"/>
                <a:ea typeface="+mj-ea"/>
              </a:rPr>
              <a:t>轉化目標的理想為具體</a:t>
            </a:r>
            <a:endParaRPr lang="en-US" altLang="zh-TW" sz="2000" dirty="0">
              <a:solidFill>
                <a:schemeClr val="tx1"/>
              </a:solidFill>
              <a:latin typeface="+mj-ea"/>
              <a:ea typeface="+mj-ea"/>
            </a:endParaRPr>
          </a:p>
          <a:p>
            <a:pPr marL="261938" lvl="0" indent="-261938" defTabSz="1022350">
              <a:lnSpc>
                <a:spcPct val="90000"/>
              </a:lnSpc>
              <a:spcBef>
                <a:spcPct val="0"/>
              </a:spcBef>
              <a:spcAft>
                <a:spcPct val="35000"/>
              </a:spcAft>
              <a:buFont typeface="Arial" panose="020B0604020202020204" pitchFamily="34" charset="0"/>
              <a:buChar char="•"/>
            </a:pPr>
            <a:r>
              <a:rPr lang="zh-TW" altLang="zh-TW" sz="2000" kern="1200" dirty="0">
                <a:solidFill>
                  <a:schemeClr val="tx1"/>
                </a:solidFill>
                <a:latin typeface="+mj-ea"/>
                <a:ea typeface="+mj-ea"/>
              </a:rPr>
              <a:t>必須具體且可衡量</a:t>
            </a:r>
            <a:endParaRPr lang="zh-TW" altLang="en-US" sz="2000" kern="1200" dirty="0">
              <a:solidFill>
                <a:schemeClr val="tx1"/>
              </a:solidFill>
              <a:latin typeface="+mj-ea"/>
              <a:ea typeface="+mj-ea"/>
            </a:endParaRPr>
          </a:p>
        </p:txBody>
      </p:sp>
      <p:sp>
        <p:nvSpPr>
          <p:cNvPr id="8" name="矩形 7"/>
          <p:cNvSpPr/>
          <p:nvPr/>
        </p:nvSpPr>
        <p:spPr>
          <a:xfrm>
            <a:off x="920699" y="1453135"/>
            <a:ext cx="8399879" cy="830997"/>
          </a:xfrm>
          <a:prstGeom prst="rect">
            <a:avLst/>
          </a:prstGeom>
        </p:spPr>
        <p:txBody>
          <a:bodyPr wrap="square">
            <a:spAutoFit/>
          </a:bodyPr>
          <a:lstStyle/>
          <a:p>
            <a:r>
              <a:rPr lang="zh-TW" altLang="en-US" sz="2400" dirty="0">
                <a:latin typeface="+mj-ea"/>
              </a:rPr>
              <a:t>交流方案目標與效應的擬定</a:t>
            </a:r>
            <a:endParaRPr lang="en-US" altLang="zh-TW" sz="2400" dirty="0">
              <a:latin typeface="+mj-ea"/>
            </a:endParaRPr>
          </a:p>
          <a:p>
            <a:r>
              <a:rPr lang="zh-TW" altLang="en-US" sz="2400" dirty="0">
                <a:latin typeface="+mj-ea"/>
              </a:rPr>
              <a:t>可藉由</a:t>
            </a:r>
            <a:r>
              <a:rPr lang="zh-TW" altLang="en-US" sz="2400" dirty="0">
                <a:solidFill>
                  <a:srgbClr val="C00000"/>
                </a:solidFill>
                <a:latin typeface="+mj-ea"/>
              </a:rPr>
              <a:t>目標</a:t>
            </a:r>
            <a:r>
              <a:rPr lang="zh-TW" altLang="en-US" sz="2400" dirty="0">
                <a:latin typeface="+mj-ea"/>
              </a:rPr>
              <a:t>與</a:t>
            </a:r>
            <a:r>
              <a:rPr lang="zh-TW" altLang="en-US" sz="2400" dirty="0">
                <a:solidFill>
                  <a:srgbClr val="7030A0"/>
                </a:solidFill>
                <a:latin typeface="+mj-ea"/>
              </a:rPr>
              <a:t>關鍵成果</a:t>
            </a:r>
            <a:r>
              <a:rPr lang="zh-TW" altLang="en-US" sz="2400" dirty="0">
                <a:latin typeface="+mj-ea"/>
              </a:rPr>
              <a:t>（簡稱</a:t>
            </a:r>
            <a:r>
              <a:rPr lang="en-US" altLang="zh-TW" sz="2400" dirty="0">
                <a:latin typeface="+mj-ea"/>
              </a:rPr>
              <a:t>OKR</a:t>
            </a:r>
            <a:r>
              <a:rPr lang="zh-TW" altLang="en-US" sz="2400" dirty="0">
                <a:latin typeface="+mj-ea"/>
              </a:rPr>
              <a:t>）的架構來勾勒</a:t>
            </a:r>
          </a:p>
        </p:txBody>
      </p:sp>
      <p:sp>
        <p:nvSpPr>
          <p:cNvPr id="9" name="手繪多邊形 8"/>
          <p:cNvSpPr/>
          <p:nvPr/>
        </p:nvSpPr>
        <p:spPr>
          <a:xfrm>
            <a:off x="920699" y="491441"/>
            <a:ext cx="5637129" cy="961694"/>
          </a:xfrm>
          <a:custGeom>
            <a:avLst/>
            <a:gdLst>
              <a:gd name="connsiteX0" fmla="*/ 0 w 4222496"/>
              <a:gd name="connsiteY0" fmla="*/ 96169 h 961694"/>
              <a:gd name="connsiteX1" fmla="*/ 96169 w 4222496"/>
              <a:gd name="connsiteY1" fmla="*/ 0 h 961694"/>
              <a:gd name="connsiteX2" fmla="*/ 4126327 w 4222496"/>
              <a:gd name="connsiteY2" fmla="*/ 0 h 961694"/>
              <a:gd name="connsiteX3" fmla="*/ 4222496 w 4222496"/>
              <a:gd name="connsiteY3" fmla="*/ 96169 h 961694"/>
              <a:gd name="connsiteX4" fmla="*/ 4222496 w 4222496"/>
              <a:gd name="connsiteY4" fmla="*/ 865525 h 961694"/>
              <a:gd name="connsiteX5" fmla="*/ 4126327 w 4222496"/>
              <a:gd name="connsiteY5" fmla="*/ 961694 h 961694"/>
              <a:gd name="connsiteX6" fmla="*/ 96169 w 4222496"/>
              <a:gd name="connsiteY6" fmla="*/ 961694 h 961694"/>
              <a:gd name="connsiteX7" fmla="*/ 0 w 4222496"/>
              <a:gd name="connsiteY7" fmla="*/ 865525 h 961694"/>
              <a:gd name="connsiteX8" fmla="*/ 0 w 4222496"/>
              <a:gd name="connsiteY8" fmla="*/ 96169 h 9616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222496" h="961694">
                <a:moveTo>
                  <a:pt x="0" y="96169"/>
                </a:moveTo>
                <a:cubicBezTo>
                  <a:pt x="0" y="43056"/>
                  <a:pt x="43056" y="0"/>
                  <a:pt x="96169" y="0"/>
                </a:cubicBezTo>
                <a:lnTo>
                  <a:pt x="4126327" y="0"/>
                </a:lnTo>
                <a:cubicBezTo>
                  <a:pt x="4179440" y="0"/>
                  <a:pt x="4222496" y="43056"/>
                  <a:pt x="4222496" y="96169"/>
                </a:cubicBezTo>
                <a:lnTo>
                  <a:pt x="4222496" y="865525"/>
                </a:lnTo>
                <a:cubicBezTo>
                  <a:pt x="4222496" y="918638"/>
                  <a:pt x="4179440" y="961694"/>
                  <a:pt x="4126327" y="961694"/>
                </a:cubicBezTo>
                <a:lnTo>
                  <a:pt x="96169" y="961694"/>
                </a:lnTo>
                <a:cubicBezTo>
                  <a:pt x="43056" y="961694"/>
                  <a:pt x="0" y="918638"/>
                  <a:pt x="0" y="865525"/>
                </a:cubicBezTo>
                <a:lnTo>
                  <a:pt x="0" y="96169"/>
                </a:lnTo>
                <a:close/>
              </a:path>
            </a:pathLst>
          </a:custGeom>
          <a:solidFill>
            <a:srgbClr val="0070C0"/>
          </a:solidFill>
        </p:spPr>
        <p:style>
          <a:lnRef idx="2">
            <a:schemeClr val="lt1">
              <a:hueOff val="0"/>
              <a:satOff val="0"/>
              <a:lumOff val="0"/>
              <a:alphaOff val="0"/>
            </a:schemeClr>
          </a:lnRef>
          <a:fillRef idx="1">
            <a:schemeClr val="accent2">
              <a:hueOff val="0"/>
              <a:satOff val="0"/>
              <a:lumOff val="0"/>
              <a:alphaOff val="0"/>
            </a:schemeClr>
          </a:fillRef>
          <a:effectRef idx="0">
            <a:schemeClr val="accent2">
              <a:hueOff val="0"/>
              <a:satOff val="0"/>
              <a:lumOff val="0"/>
              <a:alphaOff val="0"/>
            </a:schemeClr>
          </a:effectRef>
          <a:fontRef idx="minor">
            <a:schemeClr val="lt1"/>
          </a:fontRef>
        </p:style>
        <p:txBody>
          <a:bodyPr spcFirstLastPara="0" vert="horz" wrap="square" lIns="115797" tIns="115797" rIns="1178470" bIns="115797" numCol="1" spcCol="1270" anchor="ctr" anchorCtr="0">
            <a:noAutofit/>
          </a:bodyPr>
          <a:lstStyle/>
          <a:p>
            <a:pPr lvl="0" defTabSz="1022350">
              <a:lnSpc>
                <a:spcPct val="90000"/>
              </a:lnSpc>
              <a:spcBef>
                <a:spcPct val="0"/>
              </a:spcBef>
              <a:spcAft>
                <a:spcPct val="35000"/>
              </a:spcAft>
            </a:pPr>
            <a:r>
              <a:rPr lang="en-US" altLang="zh-TW" sz="3600" b="1" dirty="0">
                <a:solidFill>
                  <a:schemeClr val="bg1"/>
                </a:solidFill>
                <a:effectLst>
                  <a:outerShdw blurRad="38100" dist="38100" dir="2700000" algn="tl">
                    <a:srgbClr val="000000">
                      <a:alpha val="43137"/>
                    </a:srgbClr>
                  </a:outerShdw>
                </a:effectLst>
                <a:latin typeface="Times New Roman" panose="02020603050405020304" pitchFamily="18" charset="0"/>
                <a:ea typeface="+mj-ea"/>
                <a:cs typeface="Times New Roman" panose="02020603050405020304" pitchFamily="18" charset="0"/>
              </a:rPr>
              <a:t>2</a:t>
            </a:r>
            <a:r>
              <a:rPr lang="en-US" altLang="zh-TW" sz="3600" b="1" kern="1200" dirty="0">
                <a:solidFill>
                  <a:schemeClr val="bg1"/>
                </a:solidFill>
                <a:effectLst>
                  <a:outerShdw blurRad="38100" dist="38100" dir="2700000" algn="tl">
                    <a:srgbClr val="000000">
                      <a:alpha val="43137"/>
                    </a:srgbClr>
                  </a:outerShdw>
                </a:effectLst>
                <a:latin typeface="+mj-ea"/>
                <a:ea typeface="+mj-ea"/>
              </a:rPr>
              <a:t>.</a:t>
            </a:r>
            <a:r>
              <a:rPr lang="zh-TW" altLang="en-US" sz="3600" b="1" dirty="0">
                <a:solidFill>
                  <a:schemeClr val="bg1"/>
                </a:solidFill>
                <a:effectLst>
                  <a:outerShdw blurRad="38100" dist="38100" dir="2700000" algn="tl">
                    <a:srgbClr val="000000">
                      <a:alpha val="43137"/>
                    </a:srgbClr>
                  </a:outerShdw>
                </a:effectLst>
                <a:latin typeface="+mj-ea"/>
                <a:ea typeface="+mj-ea"/>
              </a:rPr>
              <a:t>交流方案目標擬定</a:t>
            </a:r>
            <a:endParaRPr lang="zh-TW" altLang="en-US" sz="3600" b="1" kern="1200" dirty="0">
              <a:solidFill>
                <a:schemeClr val="bg1"/>
              </a:solidFill>
              <a:effectLst>
                <a:outerShdw blurRad="38100" dist="38100" dir="2700000" algn="tl">
                  <a:srgbClr val="000000">
                    <a:alpha val="43137"/>
                  </a:srgbClr>
                </a:outerShdw>
              </a:effectLst>
              <a:latin typeface="+mj-ea"/>
              <a:ea typeface="+mj-ea"/>
            </a:endParaRPr>
          </a:p>
        </p:txBody>
      </p:sp>
    </p:spTree>
    <p:extLst>
      <p:ext uri="{BB962C8B-B14F-4D97-AF65-F5344CB8AC3E}">
        <p14:creationId xmlns:p14="http://schemas.microsoft.com/office/powerpoint/2010/main" val="26379915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normAutofit/>
          </a:bodyPr>
          <a:lstStyle/>
          <a:p>
            <a:r>
              <a:rPr lang="zh-TW" altLang="en-US" sz="4000" dirty="0"/>
              <a:t>國際教育</a:t>
            </a:r>
            <a:br>
              <a:rPr lang="en-US" altLang="zh-TW" sz="4000" dirty="0"/>
            </a:br>
            <a:r>
              <a:rPr lang="zh-TW" altLang="en-US" sz="4000" dirty="0"/>
              <a:t>議題實質內涵</a:t>
            </a:r>
          </a:p>
        </p:txBody>
      </p:sp>
      <p:sp>
        <p:nvSpPr>
          <p:cNvPr id="6" name="文字版面配置區 5"/>
          <p:cNvSpPr>
            <a:spLocks noGrp="1"/>
          </p:cNvSpPr>
          <p:nvPr>
            <p:ph type="body" sz="half" idx="2"/>
          </p:nvPr>
        </p:nvSpPr>
        <p:spPr>
          <a:xfrm>
            <a:off x="246060" y="2347783"/>
            <a:ext cx="4622501" cy="3508847"/>
          </a:xfrm>
        </p:spPr>
        <p:txBody>
          <a:bodyPr/>
          <a:lstStyle/>
          <a:p>
            <a:pPr marL="342900" indent="-342900">
              <a:spcBef>
                <a:spcPts val="2400"/>
              </a:spcBef>
              <a:buFont typeface="Arial" panose="020B0604020202020204" pitchFamily="34" charset="0"/>
              <a:buChar char="•"/>
            </a:pPr>
            <a:r>
              <a:rPr lang="zh-TW" altLang="en-US" sz="1800" dirty="0"/>
              <a:t>依據教育部中小學國際教育白皮書</a:t>
            </a:r>
            <a:r>
              <a:rPr lang="en-US" altLang="zh-TW" sz="1800" dirty="0"/>
              <a:t>2.0</a:t>
            </a:r>
          </a:p>
          <a:p>
            <a:pPr marL="342900" indent="-342900">
              <a:spcBef>
                <a:spcPts val="2400"/>
              </a:spcBef>
              <a:buFont typeface="Arial" panose="020B0604020202020204" pitchFamily="34" charset="0"/>
              <a:buChar char="•"/>
            </a:pPr>
            <a:r>
              <a:rPr lang="zh-TW" altLang="en-US" sz="1800" dirty="0"/>
              <a:t>基於「培育全球公民」的四大意涵建構：</a:t>
            </a:r>
            <a:br>
              <a:rPr lang="zh-TW" altLang="en-US" sz="1800" dirty="0"/>
            </a:br>
            <a:r>
              <a:rPr lang="zh-TW" altLang="en-US" sz="1800" dirty="0"/>
              <a:t>「彰顯國家價值」、</a:t>
            </a:r>
            <a:br>
              <a:rPr lang="en-US" altLang="zh-TW" sz="1800" dirty="0"/>
            </a:br>
            <a:r>
              <a:rPr lang="zh-TW" altLang="en-US" sz="1800" dirty="0"/>
              <a:t>「尊重多元文化與國際理解」、</a:t>
            </a:r>
            <a:br>
              <a:rPr lang="zh-TW" altLang="en-US" sz="1800" dirty="0"/>
            </a:br>
            <a:r>
              <a:rPr lang="zh-TW" altLang="en-US" sz="1800" dirty="0"/>
              <a:t>「強化國際移動力」及</a:t>
            </a:r>
            <a:br>
              <a:rPr lang="en-US" altLang="zh-TW" sz="1800" dirty="0"/>
            </a:br>
            <a:r>
              <a:rPr lang="zh-TW" altLang="en-US" sz="1800" dirty="0"/>
              <a:t>「善盡全球公民責任」</a:t>
            </a:r>
          </a:p>
          <a:p>
            <a:pPr marL="342900" indent="-342900">
              <a:spcBef>
                <a:spcPts val="2400"/>
              </a:spcBef>
              <a:buFont typeface="Arial" panose="020B0604020202020204" pitchFamily="34" charset="0"/>
              <a:buChar char="•"/>
            </a:pPr>
            <a:r>
              <a:rPr lang="zh-TW" altLang="en-US" sz="1800" dirty="0"/>
              <a:t>旨在提供各級學校推動學校本位國際教育之依據。</a:t>
            </a:r>
          </a:p>
        </p:txBody>
      </p:sp>
      <p:sp>
        <p:nvSpPr>
          <p:cNvPr id="4" name="投影片編號版面配置區 3"/>
          <p:cNvSpPr>
            <a:spLocks noGrp="1"/>
          </p:cNvSpPr>
          <p:nvPr>
            <p:ph type="sldNum" sz="quarter" idx="12"/>
          </p:nvPr>
        </p:nvSpPr>
        <p:spPr/>
        <p:txBody>
          <a:bodyPr/>
          <a:lstStyle/>
          <a:p>
            <a:fld id="{F20DD0DB-9D1D-49BD-808E-0C3B6BAF294F}" type="slidenum">
              <a:rPr lang="zh-TW" altLang="en-US" smtClean="0"/>
              <a:t>11</a:t>
            </a:fld>
            <a:endParaRPr lang="zh-TW" altLang="en-US"/>
          </a:p>
        </p:txBody>
      </p:sp>
      <p:sp>
        <p:nvSpPr>
          <p:cNvPr id="7" name="標題 1"/>
          <p:cNvSpPr txBox="1">
            <a:spLocks/>
          </p:cNvSpPr>
          <p:nvPr/>
        </p:nvSpPr>
        <p:spPr>
          <a:xfrm>
            <a:off x="8410833" y="-114300"/>
            <a:ext cx="3781167" cy="114300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3600" b="1" kern="1200">
                <a:solidFill>
                  <a:schemeClr val="bg1"/>
                </a:solidFill>
                <a:effectLst>
                  <a:outerShdw blurRad="38100" dist="38100" dir="2700000" algn="tl">
                    <a:srgbClr val="000000">
                      <a:alpha val="43137"/>
                    </a:srgbClr>
                  </a:outerShdw>
                </a:effectLst>
                <a:latin typeface="+mj-lt"/>
                <a:ea typeface="+mj-ea"/>
                <a:cs typeface="+mj-cs"/>
              </a:defRPr>
            </a:lvl1pPr>
          </a:lstStyle>
          <a:p>
            <a:r>
              <a:rPr lang="zh-TW" altLang="en-US" dirty="0">
                <a:solidFill>
                  <a:schemeClr val="accent6">
                    <a:lumMod val="50000"/>
                  </a:schemeClr>
                </a:solidFill>
                <a:effectLst/>
              </a:rPr>
              <a:t>國際教育</a:t>
            </a:r>
            <a:r>
              <a:rPr lang="en-US" altLang="zh-TW" dirty="0">
                <a:solidFill>
                  <a:schemeClr val="accent6">
                    <a:lumMod val="50000"/>
                  </a:schemeClr>
                </a:solidFill>
                <a:effectLst/>
              </a:rPr>
              <a:t>1.0</a:t>
            </a:r>
            <a:r>
              <a:rPr lang="zh-TW" altLang="en-US" dirty="0">
                <a:solidFill>
                  <a:schemeClr val="accent6">
                    <a:lumMod val="50000"/>
                  </a:schemeClr>
                </a:solidFill>
                <a:effectLst/>
              </a:rPr>
              <a:t>到</a:t>
            </a:r>
            <a:r>
              <a:rPr lang="en-US" altLang="zh-TW" dirty="0">
                <a:solidFill>
                  <a:schemeClr val="accent6">
                    <a:lumMod val="50000"/>
                  </a:schemeClr>
                </a:solidFill>
                <a:effectLst/>
              </a:rPr>
              <a:t>2.0</a:t>
            </a:r>
            <a:endParaRPr lang="zh-TW" altLang="en-US" dirty="0">
              <a:solidFill>
                <a:schemeClr val="accent6">
                  <a:lumMod val="50000"/>
                </a:schemeClr>
              </a:solidFill>
              <a:effectLst/>
            </a:endParaRPr>
          </a:p>
        </p:txBody>
      </p:sp>
      <p:grpSp>
        <p:nvGrpSpPr>
          <p:cNvPr id="8" name="群組 7"/>
          <p:cNvGrpSpPr/>
          <p:nvPr/>
        </p:nvGrpSpPr>
        <p:grpSpPr>
          <a:xfrm>
            <a:off x="5287148" y="457200"/>
            <a:ext cx="2732386" cy="2332338"/>
            <a:chOff x="457199" y="2132856"/>
            <a:chExt cx="3744417" cy="3312368"/>
          </a:xfrm>
        </p:grpSpPr>
        <p:sp>
          <p:nvSpPr>
            <p:cNvPr id="9" name="手繪多邊形 8"/>
            <p:cNvSpPr/>
            <p:nvPr/>
          </p:nvSpPr>
          <p:spPr>
            <a:xfrm rot="21600000">
              <a:off x="457200" y="2132856"/>
              <a:ext cx="1872208" cy="1656184"/>
            </a:xfrm>
            <a:custGeom>
              <a:avLst/>
              <a:gdLst>
                <a:gd name="connsiteX0" fmla="*/ 0 w 1656184"/>
                <a:gd name="connsiteY0" fmla="*/ 0 h 1872208"/>
                <a:gd name="connsiteX1" fmla="*/ 1380148 w 1656184"/>
                <a:gd name="connsiteY1" fmla="*/ 0 h 1872208"/>
                <a:gd name="connsiteX2" fmla="*/ 1656184 w 1656184"/>
                <a:gd name="connsiteY2" fmla="*/ 276036 h 1872208"/>
                <a:gd name="connsiteX3" fmla="*/ 1656184 w 1656184"/>
                <a:gd name="connsiteY3" fmla="*/ 1872208 h 1872208"/>
                <a:gd name="connsiteX4" fmla="*/ 0 w 1656184"/>
                <a:gd name="connsiteY4" fmla="*/ 1872208 h 1872208"/>
                <a:gd name="connsiteX5" fmla="*/ 0 w 1656184"/>
                <a:gd name="connsiteY5" fmla="*/ 0 h 18722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656184" h="1872208">
                  <a:moveTo>
                    <a:pt x="0" y="1872208"/>
                  </a:moveTo>
                  <a:lnTo>
                    <a:pt x="0" y="312041"/>
                  </a:lnTo>
                  <a:cubicBezTo>
                    <a:pt x="0" y="139706"/>
                    <a:pt x="109326" y="0"/>
                    <a:pt x="244186" y="0"/>
                  </a:cubicBezTo>
                  <a:lnTo>
                    <a:pt x="1656184" y="0"/>
                  </a:lnTo>
                  <a:lnTo>
                    <a:pt x="1656184" y="1872208"/>
                  </a:lnTo>
                  <a:lnTo>
                    <a:pt x="0" y="1872208"/>
                  </a:lnTo>
                  <a:close/>
                </a:path>
              </a:pathLst>
            </a:custGeom>
          </p:spPr>
          <p:style>
            <a:lnRef idx="2">
              <a:schemeClr val="lt1">
                <a:hueOff val="0"/>
                <a:satOff val="0"/>
                <a:lumOff val="0"/>
                <a:alphaOff val="0"/>
              </a:schemeClr>
            </a:lnRef>
            <a:fillRef idx="1">
              <a:schemeClr val="accent2">
                <a:hueOff val="0"/>
                <a:satOff val="0"/>
                <a:lumOff val="0"/>
                <a:alphaOff val="0"/>
              </a:schemeClr>
            </a:fillRef>
            <a:effectRef idx="0">
              <a:schemeClr val="accent2">
                <a:hueOff val="0"/>
                <a:satOff val="0"/>
                <a:lumOff val="0"/>
                <a:alphaOff val="0"/>
              </a:schemeClr>
            </a:effectRef>
            <a:fontRef idx="minor">
              <a:schemeClr val="lt1"/>
            </a:fontRef>
          </p:style>
          <p:txBody>
            <a:bodyPr spcFirstLastPara="0" vert="horz" wrap="square" lIns="101345" tIns="101347" rIns="101346" bIns="411880" numCol="1" spcCol="1270" anchor="ctr" anchorCtr="0">
              <a:noAutofit/>
            </a:bodyPr>
            <a:lstStyle/>
            <a:p>
              <a:pPr algn="ctr" defTabSz="633413">
                <a:lnSpc>
                  <a:spcPct val="90000"/>
                </a:lnSpc>
                <a:spcBef>
                  <a:spcPct val="0"/>
                </a:spcBef>
                <a:spcAft>
                  <a:spcPct val="35000"/>
                </a:spcAft>
              </a:pPr>
              <a:r>
                <a:rPr lang="zh-TW" altLang="en-US" sz="2000" b="1" dirty="0">
                  <a:effectLst>
                    <a:outerShdw blurRad="38100" dist="38100" dir="2700000" algn="tl">
                      <a:srgbClr val="000000">
                        <a:alpha val="43137"/>
                      </a:srgbClr>
                    </a:outerShdw>
                  </a:effectLst>
                </a:rPr>
                <a:t>國家認同</a:t>
              </a:r>
            </a:p>
          </p:txBody>
        </p:sp>
        <p:sp>
          <p:nvSpPr>
            <p:cNvPr id="10" name="手繪多邊形 9"/>
            <p:cNvSpPr/>
            <p:nvPr/>
          </p:nvSpPr>
          <p:spPr>
            <a:xfrm>
              <a:off x="2329408" y="2132856"/>
              <a:ext cx="1872208" cy="1656184"/>
            </a:xfrm>
            <a:custGeom>
              <a:avLst/>
              <a:gdLst>
                <a:gd name="connsiteX0" fmla="*/ 0 w 1872208"/>
                <a:gd name="connsiteY0" fmla="*/ 0 h 1656184"/>
                <a:gd name="connsiteX1" fmla="*/ 1596172 w 1872208"/>
                <a:gd name="connsiteY1" fmla="*/ 0 h 1656184"/>
                <a:gd name="connsiteX2" fmla="*/ 1872208 w 1872208"/>
                <a:gd name="connsiteY2" fmla="*/ 276036 h 1656184"/>
                <a:gd name="connsiteX3" fmla="*/ 1872208 w 1872208"/>
                <a:gd name="connsiteY3" fmla="*/ 1656184 h 1656184"/>
                <a:gd name="connsiteX4" fmla="*/ 0 w 1872208"/>
                <a:gd name="connsiteY4" fmla="*/ 1656184 h 1656184"/>
                <a:gd name="connsiteX5" fmla="*/ 0 w 1872208"/>
                <a:gd name="connsiteY5" fmla="*/ 0 h 16561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872208" h="1656184">
                  <a:moveTo>
                    <a:pt x="0" y="0"/>
                  </a:moveTo>
                  <a:lnTo>
                    <a:pt x="1596172" y="0"/>
                  </a:lnTo>
                  <a:cubicBezTo>
                    <a:pt x="1748622" y="0"/>
                    <a:pt x="1872208" y="123586"/>
                    <a:pt x="1872208" y="276036"/>
                  </a:cubicBezTo>
                  <a:lnTo>
                    <a:pt x="1872208" y="1656184"/>
                  </a:lnTo>
                  <a:lnTo>
                    <a:pt x="0" y="1656184"/>
                  </a:lnTo>
                  <a:lnTo>
                    <a:pt x="0" y="0"/>
                  </a:lnTo>
                  <a:close/>
                </a:path>
              </a:pathLst>
            </a:custGeom>
          </p:spPr>
          <p:style>
            <a:lnRef idx="2">
              <a:schemeClr val="lt1">
                <a:hueOff val="0"/>
                <a:satOff val="0"/>
                <a:lumOff val="0"/>
                <a:alphaOff val="0"/>
              </a:schemeClr>
            </a:lnRef>
            <a:fillRef idx="1">
              <a:schemeClr val="accent3">
                <a:hueOff val="0"/>
                <a:satOff val="0"/>
                <a:lumOff val="0"/>
                <a:alphaOff val="0"/>
              </a:schemeClr>
            </a:fillRef>
            <a:effectRef idx="0">
              <a:schemeClr val="accent3">
                <a:hueOff val="0"/>
                <a:satOff val="0"/>
                <a:lumOff val="0"/>
                <a:alphaOff val="0"/>
              </a:schemeClr>
            </a:effectRef>
            <a:fontRef idx="minor">
              <a:schemeClr val="lt1"/>
            </a:fontRef>
          </p:style>
          <p:txBody>
            <a:bodyPr spcFirstLastPara="0" vert="horz" wrap="square" lIns="101346" tIns="101346" rIns="101346" bIns="411881" numCol="1" spcCol="1270" anchor="ctr" anchorCtr="0">
              <a:noAutofit/>
            </a:bodyPr>
            <a:lstStyle/>
            <a:p>
              <a:pPr algn="ctr" defTabSz="633413">
                <a:lnSpc>
                  <a:spcPct val="90000"/>
                </a:lnSpc>
                <a:spcBef>
                  <a:spcPct val="0"/>
                </a:spcBef>
                <a:spcAft>
                  <a:spcPct val="35000"/>
                </a:spcAft>
              </a:pPr>
              <a:r>
                <a:rPr lang="zh-TW" altLang="en-US" sz="2000" b="1" dirty="0">
                  <a:effectLst>
                    <a:outerShdw blurRad="38100" dist="38100" dir="2700000" algn="tl">
                      <a:srgbClr val="000000">
                        <a:alpha val="43137"/>
                      </a:srgbClr>
                    </a:outerShdw>
                  </a:effectLst>
                </a:rPr>
                <a:t>國際素養</a:t>
              </a:r>
            </a:p>
          </p:txBody>
        </p:sp>
        <p:sp>
          <p:nvSpPr>
            <p:cNvPr id="11" name="手繪多邊形 10"/>
            <p:cNvSpPr/>
            <p:nvPr/>
          </p:nvSpPr>
          <p:spPr>
            <a:xfrm rot="21600000">
              <a:off x="457199" y="3789040"/>
              <a:ext cx="1872209" cy="1656184"/>
            </a:xfrm>
            <a:custGeom>
              <a:avLst/>
              <a:gdLst>
                <a:gd name="connsiteX0" fmla="*/ 0 w 1872208"/>
                <a:gd name="connsiteY0" fmla="*/ 0 h 1656184"/>
                <a:gd name="connsiteX1" fmla="*/ 1596172 w 1872208"/>
                <a:gd name="connsiteY1" fmla="*/ 0 h 1656184"/>
                <a:gd name="connsiteX2" fmla="*/ 1872208 w 1872208"/>
                <a:gd name="connsiteY2" fmla="*/ 276036 h 1656184"/>
                <a:gd name="connsiteX3" fmla="*/ 1872208 w 1872208"/>
                <a:gd name="connsiteY3" fmla="*/ 1656184 h 1656184"/>
                <a:gd name="connsiteX4" fmla="*/ 0 w 1872208"/>
                <a:gd name="connsiteY4" fmla="*/ 1656184 h 1656184"/>
                <a:gd name="connsiteX5" fmla="*/ 0 w 1872208"/>
                <a:gd name="connsiteY5" fmla="*/ 0 h 16561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872208" h="1656184">
                  <a:moveTo>
                    <a:pt x="1872208" y="1656184"/>
                  </a:moveTo>
                  <a:lnTo>
                    <a:pt x="276036" y="1656184"/>
                  </a:lnTo>
                  <a:cubicBezTo>
                    <a:pt x="123586" y="1656184"/>
                    <a:pt x="0" y="1532598"/>
                    <a:pt x="0" y="1380148"/>
                  </a:cubicBezTo>
                  <a:lnTo>
                    <a:pt x="0" y="0"/>
                  </a:lnTo>
                  <a:lnTo>
                    <a:pt x="1872208" y="0"/>
                  </a:lnTo>
                  <a:lnTo>
                    <a:pt x="1872208" y="1656184"/>
                  </a:lnTo>
                  <a:close/>
                </a:path>
              </a:pathLst>
            </a:custGeom>
          </p:spPr>
          <p:style>
            <a:lnRef idx="2">
              <a:schemeClr val="lt1">
                <a:hueOff val="0"/>
                <a:satOff val="0"/>
                <a:lumOff val="0"/>
                <a:alphaOff val="0"/>
              </a:schemeClr>
            </a:lnRef>
            <a:fillRef idx="1">
              <a:schemeClr val="accent4">
                <a:hueOff val="0"/>
                <a:satOff val="0"/>
                <a:lumOff val="0"/>
                <a:alphaOff val="0"/>
              </a:schemeClr>
            </a:fillRef>
            <a:effectRef idx="0">
              <a:schemeClr val="accent4">
                <a:hueOff val="0"/>
                <a:satOff val="0"/>
                <a:lumOff val="0"/>
                <a:alphaOff val="0"/>
              </a:schemeClr>
            </a:effectRef>
            <a:fontRef idx="minor">
              <a:schemeClr val="lt1"/>
            </a:fontRef>
          </p:style>
          <p:txBody>
            <a:bodyPr spcFirstLastPara="0" vert="horz" wrap="square" lIns="101346" tIns="411881" rIns="101346" bIns="101346" numCol="1" spcCol="1270" anchor="ctr" anchorCtr="0">
              <a:noAutofit/>
            </a:bodyPr>
            <a:lstStyle/>
            <a:p>
              <a:pPr algn="ctr" defTabSz="633413">
                <a:lnSpc>
                  <a:spcPct val="90000"/>
                </a:lnSpc>
                <a:spcBef>
                  <a:spcPct val="0"/>
                </a:spcBef>
                <a:spcAft>
                  <a:spcPct val="35000"/>
                </a:spcAft>
              </a:pPr>
              <a:r>
                <a:rPr lang="zh-TW" altLang="en-US" sz="2000" b="1" dirty="0">
                  <a:effectLst>
                    <a:outerShdw blurRad="38100" dist="38100" dir="2700000" algn="tl">
                      <a:srgbClr val="000000">
                        <a:alpha val="43137"/>
                      </a:srgbClr>
                    </a:outerShdw>
                  </a:effectLst>
                </a:rPr>
                <a:t>全球</a:t>
              </a:r>
              <a:br>
                <a:rPr lang="en-US" altLang="zh-TW" sz="2000" b="1" dirty="0">
                  <a:effectLst>
                    <a:outerShdw blurRad="38100" dist="38100" dir="2700000" algn="tl">
                      <a:srgbClr val="000000">
                        <a:alpha val="43137"/>
                      </a:srgbClr>
                    </a:outerShdw>
                  </a:effectLst>
                </a:rPr>
              </a:br>
              <a:r>
                <a:rPr lang="zh-TW" altLang="en-US" sz="2000" b="1" dirty="0">
                  <a:effectLst>
                    <a:outerShdw blurRad="38100" dist="38100" dir="2700000" algn="tl">
                      <a:srgbClr val="000000">
                        <a:alpha val="43137"/>
                      </a:srgbClr>
                    </a:outerShdw>
                  </a:effectLst>
                </a:rPr>
                <a:t>責任感</a:t>
              </a:r>
            </a:p>
          </p:txBody>
        </p:sp>
        <p:sp>
          <p:nvSpPr>
            <p:cNvPr id="12" name="手繪多邊形 11"/>
            <p:cNvSpPr/>
            <p:nvPr/>
          </p:nvSpPr>
          <p:spPr>
            <a:xfrm>
              <a:off x="2329408" y="3789040"/>
              <a:ext cx="1872208" cy="1656184"/>
            </a:xfrm>
            <a:custGeom>
              <a:avLst/>
              <a:gdLst>
                <a:gd name="connsiteX0" fmla="*/ 0 w 1656184"/>
                <a:gd name="connsiteY0" fmla="*/ 0 h 1872208"/>
                <a:gd name="connsiteX1" fmla="*/ 1380148 w 1656184"/>
                <a:gd name="connsiteY1" fmla="*/ 0 h 1872208"/>
                <a:gd name="connsiteX2" fmla="*/ 1656184 w 1656184"/>
                <a:gd name="connsiteY2" fmla="*/ 276036 h 1872208"/>
                <a:gd name="connsiteX3" fmla="*/ 1656184 w 1656184"/>
                <a:gd name="connsiteY3" fmla="*/ 1872208 h 1872208"/>
                <a:gd name="connsiteX4" fmla="*/ 0 w 1656184"/>
                <a:gd name="connsiteY4" fmla="*/ 1872208 h 1872208"/>
                <a:gd name="connsiteX5" fmla="*/ 0 w 1656184"/>
                <a:gd name="connsiteY5" fmla="*/ 0 h 18722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656184" h="1872208">
                  <a:moveTo>
                    <a:pt x="1656184" y="0"/>
                  </a:moveTo>
                  <a:lnTo>
                    <a:pt x="1656184" y="1560167"/>
                  </a:lnTo>
                  <a:cubicBezTo>
                    <a:pt x="1656184" y="1732502"/>
                    <a:pt x="1546858" y="1872208"/>
                    <a:pt x="1411998" y="1872208"/>
                  </a:cubicBezTo>
                  <a:lnTo>
                    <a:pt x="0" y="1872208"/>
                  </a:lnTo>
                  <a:lnTo>
                    <a:pt x="0" y="0"/>
                  </a:lnTo>
                  <a:lnTo>
                    <a:pt x="1656184" y="0"/>
                  </a:lnTo>
                  <a:close/>
                </a:path>
              </a:pathLst>
            </a:custGeom>
          </p:spPr>
          <p:style>
            <a:lnRef idx="2">
              <a:schemeClr val="lt1">
                <a:hueOff val="0"/>
                <a:satOff val="0"/>
                <a:lumOff val="0"/>
                <a:alphaOff val="0"/>
              </a:schemeClr>
            </a:lnRef>
            <a:fillRef idx="1">
              <a:schemeClr val="accent5">
                <a:hueOff val="0"/>
                <a:satOff val="0"/>
                <a:lumOff val="0"/>
                <a:alphaOff val="0"/>
              </a:schemeClr>
            </a:fillRef>
            <a:effectRef idx="0">
              <a:schemeClr val="accent5">
                <a:hueOff val="0"/>
                <a:satOff val="0"/>
                <a:lumOff val="0"/>
                <a:alphaOff val="0"/>
              </a:schemeClr>
            </a:effectRef>
            <a:fontRef idx="minor">
              <a:schemeClr val="lt1"/>
            </a:fontRef>
          </p:style>
          <p:txBody>
            <a:bodyPr spcFirstLastPara="0" vert="horz" wrap="square" lIns="101346" tIns="411881" rIns="101346" bIns="101346" numCol="1" spcCol="1270" anchor="ctr" anchorCtr="0">
              <a:noAutofit/>
            </a:bodyPr>
            <a:lstStyle/>
            <a:p>
              <a:pPr algn="ctr" defTabSz="633413">
                <a:lnSpc>
                  <a:spcPct val="90000"/>
                </a:lnSpc>
                <a:spcBef>
                  <a:spcPct val="0"/>
                </a:spcBef>
                <a:spcAft>
                  <a:spcPct val="35000"/>
                </a:spcAft>
              </a:pPr>
              <a:r>
                <a:rPr lang="zh-TW" altLang="en-US" sz="2000" b="1" dirty="0">
                  <a:effectLst>
                    <a:outerShdw blurRad="38100" dist="38100" dir="2700000" algn="tl">
                      <a:srgbClr val="000000">
                        <a:alpha val="43137"/>
                      </a:srgbClr>
                    </a:outerShdw>
                  </a:effectLst>
                </a:rPr>
                <a:t>全球</a:t>
              </a:r>
              <a:br>
                <a:rPr lang="en-US" altLang="zh-TW" sz="2000" b="1" dirty="0">
                  <a:effectLst>
                    <a:outerShdw blurRad="38100" dist="38100" dir="2700000" algn="tl">
                      <a:srgbClr val="000000">
                        <a:alpha val="43137"/>
                      </a:srgbClr>
                    </a:outerShdw>
                  </a:effectLst>
                </a:rPr>
              </a:br>
              <a:r>
                <a:rPr lang="zh-TW" altLang="en-US" sz="2000" b="1" dirty="0">
                  <a:effectLst>
                    <a:outerShdw blurRad="38100" dist="38100" dir="2700000" algn="tl">
                      <a:srgbClr val="000000">
                        <a:alpha val="43137"/>
                      </a:srgbClr>
                    </a:outerShdw>
                  </a:effectLst>
                </a:rPr>
                <a:t>競合力</a:t>
              </a:r>
            </a:p>
          </p:txBody>
        </p:sp>
        <p:sp>
          <p:nvSpPr>
            <p:cNvPr id="13" name="手繪多邊形 12"/>
            <p:cNvSpPr/>
            <p:nvPr/>
          </p:nvSpPr>
          <p:spPr>
            <a:xfrm>
              <a:off x="1767745" y="3374994"/>
              <a:ext cx="1123324" cy="828092"/>
            </a:xfrm>
            <a:custGeom>
              <a:avLst/>
              <a:gdLst>
                <a:gd name="connsiteX0" fmla="*/ 0 w 1123324"/>
                <a:gd name="connsiteY0" fmla="*/ 138018 h 828092"/>
                <a:gd name="connsiteX1" fmla="*/ 138018 w 1123324"/>
                <a:gd name="connsiteY1" fmla="*/ 0 h 828092"/>
                <a:gd name="connsiteX2" fmla="*/ 985306 w 1123324"/>
                <a:gd name="connsiteY2" fmla="*/ 0 h 828092"/>
                <a:gd name="connsiteX3" fmla="*/ 1123324 w 1123324"/>
                <a:gd name="connsiteY3" fmla="*/ 138018 h 828092"/>
                <a:gd name="connsiteX4" fmla="*/ 1123324 w 1123324"/>
                <a:gd name="connsiteY4" fmla="*/ 690074 h 828092"/>
                <a:gd name="connsiteX5" fmla="*/ 985306 w 1123324"/>
                <a:gd name="connsiteY5" fmla="*/ 828092 h 828092"/>
                <a:gd name="connsiteX6" fmla="*/ 138018 w 1123324"/>
                <a:gd name="connsiteY6" fmla="*/ 828092 h 828092"/>
                <a:gd name="connsiteX7" fmla="*/ 0 w 1123324"/>
                <a:gd name="connsiteY7" fmla="*/ 690074 h 828092"/>
                <a:gd name="connsiteX8" fmla="*/ 0 w 1123324"/>
                <a:gd name="connsiteY8" fmla="*/ 138018 h 8280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23324" h="828092">
                  <a:moveTo>
                    <a:pt x="0" y="138018"/>
                  </a:moveTo>
                  <a:cubicBezTo>
                    <a:pt x="0" y="61793"/>
                    <a:pt x="61793" y="0"/>
                    <a:pt x="138018" y="0"/>
                  </a:cubicBezTo>
                  <a:lnTo>
                    <a:pt x="985306" y="0"/>
                  </a:lnTo>
                  <a:cubicBezTo>
                    <a:pt x="1061531" y="0"/>
                    <a:pt x="1123324" y="61793"/>
                    <a:pt x="1123324" y="138018"/>
                  </a:cubicBezTo>
                  <a:lnTo>
                    <a:pt x="1123324" y="690074"/>
                  </a:lnTo>
                  <a:cubicBezTo>
                    <a:pt x="1123324" y="766299"/>
                    <a:pt x="1061531" y="828092"/>
                    <a:pt x="985306" y="828092"/>
                  </a:cubicBezTo>
                  <a:lnTo>
                    <a:pt x="138018" y="828092"/>
                  </a:lnTo>
                  <a:cubicBezTo>
                    <a:pt x="61793" y="828092"/>
                    <a:pt x="0" y="766299"/>
                    <a:pt x="0" y="690074"/>
                  </a:cubicBezTo>
                  <a:lnTo>
                    <a:pt x="0" y="138018"/>
                  </a:lnTo>
                  <a:close/>
                </a:path>
              </a:pathLst>
            </a:custGeom>
          </p:spPr>
          <p:style>
            <a:lnRef idx="2">
              <a:schemeClr val="lt1">
                <a:hueOff val="0"/>
                <a:satOff val="0"/>
                <a:lumOff val="0"/>
                <a:alphaOff val="0"/>
              </a:schemeClr>
            </a:lnRef>
            <a:fillRef idx="1">
              <a:schemeClr val="accent2">
                <a:tint val="40000"/>
                <a:hueOff val="0"/>
                <a:satOff val="0"/>
                <a:lumOff val="0"/>
                <a:alphaOff val="0"/>
              </a:schemeClr>
            </a:fillRef>
            <a:effectRef idx="0">
              <a:schemeClr val="accent2">
                <a:tint val="40000"/>
                <a:hueOff val="0"/>
                <a:satOff val="0"/>
                <a:lumOff val="0"/>
                <a:alphaOff val="0"/>
              </a:schemeClr>
            </a:effectRef>
            <a:fontRef idx="minor">
              <a:schemeClr val="dk1">
                <a:hueOff val="0"/>
                <a:satOff val="0"/>
                <a:lumOff val="0"/>
                <a:alphaOff val="0"/>
              </a:schemeClr>
            </a:fontRef>
          </p:style>
          <p:txBody>
            <a:bodyPr spcFirstLastPara="0" vert="horz" wrap="square" lIns="84611" tIns="84611" rIns="84611" bIns="84611" numCol="1" spcCol="1270" anchor="ctr" anchorCtr="0">
              <a:noAutofit/>
            </a:bodyPr>
            <a:lstStyle/>
            <a:p>
              <a:pPr algn="ctr" defTabSz="633413">
                <a:lnSpc>
                  <a:spcPct val="90000"/>
                </a:lnSpc>
                <a:spcBef>
                  <a:spcPct val="0"/>
                </a:spcBef>
                <a:spcAft>
                  <a:spcPct val="35000"/>
                </a:spcAft>
              </a:pPr>
              <a:r>
                <a:rPr lang="zh-TW" altLang="en-US" sz="1600" b="1" dirty="0"/>
                <a:t>國際化人才</a:t>
              </a:r>
            </a:p>
          </p:txBody>
        </p:sp>
      </p:grpSp>
      <p:pic>
        <p:nvPicPr>
          <p:cNvPr id="14" name="圖片 13"/>
          <p:cNvPicPr>
            <a:picLocks noChangeAspect="1"/>
          </p:cNvPicPr>
          <p:nvPr/>
        </p:nvPicPr>
        <p:blipFill>
          <a:blip r:embed="rId2">
            <a:extLst>
              <a:ext uri="{BEBA8EAE-BF5A-486C-A8C5-ECC9F3942E4B}">
                <a14:imgProps xmlns:a14="http://schemas.microsoft.com/office/drawing/2010/main">
                  <a14:imgLayer r:embed="rId3">
                    <a14:imgEffect>
                      <a14:backgroundRemoval t="0" b="100000" l="129" r="100000">
                        <a14:foregroundMark x1="37967" y1="39640" x2="59588" y2="61261"/>
                        <a14:foregroundMark x1="32175" y1="56371" x2="70270" y2="56371"/>
                        <a14:foregroundMark x1="43115" y1="71042" x2="65380" y2="37838"/>
                        <a14:foregroundMark x1="45817" y1="35393" x2="61647" y2="47876"/>
                        <a14:foregroundMark x1="40283" y1="44530" x2="62934" y2="42342"/>
                        <a14:foregroundMark x1="33333" y1="51223" x2="49163" y2="57272"/>
                        <a14:foregroundMark x1="63578" y1="51480" x2="78507" y2="41828"/>
                        <a14:foregroundMark x1="29730" y1="50322" x2="39382" y2="57658"/>
                        <a14:foregroundMark x1="45560" y1="42986" x2="54698" y2="34106"/>
                        <a14:foregroundMark x1="62548" y1="50064" x2="68983" y2="58301"/>
                        <a14:foregroundMark x1="59588" y1="5534" x2="86744" y2="42085"/>
                        <a14:foregroundMark x1="14414" y1="42986" x2="26898" y2="14028"/>
                        <a14:foregroundMark x1="11712" y1="32046" x2="24196" y2="28958"/>
                        <a14:foregroundMark x1="26641" y1="15187" x2="47362" y2="13127"/>
                        <a14:foregroundMark x1="56499" y1="16474" x2="75161" y2="22265"/>
                        <a14:foregroundMark x1="72072" y1="12227" x2="90347" y2="35393"/>
                        <a14:foregroundMark x1="85457" y1="53925" x2="75161" y2="82625"/>
                        <a14:foregroundMark x1="59588" y1="88417" x2="71815" y2="82883"/>
                        <a14:foregroundMark x1="80309" y1="73488" x2="88803" y2="56371"/>
                        <a14:foregroundMark x1="18404" y1="61004" x2="40669" y2="82883"/>
                        <a14:foregroundMark x1="12613" y1="67954" x2="36036" y2="92407"/>
                        <a14:foregroundMark x1="42728" y1="58301" x2="51351" y2="45174"/>
                      </a14:backgroundRemoval>
                    </a14:imgEffect>
                  </a14:imgLayer>
                </a14:imgProps>
              </a:ext>
              <a:ext uri="{28A0092B-C50C-407E-A947-70E740481C1C}">
                <a14:useLocalDpi xmlns:a14="http://schemas.microsoft.com/office/drawing/2010/main" val="0"/>
              </a:ext>
            </a:extLst>
          </a:blip>
          <a:stretch>
            <a:fillRect/>
          </a:stretch>
        </p:blipFill>
        <p:spPr>
          <a:xfrm>
            <a:off x="7747686" y="1824364"/>
            <a:ext cx="4411675" cy="4411675"/>
          </a:xfrm>
          <a:prstGeom prst="rect">
            <a:avLst/>
          </a:prstGeom>
        </p:spPr>
      </p:pic>
      <p:sp>
        <p:nvSpPr>
          <p:cNvPr id="15" name="向右箭號 14"/>
          <p:cNvSpPr/>
          <p:nvPr/>
        </p:nvSpPr>
        <p:spPr>
          <a:xfrm rot="2987590">
            <a:off x="7109368" y="2979867"/>
            <a:ext cx="592148" cy="525269"/>
          </a:xfrm>
          <a:prstGeom prst="rightArrow">
            <a:avLst/>
          </a:prstGeom>
          <a:solidFill>
            <a:srgbClr val="C0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sz="1350"/>
          </a:p>
        </p:txBody>
      </p:sp>
    </p:spTree>
    <p:extLst>
      <p:ext uri="{BB962C8B-B14F-4D97-AF65-F5344CB8AC3E}">
        <p14:creationId xmlns:p14="http://schemas.microsoft.com/office/powerpoint/2010/main" val="181994723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a:xfrm>
            <a:off x="463334" y="297933"/>
            <a:ext cx="7543800" cy="1088068"/>
          </a:xfrm>
        </p:spPr>
        <p:txBody>
          <a:bodyPr>
            <a:normAutofit/>
          </a:bodyPr>
          <a:lstStyle/>
          <a:p>
            <a:r>
              <a:rPr lang="zh-TW" altLang="en-US" sz="5000" dirty="0"/>
              <a:t>四大意涵說明</a:t>
            </a:r>
          </a:p>
        </p:txBody>
      </p:sp>
      <p:grpSp>
        <p:nvGrpSpPr>
          <p:cNvPr id="4" name="群組 3"/>
          <p:cNvGrpSpPr/>
          <p:nvPr/>
        </p:nvGrpSpPr>
        <p:grpSpPr>
          <a:xfrm>
            <a:off x="463334" y="1386001"/>
            <a:ext cx="10806028" cy="4735825"/>
            <a:chOff x="457200" y="1631231"/>
            <a:chExt cx="10515599" cy="4852465"/>
          </a:xfrm>
        </p:grpSpPr>
        <p:sp>
          <p:nvSpPr>
            <p:cNvPr id="5" name="手繪多邊形 4"/>
            <p:cNvSpPr/>
            <p:nvPr/>
          </p:nvSpPr>
          <p:spPr>
            <a:xfrm>
              <a:off x="3203848" y="1748158"/>
              <a:ext cx="7768951" cy="935416"/>
            </a:xfrm>
            <a:custGeom>
              <a:avLst/>
              <a:gdLst>
                <a:gd name="connsiteX0" fmla="*/ 155906 w 935415"/>
                <a:gd name="connsiteY0" fmla="*/ 0 h 5266944"/>
                <a:gd name="connsiteX1" fmla="*/ 779509 w 935415"/>
                <a:gd name="connsiteY1" fmla="*/ 0 h 5266944"/>
                <a:gd name="connsiteX2" fmla="*/ 935415 w 935415"/>
                <a:gd name="connsiteY2" fmla="*/ 155906 h 5266944"/>
                <a:gd name="connsiteX3" fmla="*/ 935415 w 935415"/>
                <a:gd name="connsiteY3" fmla="*/ 5266944 h 5266944"/>
                <a:gd name="connsiteX4" fmla="*/ 935415 w 935415"/>
                <a:gd name="connsiteY4" fmla="*/ 5266944 h 5266944"/>
                <a:gd name="connsiteX5" fmla="*/ 0 w 935415"/>
                <a:gd name="connsiteY5" fmla="*/ 5266944 h 5266944"/>
                <a:gd name="connsiteX6" fmla="*/ 0 w 935415"/>
                <a:gd name="connsiteY6" fmla="*/ 5266944 h 5266944"/>
                <a:gd name="connsiteX7" fmla="*/ 0 w 935415"/>
                <a:gd name="connsiteY7" fmla="*/ 155906 h 5266944"/>
                <a:gd name="connsiteX8" fmla="*/ 155906 w 935415"/>
                <a:gd name="connsiteY8" fmla="*/ 0 h 52669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35415" h="5266944">
                  <a:moveTo>
                    <a:pt x="935415" y="877846"/>
                  </a:moveTo>
                  <a:lnTo>
                    <a:pt x="935415" y="4389098"/>
                  </a:lnTo>
                  <a:cubicBezTo>
                    <a:pt x="935415" y="4873920"/>
                    <a:pt x="923018" y="5266941"/>
                    <a:pt x="907726" y="5266941"/>
                  </a:cubicBezTo>
                  <a:lnTo>
                    <a:pt x="0" y="5266941"/>
                  </a:lnTo>
                  <a:lnTo>
                    <a:pt x="0" y="5266941"/>
                  </a:lnTo>
                  <a:lnTo>
                    <a:pt x="0" y="3"/>
                  </a:lnTo>
                  <a:lnTo>
                    <a:pt x="0" y="3"/>
                  </a:lnTo>
                  <a:lnTo>
                    <a:pt x="907726" y="3"/>
                  </a:lnTo>
                  <a:cubicBezTo>
                    <a:pt x="923018" y="3"/>
                    <a:pt x="935415" y="393024"/>
                    <a:pt x="935415" y="877846"/>
                  </a:cubicBezTo>
                  <a:close/>
                </a:path>
              </a:pathLst>
            </a:custGeom>
            <a:solidFill>
              <a:schemeClr val="accent2">
                <a:lumMod val="20000"/>
                <a:lumOff val="80000"/>
                <a:alpha val="90000"/>
              </a:schemeClr>
            </a:solidFill>
          </p:spPr>
          <p:style>
            <a:lnRef idx="2">
              <a:schemeClr val="accent2">
                <a:tint val="40000"/>
                <a:alpha val="90000"/>
                <a:hueOff val="0"/>
                <a:satOff val="0"/>
                <a:lumOff val="0"/>
                <a:alphaOff val="0"/>
              </a:schemeClr>
            </a:lnRef>
            <a:fillRef idx="1">
              <a:schemeClr val="accent2">
                <a:tint val="40000"/>
                <a:alpha val="90000"/>
                <a:hueOff val="0"/>
                <a:satOff val="0"/>
                <a:lumOff val="0"/>
                <a:alphaOff val="0"/>
              </a:schemeClr>
            </a:fillRef>
            <a:effectRef idx="0">
              <a:schemeClr val="accent2">
                <a:tint val="40000"/>
                <a:alpha val="90000"/>
                <a:hueOff val="0"/>
                <a:satOff val="0"/>
                <a:lumOff val="0"/>
                <a:alphaOff val="0"/>
              </a:schemeClr>
            </a:effectRef>
            <a:fontRef idx="minor">
              <a:schemeClr val="dk1">
                <a:hueOff val="0"/>
                <a:satOff val="0"/>
                <a:lumOff val="0"/>
                <a:alphaOff val="0"/>
              </a:schemeClr>
            </a:fontRef>
          </p:style>
          <p:txBody>
            <a:bodyPr spcFirstLastPara="0" vert="horz" wrap="square" lIns="48578" tIns="58536" rIns="82825" bIns="58537" numCol="1" spcCol="1270" anchor="ctr" anchorCtr="0">
              <a:noAutofit/>
            </a:bodyPr>
            <a:lstStyle/>
            <a:p>
              <a:pPr marL="128588" lvl="1" indent="-128588" defTabSz="566738">
                <a:lnSpc>
                  <a:spcPct val="90000"/>
                </a:lnSpc>
                <a:spcBef>
                  <a:spcPct val="0"/>
                </a:spcBef>
                <a:spcAft>
                  <a:spcPct val="15000"/>
                </a:spcAft>
                <a:buChar char="••"/>
              </a:pPr>
              <a:r>
                <a:rPr lang="zh-TW" altLang="en-US" sz="2000" dirty="0"/>
                <a:t>能瞭解自己國家在世界源流脈絡中的特色、曾經做出何種貢獻、國際競爭實力所在，以及國際表現評價，從而養成對自己文化的自尊與自信。</a:t>
              </a:r>
            </a:p>
          </p:txBody>
        </p:sp>
        <p:sp>
          <p:nvSpPr>
            <p:cNvPr id="6" name="手繪多邊形 5"/>
            <p:cNvSpPr/>
            <p:nvPr/>
          </p:nvSpPr>
          <p:spPr>
            <a:xfrm>
              <a:off x="457200" y="1631231"/>
              <a:ext cx="2746648" cy="1169268"/>
            </a:xfrm>
            <a:custGeom>
              <a:avLst/>
              <a:gdLst>
                <a:gd name="connsiteX0" fmla="*/ 0 w 2962656"/>
                <a:gd name="connsiteY0" fmla="*/ 194882 h 1169268"/>
                <a:gd name="connsiteX1" fmla="*/ 194882 w 2962656"/>
                <a:gd name="connsiteY1" fmla="*/ 0 h 1169268"/>
                <a:gd name="connsiteX2" fmla="*/ 2767774 w 2962656"/>
                <a:gd name="connsiteY2" fmla="*/ 0 h 1169268"/>
                <a:gd name="connsiteX3" fmla="*/ 2962656 w 2962656"/>
                <a:gd name="connsiteY3" fmla="*/ 194882 h 1169268"/>
                <a:gd name="connsiteX4" fmla="*/ 2962656 w 2962656"/>
                <a:gd name="connsiteY4" fmla="*/ 974386 h 1169268"/>
                <a:gd name="connsiteX5" fmla="*/ 2767774 w 2962656"/>
                <a:gd name="connsiteY5" fmla="*/ 1169268 h 1169268"/>
                <a:gd name="connsiteX6" fmla="*/ 194882 w 2962656"/>
                <a:gd name="connsiteY6" fmla="*/ 1169268 h 1169268"/>
                <a:gd name="connsiteX7" fmla="*/ 0 w 2962656"/>
                <a:gd name="connsiteY7" fmla="*/ 974386 h 1169268"/>
                <a:gd name="connsiteX8" fmla="*/ 0 w 2962656"/>
                <a:gd name="connsiteY8" fmla="*/ 194882 h 11692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962656" h="1169268">
                  <a:moveTo>
                    <a:pt x="0" y="194882"/>
                  </a:moveTo>
                  <a:cubicBezTo>
                    <a:pt x="0" y="87252"/>
                    <a:pt x="87252" y="0"/>
                    <a:pt x="194882" y="0"/>
                  </a:cubicBezTo>
                  <a:lnTo>
                    <a:pt x="2767774" y="0"/>
                  </a:lnTo>
                  <a:cubicBezTo>
                    <a:pt x="2875404" y="0"/>
                    <a:pt x="2962656" y="87252"/>
                    <a:pt x="2962656" y="194882"/>
                  </a:cubicBezTo>
                  <a:lnTo>
                    <a:pt x="2962656" y="974386"/>
                  </a:lnTo>
                  <a:cubicBezTo>
                    <a:pt x="2962656" y="1082016"/>
                    <a:pt x="2875404" y="1169268"/>
                    <a:pt x="2767774" y="1169268"/>
                  </a:cubicBezTo>
                  <a:lnTo>
                    <a:pt x="194882" y="1169268"/>
                  </a:lnTo>
                  <a:cubicBezTo>
                    <a:pt x="87252" y="1169268"/>
                    <a:pt x="0" y="1082016"/>
                    <a:pt x="0" y="974386"/>
                  </a:cubicBezTo>
                  <a:lnTo>
                    <a:pt x="0" y="194882"/>
                  </a:lnTo>
                  <a:close/>
                </a:path>
              </a:pathLst>
            </a:custGeom>
          </p:spPr>
          <p:style>
            <a:lnRef idx="2">
              <a:schemeClr val="lt1">
                <a:hueOff val="0"/>
                <a:satOff val="0"/>
                <a:lumOff val="0"/>
                <a:alphaOff val="0"/>
              </a:schemeClr>
            </a:lnRef>
            <a:fillRef idx="1">
              <a:schemeClr val="accent2">
                <a:hueOff val="0"/>
                <a:satOff val="0"/>
                <a:lumOff val="0"/>
                <a:alphaOff val="0"/>
              </a:schemeClr>
            </a:fillRef>
            <a:effectRef idx="0">
              <a:schemeClr val="accent2">
                <a:hueOff val="0"/>
                <a:satOff val="0"/>
                <a:lumOff val="0"/>
                <a:alphaOff val="0"/>
              </a:schemeClr>
            </a:effectRef>
            <a:fontRef idx="minor">
              <a:schemeClr val="lt1"/>
            </a:fontRef>
          </p:style>
          <p:txBody>
            <a:bodyPr spcFirstLastPara="0" vert="horz" wrap="square" lIns="131392" tIns="87101" rIns="131392" bIns="87101" numCol="1" spcCol="1270" anchor="ctr" anchorCtr="0">
              <a:noAutofit/>
            </a:bodyPr>
            <a:lstStyle/>
            <a:p>
              <a:pPr algn="ctr" defTabSz="1033463">
                <a:lnSpc>
                  <a:spcPct val="90000"/>
                </a:lnSpc>
                <a:spcBef>
                  <a:spcPct val="0"/>
                </a:spcBef>
                <a:spcAft>
                  <a:spcPct val="35000"/>
                </a:spcAft>
              </a:pPr>
              <a:r>
                <a:rPr lang="zh-TW" altLang="en-US" sz="2400" b="1" dirty="0">
                  <a:solidFill>
                    <a:schemeClr val="accent6">
                      <a:lumMod val="50000"/>
                    </a:schemeClr>
                  </a:solidFill>
                </a:rPr>
                <a:t>彰顯國家價值</a:t>
              </a:r>
            </a:p>
          </p:txBody>
        </p:sp>
        <p:sp>
          <p:nvSpPr>
            <p:cNvPr id="7" name="手繪多邊形 6"/>
            <p:cNvSpPr/>
            <p:nvPr/>
          </p:nvSpPr>
          <p:spPr>
            <a:xfrm>
              <a:off x="3203848" y="2975890"/>
              <a:ext cx="7768951" cy="935416"/>
            </a:xfrm>
            <a:custGeom>
              <a:avLst/>
              <a:gdLst>
                <a:gd name="connsiteX0" fmla="*/ 155906 w 935415"/>
                <a:gd name="connsiteY0" fmla="*/ 0 h 5266944"/>
                <a:gd name="connsiteX1" fmla="*/ 779509 w 935415"/>
                <a:gd name="connsiteY1" fmla="*/ 0 h 5266944"/>
                <a:gd name="connsiteX2" fmla="*/ 935415 w 935415"/>
                <a:gd name="connsiteY2" fmla="*/ 155906 h 5266944"/>
                <a:gd name="connsiteX3" fmla="*/ 935415 w 935415"/>
                <a:gd name="connsiteY3" fmla="*/ 5266944 h 5266944"/>
                <a:gd name="connsiteX4" fmla="*/ 935415 w 935415"/>
                <a:gd name="connsiteY4" fmla="*/ 5266944 h 5266944"/>
                <a:gd name="connsiteX5" fmla="*/ 0 w 935415"/>
                <a:gd name="connsiteY5" fmla="*/ 5266944 h 5266944"/>
                <a:gd name="connsiteX6" fmla="*/ 0 w 935415"/>
                <a:gd name="connsiteY6" fmla="*/ 5266944 h 5266944"/>
                <a:gd name="connsiteX7" fmla="*/ 0 w 935415"/>
                <a:gd name="connsiteY7" fmla="*/ 155906 h 5266944"/>
                <a:gd name="connsiteX8" fmla="*/ 155906 w 935415"/>
                <a:gd name="connsiteY8" fmla="*/ 0 h 52669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35415" h="5266944">
                  <a:moveTo>
                    <a:pt x="935415" y="877846"/>
                  </a:moveTo>
                  <a:lnTo>
                    <a:pt x="935415" y="4389098"/>
                  </a:lnTo>
                  <a:cubicBezTo>
                    <a:pt x="935415" y="4873920"/>
                    <a:pt x="923018" y="5266941"/>
                    <a:pt x="907726" y="5266941"/>
                  </a:cubicBezTo>
                  <a:lnTo>
                    <a:pt x="0" y="5266941"/>
                  </a:lnTo>
                  <a:lnTo>
                    <a:pt x="0" y="5266941"/>
                  </a:lnTo>
                  <a:lnTo>
                    <a:pt x="0" y="3"/>
                  </a:lnTo>
                  <a:lnTo>
                    <a:pt x="0" y="3"/>
                  </a:lnTo>
                  <a:lnTo>
                    <a:pt x="907726" y="3"/>
                  </a:lnTo>
                  <a:cubicBezTo>
                    <a:pt x="923018" y="3"/>
                    <a:pt x="935415" y="393024"/>
                    <a:pt x="935415" y="877846"/>
                  </a:cubicBezTo>
                  <a:close/>
                </a:path>
              </a:pathLst>
            </a:custGeom>
          </p:spPr>
          <p:style>
            <a:lnRef idx="2">
              <a:schemeClr val="accent3">
                <a:tint val="40000"/>
                <a:alpha val="90000"/>
                <a:hueOff val="0"/>
                <a:satOff val="0"/>
                <a:lumOff val="0"/>
                <a:alphaOff val="0"/>
              </a:schemeClr>
            </a:lnRef>
            <a:fillRef idx="1">
              <a:schemeClr val="accent3">
                <a:tint val="40000"/>
                <a:alpha val="90000"/>
                <a:hueOff val="0"/>
                <a:satOff val="0"/>
                <a:lumOff val="0"/>
                <a:alphaOff val="0"/>
              </a:schemeClr>
            </a:fillRef>
            <a:effectRef idx="0">
              <a:schemeClr val="accent3">
                <a:tint val="40000"/>
                <a:alpha val="90000"/>
                <a:hueOff val="0"/>
                <a:satOff val="0"/>
                <a:lumOff val="0"/>
                <a:alphaOff val="0"/>
              </a:schemeClr>
            </a:effectRef>
            <a:fontRef idx="minor">
              <a:schemeClr val="dk1">
                <a:hueOff val="0"/>
                <a:satOff val="0"/>
                <a:lumOff val="0"/>
                <a:alphaOff val="0"/>
              </a:schemeClr>
            </a:fontRef>
          </p:style>
          <p:txBody>
            <a:bodyPr spcFirstLastPara="0" vert="horz" wrap="square" lIns="48578" tIns="58536" rIns="82825" bIns="58537" numCol="1" spcCol="1270" anchor="ctr" anchorCtr="0">
              <a:noAutofit/>
            </a:bodyPr>
            <a:lstStyle/>
            <a:p>
              <a:pPr marL="128588" lvl="1" indent="-128588" defTabSz="566738">
                <a:lnSpc>
                  <a:spcPct val="90000"/>
                </a:lnSpc>
                <a:spcBef>
                  <a:spcPct val="0"/>
                </a:spcBef>
                <a:spcAft>
                  <a:spcPct val="15000"/>
                </a:spcAft>
                <a:buChar char="••"/>
              </a:pPr>
              <a:r>
                <a:rPr lang="zh-TW" altLang="en-US" sz="2000" dirty="0"/>
                <a:t>能體認國際文化的多樣性，從瞭解、尊重到欣賞世界不同文化的價值，並能進一步將支持世界和平的理念付諸實際行動。</a:t>
              </a:r>
            </a:p>
          </p:txBody>
        </p:sp>
        <p:sp>
          <p:nvSpPr>
            <p:cNvPr id="8" name="手繪多邊形 7"/>
            <p:cNvSpPr/>
            <p:nvPr/>
          </p:nvSpPr>
          <p:spPr>
            <a:xfrm>
              <a:off x="457200" y="2858963"/>
              <a:ext cx="2746648" cy="1169268"/>
            </a:xfrm>
            <a:custGeom>
              <a:avLst/>
              <a:gdLst>
                <a:gd name="connsiteX0" fmla="*/ 0 w 2962656"/>
                <a:gd name="connsiteY0" fmla="*/ 194882 h 1169268"/>
                <a:gd name="connsiteX1" fmla="*/ 194882 w 2962656"/>
                <a:gd name="connsiteY1" fmla="*/ 0 h 1169268"/>
                <a:gd name="connsiteX2" fmla="*/ 2767774 w 2962656"/>
                <a:gd name="connsiteY2" fmla="*/ 0 h 1169268"/>
                <a:gd name="connsiteX3" fmla="*/ 2962656 w 2962656"/>
                <a:gd name="connsiteY3" fmla="*/ 194882 h 1169268"/>
                <a:gd name="connsiteX4" fmla="*/ 2962656 w 2962656"/>
                <a:gd name="connsiteY4" fmla="*/ 974386 h 1169268"/>
                <a:gd name="connsiteX5" fmla="*/ 2767774 w 2962656"/>
                <a:gd name="connsiteY5" fmla="*/ 1169268 h 1169268"/>
                <a:gd name="connsiteX6" fmla="*/ 194882 w 2962656"/>
                <a:gd name="connsiteY6" fmla="*/ 1169268 h 1169268"/>
                <a:gd name="connsiteX7" fmla="*/ 0 w 2962656"/>
                <a:gd name="connsiteY7" fmla="*/ 974386 h 1169268"/>
                <a:gd name="connsiteX8" fmla="*/ 0 w 2962656"/>
                <a:gd name="connsiteY8" fmla="*/ 194882 h 11692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962656" h="1169268">
                  <a:moveTo>
                    <a:pt x="0" y="194882"/>
                  </a:moveTo>
                  <a:cubicBezTo>
                    <a:pt x="0" y="87252"/>
                    <a:pt x="87252" y="0"/>
                    <a:pt x="194882" y="0"/>
                  </a:cubicBezTo>
                  <a:lnTo>
                    <a:pt x="2767774" y="0"/>
                  </a:lnTo>
                  <a:cubicBezTo>
                    <a:pt x="2875404" y="0"/>
                    <a:pt x="2962656" y="87252"/>
                    <a:pt x="2962656" y="194882"/>
                  </a:cubicBezTo>
                  <a:lnTo>
                    <a:pt x="2962656" y="974386"/>
                  </a:lnTo>
                  <a:cubicBezTo>
                    <a:pt x="2962656" y="1082016"/>
                    <a:pt x="2875404" y="1169268"/>
                    <a:pt x="2767774" y="1169268"/>
                  </a:cubicBezTo>
                  <a:lnTo>
                    <a:pt x="194882" y="1169268"/>
                  </a:lnTo>
                  <a:cubicBezTo>
                    <a:pt x="87252" y="1169268"/>
                    <a:pt x="0" y="1082016"/>
                    <a:pt x="0" y="974386"/>
                  </a:cubicBezTo>
                  <a:lnTo>
                    <a:pt x="0" y="194882"/>
                  </a:lnTo>
                  <a:close/>
                </a:path>
              </a:pathLst>
            </a:custGeom>
          </p:spPr>
          <p:style>
            <a:lnRef idx="2">
              <a:schemeClr val="lt1">
                <a:hueOff val="0"/>
                <a:satOff val="0"/>
                <a:lumOff val="0"/>
                <a:alphaOff val="0"/>
              </a:schemeClr>
            </a:lnRef>
            <a:fillRef idx="1">
              <a:schemeClr val="accent3">
                <a:hueOff val="0"/>
                <a:satOff val="0"/>
                <a:lumOff val="0"/>
                <a:alphaOff val="0"/>
              </a:schemeClr>
            </a:fillRef>
            <a:effectRef idx="0">
              <a:schemeClr val="accent3">
                <a:hueOff val="0"/>
                <a:satOff val="0"/>
                <a:lumOff val="0"/>
                <a:alphaOff val="0"/>
              </a:schemeClr>
            </a:effectRef>
            <a:fontRef idx="minor">
              <a:schemeClr val="lt1"/>
            </a:fontRef>
          </p:style>
          <p:txBody>
            <a:bodyPr spcFirstLastPara="0" vert="horz" wrap="square" lIns="131392" tIns="87101" rIns="131392" bIns="87101" numCol="1" spcCol="1270" anchor="ctr" anchorCtr="0">
              <a:noAutofit/>
            </a:bodyPr>
            <a:lstStyle/>
            <a:p>
              <a:pPr algn="ctr" defTabSz="1033463">
                <a:lnSpc>
                  <a:spcPct val="90000"/>
                </a:lnSpc>
                <a:spcBef>
                  <a:spcPct val="0"/>
                </a:spcBef>
                <a:spcAft>
                  <a:spcPct val="35000"/>
                </a:spcAft>
              </a:pPr>
              <a:r>
                <a:rPr lang="zh-TW" altLang="en-US" sz="2400" b="1" dirty="0">
                  <a:solidFill>
                    <a:schemeClr val="bg1"/>
                  </a:solidFill>
                  <a:effectLst>
                    <a:outerShdw blurRad="38100" dist="38100" dir="2700000" algn="tl">
                      <a:srgbClr val="000000">
                        <a:alpha val="43137"/>
                      </a:srgbClr>
                    </a:outerShdw>
                  </a:effectLst>
                </a:rPr>
                <a:t>尊重多元文化與</a:t>
              </a:r>
              <a:br>
                <a:rPr lang="en-US" altLang="zh-TW" sz="2400" b="1" dirty="0">
                  <a:solidFill>
                    <a:schemeClr val="bg1"/>
                  </a:solidFill>
                  <a:effectLst>
                    <a:outerShdw blurRad="38100" dist="38100" dir="2700000" algn="tl">
                      <a:srgbClr val="000000">
                        <a:alpha val="43137"/>
                      </a:srgbClr>
                    </a:outerShdw>
                  </a:effectLst>
                </a:rPr>
              </a:br>
              <a:r>
                <a:rPr lang="zh-TW" altLang="en-US" sz="2400" b="1" dirty="0">
                  <a:solidFill>
                    <a:schemeClr val="bg1"/>
                  </a:solidFill>
                  <a:effectLst>
                    <a:outerShdw blurRad="38100" dist="38100" dir="2700000" algn="tl">
                      <a:srgbClr val="000000">
                        <a:alpha val="43137"/>
                      </a:srgbClr>
                    </a:outerShdw>
                  </a:effectLst>
                </a:rPr>
                <a:t>國際理解</a:t>
              </a:r>
            </a:p>
          </p:txBody>
        </p:sp>
        <p:sp>
          <p:nvSpPr>
            <p:cNvPr id="9" name="手繪多邊形 8"/>
            <p:cNvSpPr/>
            <p:nvPr/>
          </p:nvSpPr>
          <p:spPr>
            <a:xfrm>
              <a:off x="3203848" y="4203622"/>
              <a:ext cx="7768951" cy="935416"/>
            </a:xfrm>
            <a:custGeom>
              <a:avLst/>
              <a:gdLst>
                <a:gd name="connsiteX0" fmla="*/ 155906 w 935415"/>
                <a:gd name="connsiteY0" fmla="*/ 0 h 5266944"/>
                <a:gd name="connsiteX1" fmla="*/ 779509 w 935415"/>
                <a:gd name="connsiteY1" fmla="*/ 0 h 5266944"/>
                <a:gd name="connsiteX2" fmla="*/ 935415 w 935415"/>
                <a:gd name="connsiteY2" fmla="*/ 155906 h 5266944"/>
                <a:gd name="connsiteX3" fmla="*/ 935415 w 935415"/>
                <a:gd name="connsiteY3" fmla="*/ 5266944 h 5266944"/>
                <a:gd name="connsiteX4" fmla="*/ 935415 w 935415"/>
                <a:gd name="connsiteY4" fmla="*/ 5266944 h 5266944"/>
                <a:gd name="connsiteX5" fmla="*/ 0 w 935415"/>
                <a:gd name="connsiteY5" fmla="*/ 5266944 h 5266944"/>
                <a:gd name="connsiteX6" fmla="*/ 0 w 935415"/>
                <a:gd name="connsiteY6" fmla="*/ 5266944 h 5266944"/>
                <a:gd name="connsiteX7" fmla="*/ 0 w 935415"/>
                <a:gd name="connsiteY7" fmla="*/ 155906 h 5266944"/>
                <a:gd name="connsiteX8" fmla="*/ 155906 w 935415"/>
                <a:gd name="connsiteY8" fmla="*/ 0 h 52669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35415" h="5266944">
                  <a:moveTo>
                    <a:pt x="935415" y="877846"/>
                  </a:moveTo>
                  <a:lnTo>
                    <a:pt x="935415" y="4389098"/>
                  </a:lnTo>
                  <a:cubicBezTo>
                    <a:pt x="935415" y="4873920"/>
                    <a:pt x="923018" y="5266941"/>
                    <a:pt x="907726" y="5266941"/>
                  </a:cubicBezTo>
                  <a:lnTo>
                    <a:pt x="0" y="5266941"/>
                  </a:lnTo>
                  <a:lnTo>
                    <a:pt x="0" y="5266941"/>
                  </a:lnTo>
                  <a:lnTo>
                    <a:pt x="0" y="3"/>
                  </a:lnTo>
                  <a:lnTo>
                    <a:pt x="0" y="3"/>
                  </a:lnTo>
                  <a:lnTo>
                    <a:pt x="907726" y="3"/>
                  </a:lnTo>
                  <a:cubicBezTo>
                    <a:pt x="923018" y="3"/>
                    <a:pt x="935415" y="393024"/>
                    <a:pt x="935415" y="877846"/>
                  </a:cubicBezTo>
                  <a:close/>
                </a:path>
              </a:pathLst>
            </a:custGeom>
          </p:spPr>
          <p:style>
            <a:lnRef idx="2">
              <a:schemeClr val="accent4">
                <a:tint val="40000"/>
                <a:alpha val="90000"/>
                <a:hueOff val="0"/>
                <a:satOff val="0"/>
                <a:lumOff val="0"/>
                <a:alphaOff val="0"/>
              </a:schemeClr>
            </a:lnRef>
            <a:fillRef idx="1">
              <a:schemeClr val="accent4">
                <a:tint val="40000"/>
                <a:alpha val="90000"/>
                <a:hueOff val="0"/>
                <a:satOff val="0"/>
                <a:lumOff val="0"/>
                <a:alphaOff val="0"/>
              </a:schemeClr>
            </a:fillRef>
            <a:effectRef idx="0">
              <a:schemeClr val="accent4">
                <a:tint val="40000"/>
                <a:alpha val="90000"/>
                <a:hueOff val="0"/>
                <a:satOff val="0"/>
                <a:lumOff val="0"/>
                <a:alphaOff val="0"/>
              </a:schemeClr>
            </a:effectRef>
            <a:fontRef idx="minor">
              <a:schemeClr val="dk1">
                <a:hueOff val="0"/>
                <a:satOff val="0"/>
                <a:lumOff val="0"/>
                <a:alphaOff val="0"/>
              </a:schemeClr>
            </a:fontRef>
          </p:style>
          <p:txBody>
            <a:bodyPr spcFirstLastPara="0" vert="horz" wrap="square" lIns="48578" tIns="58537" rIns="82825" bIns="58536" numCol="1" spcCol="1270" anchor="ctr" anchorCtr="0">
              <a:noAutofit/>
            </a:bodyPr>
            <a:lstStyle/>
            <a:p>
              <a:pPr marL="128588" lvl="1" indent="-128588" defTabSz="566738">
                <a:lnSpc>
                  <a:spcPct val="90000"/>
                </a:lnSpc>
                <a:spcBef>
                  <a:spcPct val="0"/>
                </a:spcBef>
                <a:spcAft>
                  <a:spcPct val="15000"/>
                </a:spcAft>
                <a:buChar char="••"/>
              </a:pPr>
              <a:r>
                <a:rPr lang="zh-TW" altLang="en-US" sz="2000" dirty="0"/>
                <a:t>能體認國際能力養成的重要性，特別是外語能力、探究及批判能力、運用資訊科技能力及跨文化溝通能力，從而能付諸行動，致力於終身學習。</a:t>
              </a:r>
            </a:p>
          </p:txBody>
        </p:sp>
        <p:sp>
          <p:nvSpPr>
            <p:cNvPr id="10" name="手繪多邊形 9"/>
            <p:cNvSpPr/>
            <p:nvPr/>
          </p:nvSpPr>
          <p:spPr>
            <a:xfrm>
              <a:off x="457200" y="4086695"/>
              <a:ext cx="2746648" cy="1169268"/>
            </a:xfrm>
            <a:custGeom>
              <a:avLst/>
              <a:gdLst>
                <a:gd name="connsiteX0" fmla="*/ 0 w 2962656"/>
                <a:gd name="connsiteY0" fmla="*/ 194882 h 1169268"/>
                <a:gd name="connsiteX1" fmla="*/ 194882 w 2962656"/>
                <a:gd name="connsiteY1" fmla="*/ 0 h 1169268"/>
                <a:gd name="connsiteX2" fmla="*/ 2767774 w 2962656"/>
                <a:gd name="connsiteY2" fmla="*/ 0 h 1169268"/>
                <a:gd name="connsiteX3" fmla="*/ 2962656 w 2962656"/>
                <a:gd name="connsiteY3" fmla="*/ 194882 h 1169268"/>
                <a:gd name="connsiteX4" fmla="*/ 2962656 w 2962656"/>
                <a:gd name="connsiteY4" fmla="*/ 974386 h 1169268"/>
                <a:gd name="connsiteX5" fmla="*/ 2767774 w 2962656"/>
                <a:gd name="connsiteY5" fmla="*/ 1169268 h 1169268"/>
                <a:gd name="connsiteX6" fmla="*/ 194882 w 2962656"/>
                <a:gd name="connsiteY6" fmla="*/ 1169268 h 1169268"/>
                <a:gd name="connsiteX7" fmla="*/ 0 w 2962656"/>
                <a:gd name="connsiteY7" fmla="*/ 974386 h 1169268"/>
                <a:gd name="connsiteX8" fmla="*/ 0 w 2962656"/>
                <a:gd name="connsiteY8" fmla="*/ 194882 h 11692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962656" h="1169268">
                  <a:moveTo>
                    <a:pt x="0" y="194882"/>
                  </a:moveTo>
                  <a:cubicBezTo>
                    <a:pt x="0" y="87252"/>
                    <a:pt x="87252" y="0"/>
                    <a:pt x="194882" y="0"/>
                  </a:cubicBezTo>
                  <a:lnTo>
                    <a:pt x="2767774" y="0"/>
                  </a:lnTo>
                  <a:cubicBezTo>
                    <a:pt x="2875404" y="0"/>
                    <a:pt x="2962656" y="87252"/>
                    <a:pt x="2962656" y="194882"/>
                  </a:cubicBezTo>
                  <a:lnTo>
                    <a:pt x="2962656" y="974386"/>
                  </a:lnTo>
                  <a:cubicBezTo>
                    <a:pt x="2962656" y="1082016"/>
                    <a:pt x="2875404" y="1169268"/>
                    <a:pt x="2767774" y="1169268"/>
                  </a:cubicBezTo>
                  <a:lnTo>
                    <a:pt x="194882" y="1169268"/>
                  </a:lnTo>
                  <a:cubicBezTo>
                    <a:pt x="87252" y="1169268"/>
                    <a:pt x="0" y="1082016"/>
                    <a:pt x="0" y="974386"/>
                  </a:cubicBezTo>
                  <a:lnTo>
                    <a:pt x="0" y="194882"/>
                  </a:lnTo>
                  <a:close/>
                </a:path>
              </a:pathLst>
            </a:custGeom>
          </p:spPr>
          <p:style>
            <a:lnRef idx="2">
              <a:schemeClr val="lt1">
                <a:hueOff val="0"/>
                <a:satOff val="0"/>
                <a:lumOff val="0"/>
                <a:alphaOff val="0"/>
              </a:schemeClr>
            </a:lnRef>
            <a:fillRef idx="1">
              <a:schemeClr val="accent4">
                <a:hueOff val="0"/>
                <a:satOff val="0"/>
                <a:lumOff val="0"/>
                <a:alphaOff val="0"/>
              </a:schemeClr>
            </a:fillRef>
            <a:effectRef idx="0">
              <a:schemeClr val="accent4">
                <a:hueOff val="0"/>
                <a:satOff val="0"/>
                <a:lumOff val="0"/>
                <a:alphaOff val="0"/>
              </a:schemeClr>
            </a:effectRef>
            <a:fontRef idx="minor">
              <a:schemeClr val="lt1"/>
            </a:fontRef>
          </p:style>
          <p:txBody>
            <a:bodyPr spcFirstLastPara="0" vert="horz" wrap="square" lIns="131392" tIns="87101" rIns="131392" bIns="87101" numCol="1" spcCol="1270" anchor="ctr" anchorCtr="0">
              <a:noAutofit/>
            </a:bodyPr>
            <a:lstStyle/>
            <a:p>
              <a:pPr algn="ctr" defTabSz="1033463">
                <a:lnSpc>
                  <a:spcPct val="90000"/>
                </a:lnSpc>
                <a:spcBef>
                  <a:spcPct val="0"/>
                </a:spcBef>
                <a:spcAft>
                  <a:spcPct val="35000"/>
                </a:spcAft>
              </a:pPr>
              <a:r>
                <a:rPr lang="zh-TW" altLang="en-US" sz="2400" b="1" dirty="0">
                  <a:solidFill>
                    <a:schemeClr val="accent6">
                      <a:lumMod val="50000"/>
                    </a:schemeClr>
                  </a:solidFill>
                </a:rPr>
                <a:t>強化</a:t>
              </a:r>
              <a:br>
                <a:rPr lang="en-US" altLang="zh-TW" sz="2400" b="1" dirty="0">
                  <a:solidFill>
                    <a:schemeClr val="accent6">
                      <a:lumMod val="50000"/>
                    </a:schemeClr>
                  </a:solidFill>
                </a:rPr>
              </a:br>
              <a:r>
                <a:rPr lang="zh-TW" altLang="en-US" sz="2400" b="1" dirty="0">
                  <a:solidFill>
                    <a:schemeClr val="accent6">
                      <a:lumMod val="50000"/>
                    </a:schemeClr>
                  </a:solidFill>
                </a:rPr>
                <a:t>國際移動力</a:t>
              </a:r>
            </a:p>
          </p:txBody>
        </p:sp>
        <p:sp>
          <p:nvSpPr>
            <p:cNvPr id="11" name="手繪多邊形 10"/>
            <p:cNvSpPr/>
            <p:nvPr/>
          </p:nvSpPr>
          <p:spPr>
            <a:xfrm>
              <a:off x="3203848" y="5431354"/>
              <a:ext cx="7768951" cy="935416"/>
            </a:xfrm>
            <a:custGeom>
              <a:avLst/>
              <a:gdLst>
                <a:gd name="connsiteX0" fmla="*/ 155906 w 935415"/>
                <a:gd name="connsiteY0" fmla="*/ 0 h 5266944"/>
                <a:gd name="connsiteX1" fmla="*/ 779509 w 935415"/>
                <a:gd name="connsiteY1" fmla="*/ 0 h 5266944"/>
                <a:gd name="connsiteX2" fmla="*/ 935415 w 935415"/>
                <a:gd name="connsiteY2" fmla="*/ 155906 h 5266944"/>
                <a:gd name="connsiteX3" fmla="*/ 935415 w 935415"/>
                <a:gd name="connsiteY3" fmla="*/ 5266944 h 5266944"/>
                <a:gd name="connsiteX4" fmla="*/ 935415 w 935415"/>
                <a:gd name="connsiteY4" fmla="*/ 5266944 h 5266944"/>
                <a:gd name="connsiteX5" fmla="*/ 0 w 935415"/>
                <a:gd name="connsiteY5" fmla="*/ 5266944 h 5266944"/>
                <a:gd name="connsiteX6" fmla="*/ 0 w 935415"/>
                <a:gd name="connsiteY6" fmla="*/ 5266944 h 5266944"/>
                <a:gd name="connsiteX7" fmla="*/ 0 w 935415"/>
                <a:gd name="connsiteY7" fmla="*/ 155906 h 5266944"/>
                <a:gd name="connsiteX8" fmla="*/ 155906 w 935415"/>
                <a:gd name="connsiteY8" fmla="*/ 0 h 52669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35415" h="5266944">
                  <a:moveTo>
                    <a:pt x="935415" y="877846"/>
                  </a:moveTo>
                  <a:lnTo>
                    <a:pt x="935415" y="4389098"/>
                  </a:lnTo>
                  <a:cubicBezTo>
                    <a:pt x="935415" y="4873920"/>
                    <a:pt x="923018" y="5266941"/>
                    <a:pt x="907726" y="5266941"/>
                  </a:cubicBezTo>
                  <a:lnTo>
                    <a:pt x="0" y="5266941"/>
                  </a:lnTo>
                  <a:lnTo>
                    <a:pt x="0" y="5266941"/>
                  </a:lnTo>
                  <a:lnTo>
                    <a:pt x="0" y="3"/>
                  </a:lnTo>
                  <a:lnTo>
                    <a:pt x="0" y="3"/>
                  </a:lnTo>
                  <a:lnTo>
                    <a:pt x="907726" y="3"/>
                  </a:lnTo>
                  <a:cubicBezTo>
                    <a:pt x="923018" y="3"/>
                    <a:pt x="935415" y="393024"/>
                    <a:pt x="935415" y="877846"/>
                  </a:cubicBezTo>
                  <a:close/>
                </a:path>
              </a:pathLst>
            </a:custGeom>
          </p:spPr>
          <p:style>
            <a:lnRef idx="2">
              <a:schemeClr val="accent5">
                <a:tint val="40000"/>
                <a:alpha val="90000"/>
                <a:hueOff val="0"/>
                <a:satOff val="0"/>
                <a:lumOff val="0"/>
                <a:alphaOff val="0"/>
              </a:schemeClr>
            </a:lnRef>
            <a:fillRef idx="1">
              <a:schemeClr val="accent5">
                <a:tint val="40000"/>
                <a:alpha val="90000"/>
                <a:hueOff val="0"/>
                <a:satOff val="0"/>
                <a:lumOff val="0"/>
                <a:alphaOff val="0"/>
              </a:schemeClr>
            </a:fillRef>
            <a:effectRef idx="0">
              <a:schemeClr val="accent5">
                <a:tint val="40000"/>
                <a:alpha val="90000"/>
                <a:hueOff val="0"/>
                <a:satOff val="0"/>
                <a:lumOff val="0"/>
                <a:alphaOff val="0"/>
              </a:schemeClr>
            </a:effectRef>
            <a:fontRef idx="minor">
              <a:schemeClr val="dk1">
                <a:hueOff val="0"/>
                <a:satOff val="0"/>
                <a:lumOff val="0"/>
                <a:alphaOff val="0"/>
              </a:schemeClr>
            </a:fontRef>
          </p:style>
          <p:txBody>
            <a:bodyPr spcFirstLastPara="0" vert="horz" wrap="square" lIns="48578" tIns="58537" rIns="82825" bIns="58536" numCol="1" spcCol="1270" anchor="ctr" anchorCtr="0">
              <a:noAutofit/>
            </a:bodyPr>
            <a:lstStyle/>
            <a:p>
              <a:pPr marL="128588" lvl="1" indent="-128588" defTabSz="566738">
                <a:lnSpc>
                  <a:spcPct val="90000"/>
                </a:lnSpc>
                <a:spcBef>
                  <a:spcPct val="0"/>
                </a:spcBef>
                <a:spcAft>
                  <a:spcPct val="15000"/>
                </a:spcAft>
                <a:buChar char="••"/>
              </a:pPr>
              <a:r>
                <a:rPr lang="zh-TW" altLang="en-US" sz="2000" dirty="0"/>
                <a:t>認識並尊重世界基本人權與道德責任，體會國際弱勢者的現象與處境，了解全球永續發展之理念，並能落實於日常生活之中。</a:t>
              </a:r>
            </a:p>
          </p:txBody>
        </p:sp>
        <p:sp>
          <p:nvSpPr>
            <p:cNvPr id="12" name="手繪多邊形 11"/>
            <p:cNvSpPr/>
            <p:nvPr/>
          </p:nvSpPr>
          <p:spPr>
            <a:xfrm>
              <a:off x="457200" y="5314428"/>
              <a:ext cx="2746648" cy="1169268"/>
            </a:xfrm>
            <a:custGeom>
              <a:avLst/>
              <a:gdLst>
                <a:gd name="connsiteX0" fmla="*/ 0 w 2962656"/>
                <a:gd name="connsiteY0" fmla="*/ 194882 h 1169268"/>
                <a:gd name="connsiteX1" fmla="*/ 194882 w 2962656"/>
                <a:gd name="connsiteY1" fmla="*/ 0 h 1169268"/>
                <a:gd name="connsiteX2" fmla="*/ 2767774 w 2962656"/>
                <a:gd name="connsiteY2" fmla="*/ 0 h 1169268"/>
                <a:gd name="connsiteX3" fmla="*/ 2962656 w 2962656"/>
                <a:gd name="connsiteY3" fmla="*/ 194882 h 1169268"/>
                <a:gd name="connsiteX4" fmla="*/ 2962656 w 2962656"/>
                <a:gd name="connsiteY4" fmla="*/ 974386 h 1169268"/>
                <a:gd name="connsiteX5" fmla="*/ 2767774 w 2962656"/>
                <a:gd name="connsiteY5" fmla="*/ 1169268 h 1169268"/>
                <a:gd name="connsiteX6" fmla="*/ 194882 w 2962656"/>
                <a:gd name="connsiteY6" fmla="*/ 1169268 h 1169268"/>
                <a:gd name="connsiteX7" fmla="*/ 0 w 2962656"/>
                <a:gd name="connsiteY7" fmla="*/ 974386 h 1169268"/>
                <a:gd name="connsiteX8" fmla="*/ 0 w 2962656"/>
                <a:gd name="connsiteY8" fmla="*/ 194882 h 11692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962656" h="1169268">
                  <a:moveTo>
                    <a:pt x="0" y="194882"/>
                  </a:moveTo>
                  <a:cubicBezTo>
                    <a:pt x="0" y="87252"/>
                    <a:pt x="87252" y="0"/>
                    <a:pt x="194882" y="0"/>
                  </a:cubicBezTo>
                  <a:lnTo>
                    <a:pt x="2767774" y="0"/>
                  </a:lnTo>
                  <a:cubicBezTo>
                    <a:pt x="2875404" y="0"/>
                    <a:pt x="2962656" y="87252"/>
                    <a:pt x="2962656" y="194882"/>
                  </a:cubicBezTo>
                  <a:lnTo>
                    <a:pt x="2962656" y="974386"/>
                  </a:lnTo>
                  <a:cubicBezTo>
                    <a:pt x="2962656" y="1082016"/>
                    <a:pt x="2875404" y="1169268"/>
                    <a:pt x="2767774" y="1169268"/>
                  </a:cubicBezTo>
                  <a:lnTo>
                    <a:pt x="194882" y="1169268"/>
                  </a:lnTo>
                  <a:cubicBezTo>
                    <a:pt x="87252" y="1169268"/>
                    <a:pt x="0" y="1082016"/>
                    <a:pt x="0" y="974386"/>
                  </a:cubicBezTo>
                  <a:lnTo>
                    <a:pt x="0" y="194882"/>
                  </a:lnTo>
                  <a:close/>
                </a:path>
              </a:pathLst>
            </a:custGeom>
          </p:spPr>
          <p:style>
            <a:lnRef idx="2">
              <a:schemeClr val="lt1">
                <a:hueOff val="0"/>
                <a:satOff val="0"/>
                <a:lumOff val="0"/>
                <a:alphaOff val="0"/>
              </a:schemeClr>
            </a:lnRef>
            <a:fillRef idx="1">
              <a:schemeClr val="accent5">
                <a:hueOff val="0"/>
                <a:satOff val="0"/>
                <a:lumOff val="0"/>
                <a:alphaOff val="0"/>
              </a:schemeClr>
            </a:fillRef>
            <a:effectRef idx="0">
              <a:schemeClr val="accent5">
                <a:hueOff val="0"/>
                <a:satOff val="0"/>
                <a:lumOff val="0"/>
                <a:alphaOff val="0"/>
              </a:schemeClr>
            </a:effectRef>
            <a:fontRef idx="minor">
              <a:schemeClr val="lt1"/>
            </a:fontRef>
          </p:style>
          <p:txBody>
            <a:bodyPr spcFirstLastPara="0" vert="horz" wrap="square" lIns="131392" tIns="87101" rIns="131392" bIns="87101" numCol="1" spcCol="1270" anchor="ctr" anchorCtr="0">
              <a:noAutofit/>
            </a:bodyPr>
            <a:lstStyle/>
            <a:p>
              <a:pPr algn="ctr" defTabSz="1033463">
                <a:lnSpc>
                  <a:spcPct val="90000"/>
                </a:lnSpc>
                <a:spcBef>
                  <a:spcPct val="0"/>
                </a:spcBef>
                <a:spcAft>
                  <a:spcPct val="35000"/>
                </a:spcAft>
              </a:pPr>
              <a:r>
                <a:rPr lang="zh-TW" altLang="en-US" sz="2400" b="1" dirty="0">
                  <a:solidFill>
                    <a:schemeClr val="bg1"/>
                  </a:solidFill>
                  <a:effectLst>
                    <a:outerShdw blurRad="38100" dist="38100" dir="2700000" algn="tl">
                      <a:srgbClr val="000000">
                        <a:alpha val="43137"/>
                      </a:srgbClr>
                    </a:outerShdw>
                  </a:effectLst>
                </a:rPr>
                <a:t>善盡</a:t>
              </a:r>
              <a:br>
                <a:rPr lang="en-US" altLang="zh-TW" sz="2400" b="1" dirty="0">
                  <a:solidFill>
                    <a:schemeClr val="bg1"/>
                  </a:solidFill>
                  <a:effectLst>
                    <a:outerShdw blurRad="38100" dist="38100" dir="2700000" algn="tl">
                      <a:srgbClr val="000000">
                        <a:alpha val="43137"/>
                      </a:srgbClr>
                    </a:outerShdw>
                  </a:effectLst>
                </a:rPr>
              </a:br>
              <a:r>
                <a:rPr lang="zh-TW" altLang="en-US" sz="2400" b="1" dirty="0">
                  <a:solidFill>
                    <a:schemeClr val="bg1"/>
                  </a:solidFill>
                  <a:effectLst>
                    <a:outerShdw blurRad="38100" dist="38100" dir="2700000" algn="tl">
                      <a:srgbClr val="000000">
                        <a:alpha val="43137"/>
                      </a:srgbClr>
                    </a:outerShdw>
                  </a:effectLst>
                </a:rPr>
                <a:t>全球公民責任</a:t>
              </a:r>
            </a:p>
          </p:txBody>
        </p:sp>
      </p:grpSp>
      <p:sp>
        <p:nvSpPr>
          <p:cNvPr id="3" name="投影片編號版面配置區 2"/>
          <p:cNvSpPr>
            <a:spLocks noGrp="1"/>
          </p:cNvSpPr>
          <p:nvPr>
            <p:ph type="sldNum" sz="quarter" idx="12"/>
          </p:nvPr>
        </p:nvSpPr>
        <p:spPr/>
        <p:txBody>
          <a:bodyPr/>
          <a:lstStyle/>
          <a:p>
            <a:fld id="{F20DD0DB-9D1D-49BD-808E-0C3B6BAF294F}" type="slidenum">
              <a:rPr lang="zh-TW" altLang="en-US" smtClean="0"/>
              <a:t>12</a:t>
            </a:fld>
            <a:endParaRPr lang="zh-TW" altLang="en-US"/>
          </a:p>
        </p:txBody>
      </p:sp>
    </p:spTree>
    <p:extLst>
      <p:ext uri="{BB962C8B-B14F-4D97-AF65-F5344CB8AC3E}">
        <p14:creationId xmlns:p14="http://schemas.microsoft.com/office/powerpoint/2010/main" val="125736776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a:xfrm>
            <a:off x="621957" y="408944"/>
            <a:ext cx="8229600" cy="1143000"/>
          </a:xfrm>
        </p:spPr>
        <p:txBody>
          <a:bodyPr>
            <a:normAutofit/>
          </a:bodyPr>
          <a:lstStyle/>
          <a:p>
            <a:r>
              <a:rPr lang="zh-TW" altLang="en-US" sz="5000" dirty="0"/>
              <a:t>各學習階段的發展重點</a:t>
            </a:r>
          </a:p>
        </p:txBody>
      </p:sp>
      <p:sp>
        <p:nvSpPr>
          <p:cNvPr id="5" name="投影片編號版面配置區 4"/>
          <p:cNvSpPr>
            <a:spLocks noGrp="1"/>
          </p:cNvSpPr>
          <p:nvPr>
            <p:ph type="sldNum" sz="quarter" idx="12"/>
          </p:nvPr>
        </p:nvSpPr>
        <p:spPr/>
        <p:txBody>
          <a:bodyPr/>
          <a:lstStyle/>
          <a:p>
            <a:fld id="{F20DD0DB-9D1D-49BD-808E-0C3B6BAF294F}" type="slidenum">
              <a:rPr lang="zh-TW" altLang="en-US" smtClean="0"/>
              <a:t>13</a:t>
            </a:fld>
            <a:endParaRPr lang="zh-TW" altLang="en-US"/>
          </a:p>
        </p:txBody>
      </p:sp>
      <p:sp>
        <p:nvSpPr>
          <p:cNvPr id="3" name="矩形 2"/>
          <p:cNvSpPr/>
          <p:nvPr/>
        </p:nvSpPr>
        <p:spPr>
          <a:xfrm>
            <a:off x="646671" y="1542191"/>
            <a:ext cx="10219038" cy="4720281"/>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pic>
        <p:nvPicPr>
          <p:cNvPr id="6" name="圖片 5"/>
          <p:cNvPicPr>
            <a:picLocks noChangeAspect="1"/>
          </p:cNvPicPr>
          <p:nvPr/>
        </p:nvPicPr>
        <p:blipFill>
          <a:blip r:embed="rId3"/>
          <a:stretch>
            <a:fillRect/>
          </a:stretch>
        </p:blipFill>
        <p:spPr>
          <a:xfrm>
            <a:off x="1090247" y="1908766"/>
            <a:ext cx="9100038" cy="3987130"/>
          </a:xfrm>
          <a:prstGeom prst="rect">
            <a:avLst/>
          </a:prstGeom>
        </p:spPr>
      </p:pic>
    </p:spTree>
    <p:extLst>
      <p:ext uri="{BB962C8B-B14F-4D97-AF65-F5344CB8AC3E}">
        <p14:creationId xmlns:p14="http://schemas.microsoft.com/office/powerpoint/2010/main" val="416275677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表格 3"/>
          <p:cNvGraphicFramePr>
            <a:graphicFrameLocks noGrp="1"/>
          </p:cNvGraphicFramePr>
          <p:nvPr/>
        </p:nvGraphicFramePr>
        <p:xfrm>
          <a:off x="31794" y="674495"/>
          <a:ext cx="11151073" cy="5655562"/>
        </p:xfrm>
        <a:graphic>
          <a:graphicData uri="http://schemas.openxmlformats.org/drawingml/2006/table">
            <a:tbl>
              <a:tblPr firstRow="1" firstCol="1" bandRow="1"/>
              <a:tblGrid>
                <a:gridCol w="993817">
                  <a:extLst>
                    <a:ext uri="{9D8B030D-6E8A-4147-A177-3AD203B41FA5}">
                      <a16:colId xmlns:a16="http://schemas.microsoft.com/office/drawing/2014/main" val="199149135"/>
                    </a:ext>
                  </a:extLst>
                </a:gridCol>
                <a:gridCol w="2539314">
                  <a:extLst>
                    <a:ext uri="{9D8B030D-6E8A-4147-A177-3AD203B41FA5}">
                      <a16:colId xmlns:a16="http://schemas.microsoft.com/office/drawing/2014/main" val="247451946"/>
                    </a:ext>
                  </a:extLst>
                </a:gridCol>
                <a:gridCol w="2539314">
                  <a:extLst>
                    <a:ext uri="{9D8B030D-6E8A-4147-A177-3AD203B41FA5}">
                      <a16:colId xmlns:a16="http://schemas.microsoft.com/office/drawing/2014/main" val="959530564"/>
                    </a:ext>
                  </a:extLst>
                </a:gridCol>
                <a:gridCol w="2539314">
                  <a:extLst>
                    <a:ext uri="{9D8B030D-6E8A-4147-A177-3AD203B41FA5}">
                      <a16:colId xmlns:a16="http://schemas.microsoft.com/office/drawing/2014/main" val="1783192653"/>
                    </a:ext>
                  </a:extLst>
                </a:gridCol>
                <a:gridCol w="2539314">
                  <a:extLst>
                    <a:ext uri="{9D8B030D-6E8A-4147-A177-3AD203B41FA5}">
                      <a16:colId xmlns:a16="http://schemas.microsoft.com/office/drawing/2014/main" val="1430615891"/>
                    </a:ext>
                  </a:extLst>
                </a:gridCol>
              </a:tblGrid>
              <a:tr h="230108">
                <a:tc rowSpan="2">
                  <a:txBody>
                    <a:bodyPr/>
                    <a:lstStyle/>
                    <a:p>
                      <a:pPr algn="ctr">
                        <a:spcAft>
                          <a:spcPts val="0"/>
                        </a:spcAft>
                      </a:pPr>
                      <a:r>
                        <a:rPr lang="zh-TW" sz="1600" kern="100" dirty="0">
                          <a:effectLst/>
                          <a:latin typeface="Times New Roman" panose="02020603050405020304" pitchFamily="18" charset="0"/>
                          <a:ea typeface="標楷體" panose="03000509000000000000" pitchFamily="65" charset="-120"/>
                          <a:cs typeface="Times New Roman" panose="02020603050405020304" pitchFamily="18" charset="0"/>
                        </a:rPr>
                        <a:t>核心素養</a:t>
                      </a:r>
                    </a:p>
                    <a:p>
                      <a:pPr algn="ctr">
                        <a:spcAft>
                          <a:spcPts val="0"/>
                        </a:spcAft>
                      </a:pPr>
                      <a:r>
                        <a:rPr lang="zh-TW" sz="1600" kern="100" dirty="0">
                          <a:effectLst/>
                          <a:latin typeface="Times New Roman" panose="02020603050405020304" pitchFamily="18" charset="0"/>
                          <a:ea typeface="標楷體" panose="03000509000000000000" pitchFamily="65" charset="-120"/>
                          <a:cs typeface="Times New Roman" panose="02020603050405020304" pitchFamily="18" charset="0"/>
                        </a:rPr>
                        <a:t>面向</a:t>
                      </a:r>
                    </a:p>
                  </a:txBody>
                  <a:tcPr marL="35169" marR="3516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rowSpan="2">
                  <a:txBody>
                    <a:bodyPr/>
                    <a:lstStyle/>
                    <a:p>
                      <a:pPr algn="ctr">
                        <a:spcAft>
                          <a:spcPts val="0"/>
                        </a:spcAft>
                      </a:pPr>
                      <a:r>
                        <a:rPr lang="zh-TW" sz="1400" kern="100" dirty="0">
                          <a:effectLst/>
                          <a:latin typeface="Times New Roman" panose="02020603050405020304" pitchFamily="18" charset="0"/>
                          <a:ea typeface="標楷體" panose="03000509000000000000" pitchFamily="65" charset="-120"/>
                          <a:cs typeface="Times New Roman" panose="02020603050405020304" pitchFamily="18" charset="0"/>
                        </a:rPr>
                        <a:t>核心素養</a:t>
                      </a:r>
                    </a:p>
                    <a:p>
                      <a:pPr algn="ctr">
                        <a:spcAft>
                          <a:spcPts val="0"/>
                        </a:spcAft>
                      </a:pPr>
                      <a:r>
                        <a:rPr lang="zh-TW" sz="1400" kern="100" dirty="0">
                          <a:effectLst/>
                          <a:latin typeface="Times New Roman" panose="02020603050405020304" pitchFamily="18" charset="0"/>
                          <a:ea typeface="標楷體" panose="03000509000000000000" pitchFamily="65" charset="-120"/>
                          <a:cs typeface="Times New Roman" panose="02020603050405020304" pitchFamily="18" charset="0"/>
                        </a:rPr>
                        <a:t>說明</a:t>
                      </a:r>
                    </a:p>
                  </a:txBody>
                  <a:tcPr marL="35169" marR="3516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gridSpan="3">
                  <a:txBody>
                    <a:bodyPr/>
                    <a:lstStyle/>
                    <a:p>
                      <a:pPr algn="ctr">
                        <a:spcAft>
                          <a:spcPts val="0"/>
                        </a:spcAft>
                      </a:pPr>
                      <a:r>
                        <a:rPr lang="zh-TW" sz="1400" kern="100" dirty="0">
                          <a:effectLst/>
                          <a:latin typeface="Times New Roman" panose="02020603050405020304" pitchFamily="18" charset="0"/>
                          <a:ea typeface="標楷體" panose="03000509000000000000" pitchFamily="65" charset="-120"/>
                          <a:cs typeface="Times New Roman" panose="02020603050405020304" pitchFamily="18" charset="0"/>
                        </a:rPr>
                        <a:t>核心素養內涵</a:t>
                      </a:r>
                    </a:p>
                  </a:txBody>
                  <a:tcPr marL="35169" marR="3516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hMerge="1">
                  <a:txBody>
                    <a:bodyPr/>
                    <a:lstStyle/>
                    <a:p>
                      <a:endParaRPr lang="zh-TW" altLang="en-US"/>
                    </a:p>
                  </a:txBody>
                  <a:tcPr/>
                </a:tc>
                <a:tc hMerge="1">
                  <a:txBody>
                    <a:bodyPr/>
                    <a:lstStyle/>
                    <a:p>
                      <a:endParaRPr lang="zh-TW" altLang="en-US"/>
                    </a:p>
                  </a:txBody>
                  <a:tcPr/>
                </a:tc>
                <a:extLst>
                  <a:ext uri="{0D108BD9-81ED-4DB2-BD59-A6C34878D82A}">
                    <a16:rowId xmlns:a16="http://schemas.microsoft.com/office/drawing/2014/main" val="2073634164"/>
                  </a:ext>
                </a:extLst>
              </a:tr>
              <a:tr h="230108">
                <a:tc vMerge="1">
                  <a:txBody>
                    <a:bodyPr/>
                    <a:lstStyle/>
                    <a:p>
                      <a:endParaRPr lang="zh-TW" altLang="en-US"/>
                    </a:p>
                  </a:txBody>
                  <a:tcPr/>
                </a:tc>
                <a:tc vMerge="1">
                  <a:txBody>
                    <a:bodyPr/>
                    <a:lstStyle/>
                    <a:p>
                      <a:endParaRPr lang="zh-TW" altLang="en-US"/>
                    </a:p>
                  </a:txBody>
                  <a:tcPr/>
                </a:tc>
                <a:tc>
                  <a:txBody>
                    <a:bodyPr/>
                    <a:lstStyle/>
                    <a:p>
                      <a:pPr algn="ctr">
                        <a:spcAft>
                          <a:spcPts val="0"/>
                        </a:spcAft>
                      </a:pPr>
                      <a:r>
                        <a:rPr lang="zh-TW" sz="1400" kern="100" dirty="0">
                          <a:effectLst/>
                          <a:latin typeface="Times New Roman" panose="02020603050405020304" pitchFamily="18" charset="0"/>
                          <a:ea typeface="標楷體" panose="03000509000000000000" pitchFamily="65" charset="-120"/>
                          <a:cs typeface="Times New Roman" panose="02020603050405020304" pitchFamily="18" charset="0"/>
                        </a:rPr>
                        <a:t>國小</a:t>
                      </a:r>
                      <a:r>
                        <a:rPr lang="en-US" sz="1400" kern="100" dirty="0">
                          <a:effectLst/>
                          <a:latin typeface="Times New Roman" panose="02020603050405020304" pitchFamily="18" charset="0"/>
                          <a:ea typeface="標楷體" panose="03000509000000000000" pitchFamily="65" charset="-120"/>
                          <a:cs typeface="Times New Roman" panose="02020603050405020304" pitchFamily="18" charset="0"/>
                        </a:rPr>
                        <a:t>(E)</a:t>
                      </a:r>
                      <a:endParaRPr lang="zh-TW" sz="1400" kern="100" dirty="0">
                        <a:effectLst/>
                        <a:latin typeface="Times New Roman" panose="02020603050405020304" pitchFamily="18" charset="0"/>
                        <a:ea typeface="標楷體" panose="03000509000000000000" pitchFamily="65" charset="-120"/>
                        <a:cs typeface="Times New Roman" panose="02020603050405020304" pitchFamily="18" charset="0"/>
                      </a:endParaRPr>
                    </a:p>
                  </a:txBody>
                  <a:tcPr marL="35169" marR="3516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a:spcAft>
                          <a:spcPts val="0"/>
                        </a:spcAft>
                      </a:pPr>
                      <a:r>
                        <a:rPr lang="zh-TW" sz="1400" kern="100">
                          <a:effectLst/>
                          <a:latin typeface="Times New Roman" panose="02020603050405020304" pitchFamily="18" charset="0"/>
                          <a:ea typeface="標楷體" panose="03000509000000000000" pitchFamily="65" charset="-120"/>
                          <a:cs typeface="Times New Roman" panose="02020603050405020304" pitchFamily="18" charset="0"/>
                        </a:rPr>
                        <a:t>國中</a:t>
                      </a:r>
                      <a:r>
                        <a:rPr lang="en-US" sz="1400" kern="100">
                          <a:effectLst/>
                          <a:latin typeface="Times New Roman" panose="02020603050405020304" pitchFamily="18" charset="0"/>
                          <a:ea typeface="標楷體" panose="03000509000000000000" pitchFamily="65" charset="-120"/>
                          <a:cs typeface="Times New Roman" panose="02020603050405020304" pitchFamily="18" charset="0"/>
                        </a:rPr>
                        <a:t>(J)</a:t>
                      </a:r>
                      <a:endParaRPr lang="zh-TW" sz="1400" kern="100">
                        <a:effectLst/>
                        <a:latin typeface="Times New Roman" panose="02020603050405020304" pitchFamily="18" charset="0"/>
                        <a:ea typeface="標楷體" panose="03000509000000000000" pitchFamily="65" charset="-120"/>
                        <a:cs typeface="Times New Roman" panose="02020603050405020304" pitchFamily="18" charset="0"/>
                      </a:endParaRPr>
                    </a:p>
                  </a:txBody>
                  <a:tcPr marL="35169" marR="3516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a:spcAft>
                          <a:spcPts val="0"/>
                        </a:spcAft>
                      </a:pPr>
                      <a:r>
                        <a:rPr lang="zh-TW" sz="1400" kern="100">
                          <a:effectLst/>
                          <a:latin typeface="Times New Roman" panose="02020603050405020304" pitchFamily="18" charset="0"/>
                          <a:ea typeface="標楷體" panose="03000509000000000000" pitchFamily="65" charset="-120"/>
                          <a:cs typeface="Times New Roman" panose="02020603050405020304" pitchFamily="18" charset="0"/>
                        </a:rPr>
                        <a:t>高中</a:t>
                      </a:r>
                      <a:r>
                        <a:rPr lang="en-US" sz="1400" kern="100">
                          <a:effectLst/>
                          <a:latin typeface="Times New Roman" panose="02020603050405020304" pitchFamily="18" charset="0"/>
                          <a:ea typeface="標楷體" panose="03000509000000000000" pitchFamily="65" charset="-120"/>
                          <a:cs typeface="Times New Roman" panose="02020603050405020304" pitchFamily="18" charset="0"/>
                        </a:rPr>
                        <a:t>(U)</a:t>
                      </a:r>
                      <a:endParaRPr lang="zh-TW" sz="1400" kern="100">
                        <a:effectLst/>
                        <a:latin typeface="Times New Roman" panose="02020603050405020304" pitchFamily="18" charset="0"/>
                        <a:ea typeface="標楷體" panose="03000509000000000000" pitchFamily="65" charset="-120"/>
                        <a:cs typeface="Times New Roman" panose="02020603050405020304" pitchFamily="18" charset="0"/>
                      </a:endParaRPr>
                    </a:p>
                  </a:txBody>
                  <a:tcPr marL="35169" marR="3516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3841193084"/>
                  </a:ext>
                </a:extLst>
              </a:tr>
              <a:tr h="1249625">
                <a:tc>
                  <a:txBody>
                    <a:bodyPr/>
                    <a:lstStyle/>
                    <a:p>
                      <a:pPr algn="ctr">
                        <a:spcAft>
                          <a:spcPts val="0"/>
                        </a:spcAft>
                      </a:pPr>
                      <a:r>
                        <a:rPr lang="en-US" sz="1600" kern="100" dirty="0">
                          <a:effectLst/>
                          <a:latin typeface="Times New Roman" panose="02020603050405020304" pitchFamily="18" charset="0"/>
                          <a:ea typeface="標楷體" panose="03000509000000000000" pitchFamily="65" charset="-120"/>
                          <a:cs typeface="Times New Roman" panose="02020603050405020304" pitchFamily="18" charset="0"/>
                        </a:rPr>
                        <a:t>1</a:t>
                      </a:r>
                      <a:endParaRPr lang="zh-TW" sz="1600" kern="100" dirty="0">
                        <a:effectLst/>
                        <a:latin typeface="Times New Roman" panose="02020603050405020304" pitchFamily="18" charset="0"/>
                        <a:ea typeface="標楷體" panose="03000509000000000000" pitchFamily="65" charset="-120"/>
                        <a:cs typeface="Times New Roman" panose="02020603050405020304" pitchFamily="18" charset="0"/>
                      </a:endParaRPr>
                    </a:p>
                    <a:p>
                      <a:pPr algn="ctr">
                        <a:spcAft>
                          <a:spcPts val="0"/>
                        </a:spcAft>
                      </a:pPr>
                      <a:r>
                        <a:rPr lang="zh-TW" sz="1600" kern="100" dirty="0">
                          <a:effectLst/>
                          <a:latin typeface="Times New Roman" panose="02020603050405020304" pitchFamily="18" charset="0"/>
                          <a:ea typeface="標楷體" panose="03000509000000000000" pitchFamily="65" charset="-120"/>
                          <a:cs typeface="Times New Roman" panose="02020603050405020304" pitchFamily="18" charset="0"/>
                        </a:rPr>
                        <a:t>彰顯</a:t>
                      </a:r>
                      <a:br>
                        <a:rPr lang="en-US" sz="1600" kern="100" dirty="0">
                          <a:effectLst/>
                          <a:latin typeface="Times New Roman" panose="02020603050405020304" pitchFamily="18" charset="0"/>
                          <a:ea typeface="標楷體" panose="03000509000000000000" pitchFamily="65" charset="-120"/>
                          <a:cs typeface="Times New Roman" panose="02020603050405020304" pitchFamily="18" charset="0"/>
                        </a:rPr>
                      </a:br>
                      <a:r>
                        <a:rPr lang="zh-TW" sz="1600" kern="100" dirty="0">
                          <a:effectLst/>
                          <a:latin typeface="Times New Roman" panose="02020603050405020304" pitchFamily="18" charset="0"/>
                          <a:ea typeface="標楷體" panose="03000509000000000000" pitchFamily="65" charset="-120"/>
                          <a:cs typeface="Times New Roman" panose="02020603050405020304" pitchFamily="18" charset="0"/>
                        </a:rPr>
                        <a:t>國家價值</a:t>
                      </a:r>
                    </a:p>
                  </a:txBody>
                  <a:tcPr marL="35169" marR="3516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just">
                        <a:spcAft>
                          <a:spcPts val="0"/>
                        </a:spcAft>
                      </a:pPr>
                      <a:r>
                        <a:rPr lang="zh-TW" sz="1400" kern="100" dirty="0">
                          <a:effectLst/>
                          <a:latin typeface="Times New Roman" panose="02020603050405020304" pitchFamily="18" charset="0"/>
                          <a:ea typeface="標楷體" panose="03000509000000000000" pitchFamily="65" charset="-120"/>
                          <a:cs typeface="Times New Roman" panose="02020603050405020304" pitchFamily="18" charset="0"/>
                        </a:rPr>
                        <a:t>能瞭解自己國家在世界源流脈絡中的特色、曾經做出何種貢獻、國際競爭實力所在，以及國際表現評價，從而養成對自己文化的自尊與自信。</a:t>
                      </a:r>
                    </a:p>
                  </a:txBody>
                  <a:tcPr marL="35169" marR="3516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just">
                        <a:spcAft>
                          <a:spcPts val="0"/>
                        </a:spcAft>
                      </a:pPr>
                      <a:r>
                        <a:rPr lang="zh-TW" sz="1400" kern="100" dirty="0">
                          <a:effectLst/>
                          <a:latin typeface="Times New Roman" panose="02020603050405020304" pitchFamily="18" charset="0"/>
                          <a:ea typeface="標楷體" panose="03000509000000000000" pitchFamily="65" charset="-120"/>
                          <a:cs typeface="Times New Roman" panose="02020603050405020304" pitchFamily="18" charset="0"/>
                        </a:rPr>
                        <a:t>認識國家的文化及其在國際間的位置，發展國家認同感，並初步表現對我國文化的了解與認同。</a:t>
                      </a:r>
                    </a:p>
                  </a:txBody>
                  <a:tcPr marL="35169" marR="3516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just">
                        <a:spcAft>
                          <a:spcPts val="0"/>
                        </a:spcAft>
                      </a:pPr>
                      <a:r>
                        <a:rPr lang="zh-TW" sz="1400" kern="100" dirty="0">
                          <a:effectLst/>
                          <a:latin typeface="Times New Roman" panose="02020603050405020304" pitchFamily="18" charset="0"/>
                          <a:ea typeface="標楷體" panose="03000509000000000000" pitchFamily="65" charset="-120"/>
                          <a:cs typeface="Times New Roman" panose="02020603050405020304" pitchFamily="18" charset="0"/>
                        </a:rPr>
                        <a:t>理解國家文化的發展脈絡及其與國際互動的關聯性，並從中培養對國家文化的自信，進而展現具國際視野的國家意識。</a:t>
                      </a:r>
                    </a:p>
                  </a:txBody>
                  <a:tcPr marL="35169" marR="3516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just">
                        <a:spcAft>
                          <a:spcPts val="0"/>
                        </a:spcAft>
                      </a:pPr>
                      <a:r>
                        <a:rPr lang="zh-TW" sz="1400" kern="100" dirty="0">
                          <a:effectLst/>
                          <a:latin typeface="Times New Roman" panose="02020603050405020304" pitchFamily="18" charset="0"/>
                          <a:ea typeface="標楷體" panose="03000509000000000000" pitchFamily="65" charset="-120"/>
                          <a:cs typeface="Times New Roman" panose="02020603050405020304" pitchFamily="18" charset="0"/>
                        </a:rPr>
                        <a:t>批判性思考國家認同的概念，並分析國家在國際關係中的優劣勢，正視自己對國家的責任，主動參與國家文化的發展。</a:t>
                      </a:r>
                    </a:p>
                  </a:txBody>
                  <a:tcPr marL="35169" marR="3516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3051096953"/>
                  </a:ext>
                </a:extLst>
              </a:tr>
              <a:tr h="1388472">
                <a:tc>
                  <a:txBody>
                    <a:bodyPr/>
                    <a:lstStyle/>
                    <a:p>
                      <a:pPr algn="ctr">
                        <a:spcAft>
                          <a:spcPts val="0"/>
                        </a:spcAft>
                      </a:pPr>
                      <a:r>
                        <a:rPr lang="en-US" sz="1600" kern="100">
                          <a:effectLst/>
                          <a:latin typeface="Times New Roman" panose="02020603050405020304" pitchFamily="18" charset="0"/>
                          <a:ea typeface="標楷體" panose="03000509000000000000" pitchFamily="65" charset="-120"/>
                          <a:cs typeface="Times New Roman" panose="02020603050405020304" pitchFamily="18" charset="0"/>
                        </a:rPr>
                        <a:t>2</a:t>
                      </a:r>
                      <a:endParaRPr lang="zh-TW" sz="1600" kern="100">
                        <a:effectLst/>
                        <a:latin typeface="Times New Roman" panose="02020603050405020304" pitchFamily="18" charset="0"/>
                        <a:ea typeface="標楷體" panose="03000509000000000000" pitchFamily="65" charset="-120"/>
                        <a:cs typeface="Times New Roman" panose="02020603050405020304" pitchFamily="18" charset="0"/>
                      </a:endParaRPr>
                    </a:p>
                    <a:p>
                      <a:pPr algn="ctr">
                        <a:spcAft>
                          <a:spcPts val="0"/>
                        </a:spcAft>
                      </a:pPr>
                      <a:r>
                        <a:rPr lang="zh-TW" sz="1600" kern="100">
                          <a:effectLst/>
                          <a:latin typeface="Times New Roman" panose="02020603050405020304" pitchFamily="18" charset="0"/>
                          <a:ea typeface="標楷體" panose="03000509000000000000" pitchFamily="65" charset="-120"/>
                          <a:cs typeface="Times New Roman" panose="02020603050405020304" pitchFamily="18" charset="0"/>
                        </a:rPr>
                        <a:t>尊重</a:t>
                      </a:r>
                      <a:br>
                        <a:rPr lang="en-US" sz="1600" kern="100">
                          <a:effectLst/>
                          <a:latin typeface="Times New Roman" panose="02020603050405020304" pitchFamily="18" charset="0"/>
                          <a:ea typeface="標楷體" panose="03000509000000000000" pitchFamily="65" charset="-120"/>
                          <a:cs typeface="Times New Roman" panose="02020603050405020304" pitchFamily="18" charset="0"/>
                        </a:rPr>
                      </a:br>
                      <a:r>
                        <a:rPr lang="zh-TW" sz="1600" kern="100">
                          <a:effectLst/>
                          <a:latin typeface="Times New Roman" panose="02020603050405020304" pitchFamily="18" charset="0"/>
                          <a:ea typeface="標楷體" panose="03000509000000000000" pitchFamily="65" charset="-120"/>
                          <a:cs typeface="Times New Roman" panose="02020603050405020304" pitchFamily="18" charset="0"/>
                        </a:rPr>
                        <a:t>多元文化與</a:t>
                      </a:r>
                      <a:br>
                        <a:rPr lang="en-US" sz="1600" kern="100">
                          <a:effectLst/>
                          <a:latin typeface="Times New Roman" panose="02020603050405020304" pitchFamily="18" charset="0"/>
                          <a:ea typeface="標楷體" panose="03000509000000000000" pitchFamily="65" charset="-120"/>
                          <a:cs typeface="Times New Roman" panose="02020603050405020304" pitchFamily="18" charset="0"/>
                        </a:rPr>
                      </a:br>
                      <a:r>
                        <a:rPr lang="zh-TW" sz="1600" kern="100">
                          <a:effectLst/>
                          <a:latin typeface="Times New Roman" panose="02020603050405020304" pitchFamily="18" charset="0"/>
                          <a:ea typeface="標楷體" panose="03000509000000000000" pitchFamily="65" charset="-120"/>
                          <a:cs typeface="Times New Roman" panose="02020603050405020304" pitchFamily="18" charset="0"/>
                        </a:rPr>
                        <a:t>國際理解</a:t>
                      </a:r>
                    </a:p>
                  </a:txBody>
                  <a:tcPr marL="35169" marR="3516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just">
                        <a:spcAft>
                          <a:spcPts val="0"/>
                        </a:spcAft>
                      </a:pPr>
                      <a:r>
                        <a:rPr lang="zh-TW" sz="1400" kern="100" dirty="0">
                          <a:effectLst/>
                          <a:latin typeface="Times New Roman" panose="02020603050405020304" pitchFamily="18" charset="0"/>
                          <a:ea typeface="標楷體" panose="03000509000000000000" pitchFamily="65" charset="-120"/>
                          <a:cs typeface="Times New Roman" panose="02020603050405020304" pitchFamily="18" charset="0"/>
                        </a:rPr>
                        <a:t>能體認國際文化的多樣性，從瞭解、尊重到欣賞世界不同文化的價值，並能進一步將支持世界和平的理念付諸實際行動。</a:t>
                      </a:r>
                    </a:p>
                  </a:txBody>
                  <a:tcPr marL="35169" marR="3516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just">
                        <a:spcAft>
                          <a:spcPts val="0"/>
                        </a:spcAft>
                      </a:pPr>
                      <a:r>
                        <a:rPr lang="zh-TW" sz="1400" kern="100" dirty="0">
                          <a:effectLst/>
                          <a:latin typeface="Times New Roman" panose="02020603050405020304" pitchFamily="18" charset="0"/>
                          <a:ea typeface="標楷體" panose="03000509000000000000" pitchFamily="65" charset="-120"/>
                          <a:cs typeface="Times New Roman" panose="02020603050405020304" pitchFamily="18" charset="0"/>
                        </a:rPr>
                        <a:t>認識文化的多樣性並具備欣賞多元文化價值的意願與能力，進而發展與差異群體合作的情懷與技巧。</a:t>
                      </a:r>
                    </a:p>
                  </a:txBody>
                  <a:tcPr marL="35169" marR="3516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just">
                        <a:spcAft>
                          <a:spcPts val="0"/>
                        </a:spcAft>
                      </a:pPr>
                      <a:r>
                        <a:rPr lang="zh-TW" sz="1400" kern="100" dirty="0">
                          <a:effectLst/>
                          <a:latin typeface="Times New Roman" panose="02020603050405020304" pitchFamily="18" charset="0"/>
                          <a:ea typeface="標楷體" panose="03000509000000000000" pitchFamily="65" charset="-120"/>
                          <a:cs typeface="Times New Roman" panose="02020603050405020304" pitchFamily="18" charset="0"/>
                        </a:rPr>
                        <a:t>思考文化與國際差異的形成脈絡，並分析多樣性的好處與挑戰，進而培養多元文化素養與國際視野，同時能面對合作歷程中的差異並發展解決方案。</a:t>
                      </a:r>
                    </a:p>
                  </a:txBody>
                  <a:tcPr marL="35169" marR="3516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just">
                        <a:spcAft>
                          <a:spcPts val="0"/>
                        </a:spcAft>
                      </a:pPr>
                      <a:r>
                        <a:rPr lang="zh-TW" sz="1400" kern="100" dirty="0">
                          <a:effectLst/>
                          <a:latin typeface="Times New Roman" panose="02020603050405020304" pitchFamily="18" charset="0"/>
                          <a:ea typeface="標楷體" panose="03000509000000000000" pitchFamily="65" charset="-120"/>
                          <a:cs typeface="Times New Roman" panose="02020603050405020304" pitchFamily="18" charset="0"/>
                        </a:rPr>
                        <a:t>探討全球脈絡下的多元文化處境，並理解多元群體的互動、關聯與衝突，尊重文化多樣性並在國際理解的基礎上支持世界和平的理念，主動發起或促進多元群體的合作。</a:t>
                      </a:r>
                    </a:p>
                  </a:txBody>
                  <a:tcPr marL="35169" marR="3516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1396256393"/>
                  </a:ext>
                </a:extLst>
              </a:tr>
              <a:tr h="1249625">
                <a:tc>
                  <a:txBody>
                    <a:bodyPr/>
                    <a:lstStyle/>
                    <a:p>
                      <a:pPr algn="ctr">
                        <a:spcAft>
                          <a:spcPts val="0"/>
                        </a:spcAft>
                      </a:pPr>
                      <a:r>
                        <a:rPr lang="en-US" sz="1600" kern="100">
                          <a:effectLst/>
                          <a:latin typeface="Times New Roman" panose="02020603050405020304" pitchFamily="18" charset="0"/>
                          <a:ea typeface="標楷體" panose="03000509000000000000" pitchFamily="65" charset="-120"/>
                          <a:cs typeface="Times New Roman" panose="02020603050405020304" pitchFamily="18" charset="0"/>
                        </a:rPr>
                        <a:t>3</a:t>
                      </a:r>
                      <a:endParaRPr lang="zh-TW" sz="1600" kern="100">
                        <a:effectLst/>
                        <a:latin typeface="Times New Roman" panose="02020603050405020304" pitchFamily="18" charset="0"/>
                        <a:ea typeface="標楷體" panose="03000509000000000000" pitchFamily="65" charset="-120"/>
                        <a:cs typeface="Times New Roman" panose="02020603050405020304" pitchFamily="18" charset="0"/>
                      </a:endParaRPr>
                    </a:p>
                    <a:p>
                      <a:pPr algn="ctr">
                        <a:spcAft>
                          <a:spcPts val="0"/>
                        </a:spcAft>
                      </a:pPr>
                      <a:r>
                        <a:rPr lang="zh-TW" sz="1600" kern="100">
                          <a:effectLst/>
                          <a:latin typeface="Times New Roman" panose="02020603050405020304" pitchFamily="18" charset="0"/>
                          <a:ea typeface="標楷體" panose="03000509000000000000" pitchFamily="65" charset="-120"/>
                          <a:cs typeface="Times New Roman" panose="02020603050405020304" pitchFamily="18" charset="0"/>
                        </a:rPr>
                        <a:t>強化</a:t>
                      </a:r>
                      <a:br>
                        <a:rPr lang="en-US" sz="1600" kern="100">
                          <a:effectLst/>
                          <a:latin typeface="Times New Roman" panose="02020603050405020304" pitchFamily="18" charset="0"/>
                          <a:ea typeface="標楷體" panose="03000509000000000000" pitchFamily="65" charset="-120"/>
                          <a:cs typeface="Times New Roman" panose="02020603050405020304" pitchFamily="18" charset="0"/>
                        </a:rPr>
                      </a:br>
                      <a:r>
                        <a:rPr lang="zh-TW" sz="1600" kern="100">
                          <a:effectLst/>
                          <a:latin typeface="Times New Roman" panose="02020603050405020304" pitchFamily="18" charset="0"/>
                          <a:ea typeface="標楷體" panose="03000509000000000000" pitchFamily="65" charset="-120"/>
                          <a:cs typeface="Times New Roman" panose="02020603050405020304" pitchFamily="18" charset="0"/>
                        </a:rPr>
                        <a:t>國際</a:t>
                      </a:r>
                      <a:br>
                        <a:rPr lang="en-US" sz="1600" kern="100">
                          <a:effectLst/>
                          <a:latin typeface="Times New Roman" panose="02020603050405020304" pitchFamily="18" charset="0"/>
                          <a:ea typeface="標楷體" panose="03000509000000000000" pitchFamily="65" charset="-120"/>
                          <a:cs typeface="Times New Roman" panose="02020603050405020304" pitchFamily="18" charset="0"/>
                        </a:rPr>
                      </a:br>
                      <a:r>
                        <a:rPr lang="zh-TW" sz="1600" kern="100">
                          <a:effectLst/>
                          <a:latin typeface="Times New Roman" panose="02020603050405020304" pitchFamily="18" charset="0"/>
                          <a:ea typeface="標楷體" panose="03000509000000000000" pitchFamily="65" charset="-120"/>
                          <a:cs typeface="Times New Roman" panose="02020603050405020304" pitchFamily="18" charset="0"/>
                        </a:rPr>
                        <a:t>移動力</a:t>
                      </a:r>
                    </a:p>
                  </a:txBody>
                  <a:tcPr marL="35169" marR="3516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just">
                        <a:spcAft>
                          <a:spcPts val="0"/>
                        </a:spcAft>
                      </a:pPr>
                      <a:r>
                        <a:rPr lang="zh-TW" sz="1400" kern="100" dirty="0">
                          <a:effectLst/>
                          <a:latin typeface="Times New Roman" panose="02020603050405020304" pitchFamily="18" charset="0"/>
                          <a:ea typeface="標楷體" panose="03000509000000000000" pitchFamily="65" charset="-120"/>
                          <a:cs typeface="Times New Roman" panose="02020603050405020304" pitchFamily="18" charset="0"/>
                        </a:rPr>
                        <a:t>能體認國際能力養成的重要性，特別是外語能力、探究及批判能力、運用資訊科技能力及跨文化溝通能力，從而能付諸行動，致力於終身學習。</a:t>
                      </a:r>
                    </a:p>
                  </a:txBody>
                  <a:tcPr marL="35169" marR="3516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just">
                        <a:spcAft>
                          <a:spcPts val="0"/>
                        </a:spcAft>
                      </a:pPr>
                      <a:r>
                        <a:rPr lang="zh-TW" sz="1400" kern="100" dirty="0">
                          <a:effectLst/>
                          <a:latin typeface="Times New Roman" panose="02020603050405020304" pitchFamily="18" charset="0"/>
                          <a:ea typeface="標楷體" panose="03000509000000000000" pitchFamily="65" charset="-120"/>
                          <a:cs typeface="Times New Roman" panose="02020603050405020304" pitchFamily="18" charset="0"/>
                        </a:rPr>
                        <a:t>具備基礎的語言能力與運用資訊及跨文化溝通的技巧，建立探索全球問題的動機，以及培養解決問題的態度與方法。</a:t>
                      </a:r>
                    </a:p>
                  </a:txBody>
                  <a:tcPr marL="35169" marR="3516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just">
                        <a:spcAft>
                          <a:spcPts val="0"/>
                        </a:spcAft>
                      </a:pPr>
                      <a:r>
                        <a:rPr lang="zh-TW" sz="1400" kern="100" dirty="0">
                          <a:effectLst/>
                          <a:latin typeface="Times New Roman" panose="02020603050405020304" pitchFamily="18" charset="0"/>
                          <a:ea typeface="標楷體" panose="03000509000000000000" pitchFamily="65" charset="-120"/>
                          <a:cs typeface="Times New Roman" panose="02020603050405020304" pitchFamily="18" charset="0"/>
                        </a:rPr>
                        <a:t>理解並體認語言知識、多元探究與跨文化溝通能力的重要性，並能運用於學校國際交流活動中。</a:t>
                      </a:r>
                    </a:p>
                  </a:txBody>
                  <a:tcPr marL="35169" marR="3516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just">
                        <a:spcAft>
                          <a:spcPts val="0"/>
                        </a:spcAft>
                      </a:pPr>
                      <a:r>
                        <a:rPr lang="zh-TW" sz="1400" kern="100" dirty="0">
                          <a:effectLst/>
                          <a:latin typeface="Times New Roman" panose="02020603050405020304" pitchFamily="18" charset="0"/>
                          <a:ea typeface="標楷體" panose="03000509000000000000" pitchFamily="65" charset="-120"/>
                          <a:cs typeface="Times New Roman" panose="02020603050405020304" pitchFamily="18" charset="0"/>
                        </a:rPr>
                        <a:t>具備跨國互動的意願與能力，熟悉語言使用與國際交流的方法，並能善用科技、資訊媒體與系統性方法，展現國際移動的能力。</a:t>
                      </a:r>
                    </a:p>
                  </a:txBody>
                  <a:tcPr marL="35169" marR="3516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1320980414"/>
                  </a:ext>
                </a:extLst>
              </a:tr>
              <a:tr h="1265592">
                <a:tc>
                  <a:txBody>
                    <a:bodyPr/>
                    <a:lstStyle/>
                    <a:p>
                      <a:pPr algn="ctr">
                        <a:spcAft>
                          <a:spcPts val="0"/>
                        </a:spcAft>
                      </a:pPr>
                      <a:r>
                        <a:rPr lang="en-US" sz="1600" kern="100" dirty="0">
                          <a:effectLst/>
                          <a:latin typeface="Times New Roman" panose="02020603050405020304" pitchFamily="18" charset="0"/>
                          <a:ea typeface="標楷體" panose="03000509000000000000" pitchFamily="65" charset="-120"/>
                          <a:cs typeface="Times New Roman" panose="02020603050405020304" pitchFamily="18" charset="0"/>
                        </a:rPr>
                        <a:t>4</a:t>
                      </a:r>
                      <a:endParaRPr lang="zh-TW" sz="1600" kern="100" dirty="0">
                        <a:effectLst/>
                        <a:latin typeface="Times New Roman" panose="02020603050405020304" pitchFamily="18" charset="0"/>
                        <a:ea typeface="標楷體" panose="03000509000000000000" pitchFamily="65" charset="-120"/>
                        <a:cs typeface="Times New Roman" panose="02020603050405020304" pitchFamily="18" charset="0"/>
                      </a:endParaRPr>
                    </a:p>
                    <a:p>
                      <a:pPr algn="ctr">
                        <a:spcAft>
                          <a:spcPts val="0"/>
                        </a:spcAft>
                      </a:pPr>
                      <a:r>
                        <a:rPr lang="zh-TW" sz="1600" kern="100" dirty="0">
                          <a:effectLst/>
                          <a:latin typeface="Times New Roman" panose="02020603050405020304" pitchFamily="18" charset="0"/>
                          <a:ea typeface="標楷體" panose="03000509000000000000" pitchFamily="65" charset="-120"/>
                          <a:cs typeface="Times New Roman" panose="02020603050405020304" pitchFamily="18" charset="0"/>
                        </a:rPr>
                        <a:t>善盡全球</a:t>
                      </a:r>
                    </a:p>
                    <a:p>
                      <a:pPr algn="ctr">
                        <a:spcAft>
                          <a:spcPts val="0"/>
                        </a:spcAft>
                      </a:pPr>
                      <a:r>
                        <a:rPr lang="zh-TW" sz="1600" kern="100" dirty="0">
                          <a:effectLst/>
                          <a:latin typeface="Times New Roman" panose="02020603050405020304" pitchFamily="18" charset="0"/>
                          <a:ea typeface="標楷體" panose="03000509000000000000" pitchFamily="65" charset="-120"/>
                          <a:cs typeface="Times New Roman" panose="02020603050405020304" pitchFamily="18" charset="0"/>
                        </a:rPr>
                        <a:t>公民責任</a:t>
                      </a:r>
                    </a:p>
                  </a:txBody>
                  <a:tcPr marL="35169" marR="3516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just">
                        <a:spcAft>
                          <a:spcPts val="0"/>
                        </a:spcAft>
                      </a:pPr>
                      <a:r>
                        <a:rPr lang="zh-TW" sz="1400" kern="100" dirty="0">
                          <a:effectLst/>
                          <a:latin typeface="Times New Roman" panose="02020603050405020304" pitchFamily="18" charset="0"/>
                          <a:ea typeface="標楷體" panose="03000509000000000000" pitchFamily="65" charset="-120"/>
                          <a:cs typeface="Times New Roman" panose="02020603050405020304" pitchFamily="18" charset="0"/>
                        </a:rPr>
                        <a:t>認識並尊重世界基本人權與道德責任，體會國際弱勢者的現象與處境，了解全球永續發展之理念，並能落實於日常生活之中。</a:t>
                      </a:r>
                    </a:p>
                  </a:txBody>
                  <a:tcPr marL="35169" marR="3516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just">
                        <a:spcAft>
                          <a:spcPts val="0"/>
                        </a:spcAft>
                      </a:pPr>
                      <a:r>
                        <a:rPr lang="zh-TW" sz="1400" kern="100">
                          <a:effectLst/>
                          <a:latin typeface="Times New Roman" panose="02020603050405020304" pitchFamily="18" charset="0"/>
                          <a:ea typeface="標楷體" panose="03000509000000000000" pitchFamily="65" charset="-120"/>
                          <a:cs typeface="Times New Roman" panose="02020603050405020304" pitchFamily="18" charset="0"/>
                        </a:rPr>
                        <a:t>體會個人選擇與行為對社會與環境的影響，進而認識道德責任、社會正義與永續發展的重要性，並培養全球公民的身份認同與參與方式，最後落實於生活中。</a:t>
                      </a:r>
                    </a:p>
                  </a:txBody>
                  <a:tcPr marL="35169" marR="3516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just">
                        <a:spcAft>
                          <a:spcPts val="0"/>
                        </a:spcAft>
                      </a:pPr>
                      <a:r>
                        <a:rPr lang="zh-TW" sz="1400" kern="100" dirty="0">
                          <a:effectLst/>
                          <a:latin typeface="Times New Roman" panose="02020603050405020304" pitchFamily="18" charset="0"/>
                          <a:ea typeface="標楷體" panose="03000509000000000000" pitchFamily="65" charset="-120"/>
                          <a:cs typeface="Times New Roman" panose="02020603050405020304" pitchFamily="18" charset="0"/>
                        </a:rPr>
                        <a:t>觀察與分析全球道德責任與社會正義的實踐與挑戰，體會與同理國際弱勢者的現況及處境，並探索全球永續發展的行動方案與策略實踐。</a:t>
                      </a:r>
                    </a:p>
                  </a:txBody>
                  <a:tcPr marL="35169" marR="3516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just">
                        <a:spcAft>
                          <a:spcPts val="0"/>
                        </a:spcAft>
                      </a:pPr>
                      <a:r>
                        <a:rPr lang="zh-TW" sz="1400" kern="100" dirty="0">
                          <a:effectLst/>
                          <a:latin typeface="Times New Roman" panose="02020603050405020304" pitchFamily="18" charset="0"/>
                          <a:ea typeface="標楷體" panose="03000509000000000000" pitchFamily="65" charset="-120"/>
                          <a:cs typeface="Times New Roman" panose="02020603050405020304" pitchFamily="18" charset="0"/>
                        </a:rPr>
                        <a:t>主動關切全球社會正義與永續發展之議題，體認全球生命共同體相互依存的重要性，批判性分析社會不公義的脈絡，同時發展有效的改善策略並落實於生活中。</a:t>
                      </a:r>
                    </a:p>
                  </a:txBody>
                  <a:tcPr marL="35169" marR="3516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4019704282"/>
                  </a:ext>
                </a:extLst>
              </a:tr>
            </a:tbl>
          </a:graphicData>
        </a:graphic>
      </p:graphicFrame>
      <p:sp>
        <p:nvSpPr>
          <p:cNvPr id="5" name="矩形 4"/>
          <p:cNvSpPr/>
          <p:nvPr/>
        </p:nvSpPr>
        <p:spPr>
          <a:xfrm>
            <a:off x="4083330" y="155001"/>
            <a:ext cx="3048000" cy="461665"/>
          </a:xfrm>
          <a:prstGeom prst="rect">
            <a:avLst/>
          </a:prstGeom>
        </p:spPr>
        <p:txBody>
          <a:bodyPr wrap="square">
            <a:spAutoFit/>
          </a:bodyPr>
          <a:lstStyle/>
          <a:p>
            <a:r>
              <a:rPr lang="zh-TW" altLang="en-US" sz="2400" b="1" dirty="0">
                <a:solidFill>
                  <a:srgbClr val="002060"/>
                </a:solidFill>
              </a:rPr>
              <a:t>國際教育核心素養</a:t>
            </a:r>
          </a:p>
        </p:txBody>
      </p:sp>
      <p:sp>
        <p:nvSpPr>
          <p:cNvPr id="2" name="投影片編號版面配置區 1"/>
          <p:cNvSpPr>
            <a:spLocks noGrp="1"/>
          </p:cNvSpPr>
          <p:nvPr>
            <p:ph type="sldNum" sz="quarter" idx="12"/>
          </p:nvPr>
        </p:nvSpPr>
        <p:spPr/>
        <p:txBody>
          <a:bodyPr/>
          <a:lstStyle/>
          <a:p>
            <a:fld id="{F20DD0DB-9D1D-49BD-808E-0C3B6BAF294F}" type="slidenum">
              <a:rPr lang="zh-TW" altLang="en-US" smtClean="0"/>
              <a:t>14</a:t>
            </a:fld>
            <a:endParaRPr lang="zh-TW" altLang="en-US"/>
          </a:p>
        </p:txBody>
      </p:sp>
    </p:spTree>
    <p:extLst>
      <p:ext uri="{BB962C8B-B14F-4D97-AF65-F5344CB8AC3E}">
        <p14:creationId xmlns:p14="http://schemas.microsoft.com/office/powerpoint/2010/main" val="391706494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p:cNvSpPr/>
          <p:nvPr/>
        </p:nvSpPr>
        <p:spPr>
          <a:xfrm>
            <a:off x="3943864" y="52236"/>
            <a:ext cx="3826476" cy="461665"/>
          </a:xfrm>
          <a:prstGeom prst="rect">
            <a:avLst/>
          </a:prstGeom>
        </p:spPr>
        <p:txBody>
          <a:bodyPr wrap="square">
            <a:spAutoFit/>
          </a:bodyPr>
          <a:lstStyle/>
          <a:p>
            <a:pPr algn="ctr"/>
            <a:r>
              <a:rPr lang="zh-TW" altLang="en-US" sz="2400" b="1" dirty="0">
                <a:solidFill>
                  <a:srgbClr val="002060"/>
                </a:solidFill>
              </a:rPr>
              <a:t>國際教育議題實質內涵</a:t>
            </a:r>
          </a:p>
        </p:txBody>
      </p:sp>
      <p:graphicFrame>
        <p:nvGraphicFramePr>
          <p:cNvPr id="4" name="表格 3"/>
          <p:cNvGraphicFramePr>
            <a:graphicFrameLocks noGrp="1"/>
          </p:cNvGraphicFramePr>
          <p:nvPr/>
        </p:nvGraphicFramePr>
        <p:xfrm>
          <a:off x="271849" y="538367"/>
          <a:ext cx="11170507" cy="5747336"/>
        </p:xfrm>
        <a:graphic>
          <a:graphicData uri="http://schemas.openxmlformats.org/drawingml/2006/table">
            <a:tbl>
              <a:tblPr firstRow="1" firstCol="1" bandRow="1"/>
              <a:tblGrid>
                <a:gridCol w="852616">
                  <a:extLst>
                    <a:ext uri="{9D8B030D-6E8A-4147-A177-3AD203B41FA5}">
                      <a16:colId xmlns:a16="http://schemas.microsoft.com/office/drawing/2014/main" val="3112667505"/>
                    </a:ext>
                  </a:extLst>
                </a:gridCol>
                <a:gridCol w="3466719">
                  <a:extLst>
                    <a:ext uri="{9D8B030D-6E8A-4147-A177-3AD203B41FA5}">
                      <a16:colId xmlns:a16="http://schemas.microsoft.com/office/drawing/2014/main" val="1847433055"/>
                    </a:ext>
                  </a:extLst>
                </a:gridCol>
                <a:gridCol w="3425586">
                  <a:extLst>
                    <a:ext uri="{9D8B030D-6E8A-4147-A177-3AD203B41FA5}">
                      <a16:colId xmlns:a16="http://schemas.microsoft.com/office/drawing/2014/main" val="4061576188"/>
                    </a:ext>
                  </a:extLst>
                </a:gridCol>
                <a:gridCol w="3425586">
                  <a:extLst>
                    <a:ext uri="{9D8B030D-6E8A-4147-A177-3AD203B41FA5}">
                      <a16:colId xmlns:a16="http://schemas.microsoft.com/office/drawing/2014/main" val="866058312"/>
                    </a:ext>
                  </a:extLst>
                </a:gridCol>
              </a:tblGrid>
              <a:tr h="278764">
                <a:tc>
                  <a:txBody>
                    <a:bodyPr/>
                    <a:lstStyle/>
                    <a:p>
                      <a:pPr algn="r">
                        <a:spcAft>
                          <a:spcPts val="0"/>
                        </a:spcAft>
                      </a:pPr>
                      <a:r>
                        <a:rPr lang="zh-TW" sz="700" kern="100" dirty="0">
                          <a:effectLst/>
                          <a:latin typeface="Times New Roman" panose="02020603050405020304" pitchFamily="18" charset="0"/>
                          <a:ea typeface="標楷體" panose="03000509000000000000" pitchFamily="65" charset="-120"/>
                          <a:cs typeface="Times New Roman" panose="02020603050405020304" pitchFamily="18" charset="0"/>
                        </a:rPr>
                        <a:t>教育階段</a:t>
                      </a:r>
                      <a:endParaRPr lang="zh-TW" sz="800" kern="100" dirty="0">
                        <a:effectLst/>
                        <a:latin typeface="Times New Roman" panose="02020603050405020304" pitchFamily="18" charset="0"/>
                        <a:ea typeface="標楷體" panose="03000509000000000000" pitchFamily="65" charset="-120"/>
                        <a:cs typeface="Times New Roman" panose="02020603050405020304" pitchFamily="18" charset="0"/>
                      </a:endParaRPr>
                    </a:p>
                    <a:p>
                      <a:pPr>
                        <a:spcAft>
                          <a:spcPts val="0"/>
                        </a:spcAft>
                      </a:pPr>
                      <a:r>
                        <a:rPr lang="zh-TW" altLang="en-US" sz="700" kern="100" dirty="0">
                          <a:effectLst/>
                          <a:latin typeface="Times New Roman" panose="02020603050405020304" pitchFamily="18" charset="0"/>
                          <a:ea typeface="標楷體" panose="03000509000000000000" pitchFamily="65" charset="-120"/>
                          <a:cs typeface="Times New Roman" panose="02020603050405020304" pitchFamily="18" charset="0"/>
                        </a:rPr>
                        <a:t>面向</a:t>
                      </a:r>
                      <a:endParaRPr lang="zh-TW" sz="800" kern="100" dirty="0">
                        <a:effectLst/>
                        <a:latin typeface="Times New Roman" panose="02020603050405020304" pitchFamily="18" charset="0"/>
                        <a:ea typeface="標楷體" panose="03000509000000000000" pitchFamily="65" charset="-120"/>
                        <a:cs typeface="Times New Roman" panose="02020603050405020304" pitchFamily="18" charset="0"/>
                      </a:endParaRPr>
                    </a:p>
                  </a:txBody>
                  <a:tcPr marL="40211" marR="40211" marT="615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6350" cap="flat" cmpd="sng" algn="ctr">
                      <a:solidFill>
                        <a:srgbClr val="000000"/>
                      </a:solidFill>
                      <a:prstDash val="solid"/>
                      <a:round/>
                      <a:headEnd type="none" w="med" len="med"/>
                      <a:tailEnd type="none" w="med" len="med"/>
                    </a:lnTlToBr>
                    <a:solidFill>
                      <a:schemeClr val="bg1"/>
                    </a:solidFill>
                  </a:tcPr>
                </a:tc>
                <a:tc>
                  <a:txBody>
                    <a:bodyPr/>
                    <a:lstStyle/>
                    <a:p>
                      <a:pPr algn="ctr">
                        <a:spcAft>
                          <a:spcPts val="0"/>
                        </a:spcAft>
                      </a:pPr>
                      <a:r>
                        <a:rPr lang="zh-TW" sz="1400" kern="100" dirty="0">
                          <a:effectLst/>
                          <a:latin typeface="Times New Roman" panose="02020603050405020304" pitchFamily="18" charset="0"/>
                          <a:ea typeface="標楷體" panose="03000509000000000000" pitchFamily="65" charset="-120"/>
                          <a:cs typeface="Times New Roman" panose="02020603050405020304" pitchFamily="18" charset="0"/>
                        </a:rPr>
                        <a:t>國小</a:t>
                      </a:r>
                      <a:r>
                        <a:rPr lang="en-US" sz="1400" kern="100" dirty="0">
                          <a:effectLst/>
                          <a:latin typeface="Times New Roman" panose="02020603050405020304" pitchFamily="18" charset="0"/>
                          <a:ea typeface="標楷體" panose="03000509000000000000" pitchFamily="65" charset="-120"/>
                          <a:cs typeface="Times New Roman" panose="02020603050405020304" pitchFamily="18" charset="0"/>
                        </a:rPr>
                        <a:t>(E)</a:t>
                      </a:r>
                      <a:endParaRPr lang="zh-TW" sz="1400" kern="100" dirty="0">
                        <a:effectLst/>
                        <a:latin typeface="Times New Roman" panose="02020603050405020304" pitchFamily="18" charset="0"/>
                        <a:ea typeface="標楷體" panose="03000509000000000000" pitchFamily="65" charset="-120"/>
                        <a:cs typeface="Times New Roman" panose="02020603050405020304" pitchFamily="18" charset="0"/>
                      </a:endParaRPr>
                    </a:p>
                  </a:txBody>
                  <a:tcPr marL="40211" marR="40211" marT="615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a:spcAft>
                          <a:spcPts val="0"/>
                        </a:spcAft>
                      </a:pPr>
                      <a:r>
                        <a:rPr lang="zh-TW" sz="1400" kern="100" dirty="0">
                          <a:effectLst/>
                          <a:latin typeface="Times New Roman" panose="02020603050405020304" pitchFamily="18" charset="0"/>
                          <a:ea typeface="標楷體" panose="03000509000000000000" pitchFamily="65" charset="-120"/>
                          <a:cs typeface="Times New Roman" panose="02020603050405020304" pitchFamily="18" charset="0"/>
                        </a:rPr>
                        <a:t>國中</a:t>
                      </a:r>
                      <a:r>
                        <a:rPr lang="en-US" sz="1400" kern="100" dirty="0">
                          <a:effectLst/>
                          <a:latin typeface="Times New Roman" panose="02020603050405020304" pitchFamily="18" charset="0"/>
                          <a:ea typeface="標楷體" panose="03000509000000000000" pitchFamily="65" charset="-120"/>
                          <a:cs typeface="Times New Roman" panose="02020603050405020304" pitchFamily="18" charset="0"/>
                        </a:rPr>
                        <a:t>(J)</a:t>
                      </a:r>
                      <a:endParaRPr lang="zh-TW" sz="1400" kern="100" dirty="0">
                        <a:effectLst/>
                        <a:latin typeface="Times New Roman" panose="02020603050405020304" pitchFamily="18" charset="0"/>
                        <a:ea typeface="標楷體" panose="03000509000000000000" pitchFamily="65" charset="-120"/>
                        <a:cs typeface="Times New Roman" panose="02020603050405020304" pitchFamily="18" charset="0"/>
                      </a:endParaRPr>
                    </a:p>
                  </a:txBody>
                  <a:tcPr marL="40211" marR="40211" marT="615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a:spcAft>
                          <a:spcPts val="0"/>
                        </a:spcAft>
                      </a:pPr>
                      <a:r>
                        <a:rPr lang="zh-TW" sz="1400" kern="100" dirty="0">
                          <a:effectLst/>
                          <a:latin typeface="Times New Roman" panose="02020603050405020304" pitchFamily="18" charset="0"/>
                          <a:ea typeface="標楷體" panose="03000509000000000000" pitchFamily="65" charset="-120"/>
                          <a:cs typeface="Times New Roman" panose="02020603050405020304" pitchFamily="18" charset="0"/>
                        </a:rPr>
                        <a:t>高中</a:t>
                      </a:r>
                      <a:r>
                        <a:rPr lang="en-US" sz="1400" kern="100" dirty="0">
                          <a:effectLst/>
                          <a:latin typeface="Times New Roman" panose="02020603050405020304" pitchFamily="18" charset="0"/>
                          <a:ea typeface="標楷體" panose="03000509000000000000" pitchFamily="65" charset="-120"/>
                          <a:cs typeface="Times New Roman" panose="02020603050405020304" pitchFamily="18" charset="0"/>
                        </a:rPr>
                        <a:t>(U)</a:t>
                      </a:r>
                      <a:endParaRPr lang="zh-TW" sz="1400" kern="100" dirty="0">
                        <a:effectLst/>
                        <a:latin typeface="Times New Roman" panose="02020603050405020304" pitchFamily="18" charset="0"/>
                        <a:ea typeface="標楷體" panose="03000509000000000000" pitchFamily="65" charset="-120"/>
                        <a:cs typeface="Times New Roman" panose="02020603050405020304" pitchFamily="18" charset="0"/>
                      </a:endParaRPr>
                    </a:p>
                  </a:txBody>
                  <a:tcPr marL="40211" marR="40211" marT="615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1384482570"/>
                  </a:ext>
                </a:extLst>
              </a:tr>
              <a:tr h="1188322">
                <a:tc>
                  <a:txBody>
                    <a:bodyPr/>
                    <a:lstStyle/>
                    <a:p>
                      <a:pPr algn="ctr">
                        <a:spcAft>
                          <a:spcPts val="0"/>
                        </a:spcAft>
                      </a:pPr>
                      <a:r>
                        <a:rPr lang="zh-TW" sz="1400" kern="100" dirty="0">
                          <a:effectLst/>
                          <a:latin typeface="Times New Roman" panose="02020603050405020304" pitchFamily="18" charset="0"/>
                          <a:ea typeface="標楷體" panose="03000509000000000000" pitchFamily="65" charset="-120"/>
                          <a:cs typeface="Times New Roman" panose="02020603050405020304" pitchFamily="18" charset="0"/>
                        </a:rPr>
                        <a:t>彰顯</a:t>
                      </a:r>
                      <a:br>
                        <a:rPr lang="en-US" sz="1400" kern="100" dirty="0">
                          <a:effectLst/>
                          <a:latin typeface="Times New Roman" panose="02020603050405020304" pitchFamily="18" charset="0"/>
                          <a:ea typeface="標楷體" panose="03000509000000000000" pitchFamily="65" charset="-120"/>
                          <a:cs typeface="Times New Roman" panose="02020603050405020304" pitchFamily="18" charset="0"/>
                        </a:rPr>
                      </a:br>
                      <a:r>
                        <a:rPr lang="zh-TW" sz="1400" kern="100" dirty="0">
                          <a:effectLst/>
                          <a:latin typeface="Times New Roman" panose="02020603050405020304" pitchFamily="18" charset="0"/>
                          <a:ea typeface="標楷體" panose="03000509000000000000" pitchFamily="65" charset="-120"/>
                          <a:cs typeface="Times New Roman" panose="02020603050405020304" pitchFamily="18" charset="0"/>
                        </a:rPr>
                        <a:t>國家價值</a:t>
                      </a:r>
                    </a:p>
                  </a:txBody>
                  <a:tcPr marL="40211" marR="40211" marT="615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457200" indent="-457200" algn="just">
                        <a:spcAft>
                          <a:spcPts val="0"/>
                        </a:spcAft>
                      </a:pPr>
                      <a:r>
                        <a:rPr lang="zh-TW" sz="1600" kern="100" dirty="0">
                          <a:effectLst/>
                          <a:latin typeface="Times New Roman" panose="02020603050405020304" pitchFamily="18" charset="0"/>
                          <a:ea typeface="標楷體" panose="03000509000000000000" pitchFamily="65" charset="-120"/>
                          <a:cs typeface="Times New Roman" panose="02020603050405020304" pitchFamily="18" charset="0"/>
                        </a:rPr>
                        <a:t>國</a:t>
                      </a:r>
                      <a:r>
                        <a:rPr lang="en-US" sz="1600" kern="100" dirty="0">
                          <a:effectLst/>
                          <a:latin typeface="Times New Roman" panose="02020603050405020304" pitchFamily="18" charset="0"/>
                          <a:ea typeface="標楷體" panose="03000509000000000000" pitchFamily="65" charset="-120"/>
                          <a:cs typeface="Times New Roman" panose="02020603050405020304" pitchFamily="18" charset="0"/>
                        </a:rPr>
                        <a:t>E1 </a:t>
                      </a:r>
                      <a:r>
                        <a:rPr lang="zh-TW" sz="1600" kern="100" dirty="0">
                          <a:effectLst/>
                          <a:latin typeface="Times New Roman" panose="02020603050405020304" pitchFamily="18" charset="0"/>
                          <a:ea typeface="標楷體" panose="03000509000000000000" pitchFamily="65" charset="-120"/>
                          <a:cs typeface="Times New Roman" panose="02020603050405020304" pitchFamily="18" charset="0"/>
                        </a:rPr>
                        <a:t>了解我國與世界其他國家的文化特質。</a:t>
                      </a:r>
                    </a:p>
                    <a:p>
                      <a:pPr marL="457200" indent="-457200" algn="just">
                        <a:spcAft>
                          <a:spcPts val="0"/>
                        </a:spcAft>
                      </a:pPr>
                      <a:r>
                        <a:rPr lang="zh-TW" sz="1600" kern="100" dirty="0">
                          <a:effectLst/>
                          <a:latin typeface="Times New Roman" panose="02020603050405020304" pitchFamily="18" charset="0"/>
                          <a:ea typeface="標楷體" panose="03000509000000000000" pitchFamily="65" charset="-120"/>
                          <a:cs typeface="Times New Roman" panose="02020603050405020304" pitchFamily="18" charset="0"/>
                        </a:rPr>
                        <a:t>國</a:t>
                      </a:r>
                      <a:r>
                        <a:rPr lang="en-US" sz="1600" kern="100" dirty="0">
                          <a:effectLst/>
                          <a:latin typeface="Times New Roman" panose="02020603050405020304" pitchFamily="18" charset="0"/>
                          <a:ea typeface="標楷體" panose="03000509000000000000" pitchFamily="65" charset="-120"/>
                          <a:cs typeface="Times New Roman" panose="02020603050405020304" pitchFamily="18" charset="0"/>
                        </a:rPr>
                        <a:t>E2 </a:t>
                      </a:r>
                      <a:r>
                        <a:rPr lang="zh-TW" sz="1600" kern="100" dirty="0">
                          <a:effectLst/>
                          <a:latin typeface="Times New Roman" panose="02020603050405020304" pitchFamily="18" charset="0"/>
                          <a:ea typeface="標楷體" panose="03000509000000000000" pitchFamily="65" charset="-120"/>
                          <a:cs typeface="Times New Roman" panose="02020603050405020304" pitchFamily="18" charset="0"/>
                        </a:rPr>
                        <a:t>發展具國際視野的本土認同。</a:t>
                      </a:r>
                    </a:p>
                    <a:p>
                      <a:pPr marL="457200" indent="-457200" algn="just">
                        <a:spcAft>
                          <a:spcPts val="0"/>
                        </a:spcAft>
                      </a:pPr>
                      <a:r>
                        <a:rPr lang="zh-TW" sz="1600" kern="100" dirty="0">
                          <a:effectLst/>
                          <a:latin typeface="Times New Roman" panose="02020603050405020304" pitchFamily="18" charset="0"/>
                          <a:ea typeface="標楷體" panose="03000509000000000000" pitchFamily="65" charset="-120"/>
                          <a:cs typeface="Times New Roman" panose="02020603050405020304" pitchFamily="18" charset="0"/>
                        </a:rPr>
                        <a:t>國</a:t>
                      </a:r>
                      <a:r>
                        <a:rPr lang="en-US" sz="1600" kern="100" dirty="0">
                          <a:effectLst/>
                          <a:latin typeface="Times New Roman" panose="02020603050405020304" pitchFamily="18" charset="0"/>
                          <a:ea typeface="標楷體" panose="03000509000000000000" pitchFamily="65" charset="-120"/>
                          <a:cs typeface="Times New Roman" panose="02020603050405020304" pitchFamily="18" charset="0"/>
                        </a:rPr>
                        <a:t>E3 </a:t>
                      </a:r>
                      <a:r>
                        <a:rPr lang="zh-TW" sz="1600" kern="100" dirty="0">
                          <a:effectLst/>
                          <a:latin typeface="Times New Roman" panose="02020603050405020304" pitchFamily="18" charset="0"/>
                          <a:ea typeface="標楷體" panose="03000509000000000000" pitchFamily="65" charset="-120"/>
                          <a:cs typeface="Times New Roman" panose="02020603050405020304" pitchFamily="18" charset="0"/>
                        </a:rPr>
                        <a:t>具備表達我國本土文化特色的能力。</a:t>
                      </a:r>
                    </a:p>
                  </a:txBody>
                  <a:tcPr marL="40211" marR="40211" marT="6155"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457200" indent="-457200" algn="just">
                        <a:spcAft>
                          <a:spcPts val="0"/>
                        </a:spcAft>
                      </a:pPr>
                      <a:r>
                        <a:rPr lang="zh-TW" sz="1600" kern="100" dirty="0">
                          <a:effectLst/>
                          <a:latin typeface="Times New Roman" panose="02020603050405020304" pitchFamily="18" charset="0"/>
                          <a:ea typeface="標楷體" panose="03000509000000000000" pitchFamily="65" charset="-120"/>
                          <a:cs typeface="Times New Roman" panose="02020603050405020304" pitchFamily="18" charset="0"/>
                        </a:rPr>
                        <a:t>國</a:t>
                      </a:r>
                      <a:r>
                        <a:rPr lang="en-US" sz="1600" kern="100" dirty="0">
                          <a:effectLst/>
                          <a:latin typeface="Times New Roman" panose="02020603050405020304" pitchFamily="18" charset="0"/>
                          <a:ea typeface="標楷體" panose="03000509000000000000" pitchFamily="65" charset="-120"/>
                          <a:cs typeface="Times New Roman" panose="02020603050405020304" pitchFamily="18" charset="0"/>
                        </a:rPr>
                        <a:t>J1 </a:t>
                      </a:r>
                      <a:r>
                        <a:rPr lang="zh-TW" sz="1600" kern="100" dirty="0">
                          <a:effectLst/>
                          <a:latin typeface="Times New Roman" panose="02020603050405020304" pitchFamily="18" charset="0"/>
                          <a:ea typeface="標楷體" panose="03000509000000000000" pitchFamily="65" charset="-120"/>
                          <a:cs typeface="Times New Roman" panose="02020603050405020304" pitchFamily="18" charset="0"/>
                        </a:rPr>
                        <a:t>理解我國發展和全球之關聯性。</a:t>
                      </a:r>
                    </a:p>
                    <a:p>
                      <a:pPr marL="457200" indent="-457200" algn="just">
                        <a:spcAft>
                          <a:spcPts val="0"/>
                        </a:spcAft>
                      </a:pPr>
                      <a:r>
                        <a:rPr lang="zh-TW" sz="1600" kern="100" dirty="0">
                          <a:effectLst/>
                          <a:latin typeface="Times New Roman" panose="02020603050405020304" pitchFamily="18" charset="0"/>
                          <a:ea typeface="標楷體" panose="03000509000000000000" pitchFamily="65" charset="-120"/>
                          <a:cs typeface="Times New Roman" panose="02020603050405020304" pitchFamily="18" charset="0"/>
                        </a:rPr>
                        <a:t>國</a:t>
                      </a:r>
                      <a:r>
                        <a:rPr lang="en-US" sz="1600" kern="100" dirty="0">
                          <a:effectLst/>
                          <a:latin typeface="Times New Roman" panose="02020603050405020304" pitchFamily="18" charset="0"/>
                          <a:ea typeface="標楷體" panose="03000509000000000000" pitchFamily="65" charset="-120"/>
                          <a:cs typeface="Times New Roman" panose="02020603050405020304" pitchFamily="18" charset="0"/>
                        </a:rPr>
                        <a:t>J2 </a:t>
                      </a:r>
                      <a:r>
                        <a:rPr lang="zh-TW" sz="1600" kern="100" dirty="0">
                          <a:effectLst/>
                          <a:latin typeface="Times New Roman" panose="02020603050405020304" pitchFamily="18" charset="0"/>
                          <a:ea typeface="標楷體" panose="03000509000000000000" pitchFamily="65" charset="-120"/>
                          <a:cs typeface="Times New Roman" panose="02020603050405020304" pitchFamily="18" charset="0"/>
                        </a:rPr>
                        <a:t>發展國際視野的國家意識。</a:t>
                      </a:r>
                    </a:p>
                    <a:p>
                      <a:pPr marL="457200" indent="-457200" algn="just">
                        <a:spcAft>
                          <a:spcPts val="0"/>
                        </a:spcAft>
                      </a:pPr>
                      <a:r>
                        <a:rPr lang="zh-TW" sz="1600" kern="100" dirty="0">
                          <a:effectLst/>
                          <a:latin typeface="Times New Roman" panose="02020603050405020304" pitchFamily="18" charset="0"/>
                          <a:ea typeface="標楷體" panose="03000509000000000000" pitchFamily="65" charset="-120"/>
                          <a:cs typeface="Times New Roman" panose="02020603050405020304" pitchFamily="18" charset="0"/>
                        </a:rPr>
                        <a:t>國</a:t>
                      </a:r>
                      <a:r>
                        <a:rPr lang="en-US" sz="1600" kern="100" dirty="0">
                          <a:effectLst/>
                          <a:latin typeface="Times New Roman" panose="02020603050405020304" pitchFamily="18" charset="0"/>
                          <a:ea typeface="標楷體" panose="03000509000000000000" pitchFamily="65" charset="-120"/>
                          <a:cs typeface="Times New Roman" panose="02020603050405020304" pitchFamily="18" charset="0"/>
                        </a:rPr>
                        <a:t>J3 </a:t>
                      </a:r>
                      <a:r>
                        <a:rPr lang="zh-TW" sz="1600" kern="100" dirty="0">
                          <a:effectLst/>
                          <a:latin typeface="Times New Roman" panose="02020603050405020304" pitchFamily="18" charset="0"/>
                          <a:ea typeface="標楷體" panose="03000509000000000000" pitchFamily="65" charset="-120"/>
                          <a:cs typeface="Times New Roman" panose="02020603050405020304" pitchFamily="18" charset="0"/>
                        </a:rPr>
                        <a:t>展現認同我國國家價值的行動。</a:t>
                      </a:r>
                    </a:p>
                  </a:txBody>
                  <a:tcPr marL="40211" marR="40211" marT="6155"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457200" indent="-457200" algn="just">
                        <a:spcAft>
                          <a:spcPts val="0"/>
                        </a:spcAft>
                      </a:pPr>
                      <a:r>
                        <a:rPr lang="zh-TW" sz="1600" kern="100" dirty="0">
                          <a:effectLst/>
                          <a:latin typeface="Times New Roman" panose="02020603050405020304" pitchFamily="18" charset="0"/>
                          <a:ea typeface="標楷體" panose="03000509000000000000" pitchFamily="65" charset="-120"/>
                          <a:cs typeface="Times New Roman" panose="02020603050405020304" pitchFamily="18" charset="0"/>
                        </a:rPr>
                        <a:t>國</a:t>
                      </a:r>
                      <a:r>
                        <a:rPr lang="en-US" sz="1600" kern="100" dirty="0">
                          <a:effectLst/>
                          <a:latin typeface="Times New Roman" panose="02020603050405020304" pitchFamily="18" charset="0"/>
                          <a:ea typeface="標楷體" panose="03000509000000000000" pitchFamily="65" charset="-120"/>
                          <a:cs typeface="Times New Roman" panose="02020603050405020304" pitchFamily="18" charset="0"/>
                        </a:rPr>
                        <a:t>U1 </a:t>
                      </a:r>
                      <a:r>
                        <a:rPr lang="zh-TW" sz="1600" kern="100" dirty="0">
                          <a:effectLst/>
                          <a:latin typeface="Times New Roman" panose="02020603050405020304" pitchFamily="18" charset="0"/>
                          <a:ea typeface="標楷體" panose="03000509000000000000" pitchFamily="65" charset="-120"/>
                          <a:cs typeface="Times New Roman" panose="02020603050405020304" pitchFamily="18" charset="0"/>
                        </a:rPr>
                        <a:t>從歷史脈絡中理解我國在國際社會的角色與處境。</a:t>
                      </a:r>
                    </a:p>
                    <a:p>
                      <a:pPr marL="457200" indent="-457200" algn="just">
                        <a:spcAft>
                          <a:spcPts val="0"/>
                        </a:spcAft>
                      </a:pPr>
                      <a:r>
                        <a:rPr lang="zh-TW" sz="1600" kern="100" dirty="0">
                          <a:effectLst/>
                          <a:latin typeface="Times New Roman" panose="02020603050405020304" pitchFamily="18" charset="0"/>
                          <a:ea typeface="標楷體" panose="03000509000000000000" pitchFamily="65" charset="-120"/>
                          <a:cs typeface="Times New Roman" panose="02020603050405020304" pitchFamily="18" charset="0"/>
                        </a:rPr>
                        <a:t>國</a:t>
                      </a:r>
                      <a:r>
                        <a:rPr lang="en-US" sz="1600" kern="100" dirty="0">
                          <a:effectLst/>
                          <a:latin typeface="Times New Roman" panose="02020603050405020304" pitchFamily="18" charset="0"/>
                          <a:ea typeface="標楷體" panose="03000509000000000000" pitchFamily="65" charset="-120"/>
                          <a:cs typeface="Times New Roman" panose="02020603050405020304" pitchFamily="18" charset="0"/>
                        </a:rPr>
                        <a:t>U2 </a:t>
                      </a:r>
                      <a:r>
                        <a:rPr lang="zh-TW" sz="1600" kern="100" dirty="0">
                          <a:effectLst/>
                          <a:latin typeface="Times New Roman" panose="02020603050405020304" pitchFamily="18" charset="0"/>
                          <a:ea typeface="標楷體" panose="03000509000000000000" pitchFamily="65" charset="-120"/>
                          <a:cs typeface="Times New Roman" panose="02020603050405020304" pitchFamily="18" charset="0"/>
                        </a:rPr>
                        <a:t>肯認自己對國家的責任。</a:t>
                      </a:r>
                    </a:p>
                    <a:p>
                      <a:pPr marL="457200" indent="-457200" algn="just">
                        <a:spcAft>
                          <a:spcPts val="0"/>
                        </a:spcAft>
                      </a:pPr>
                      <a:r>
                        <a:rPr lang="zh-TW" sz="1600" kern="100" dirty="0">
                          <a:effectLst/>
                          <a:latin typeface="Times New Roman" panose="02020603050405020304" pitchFamily="18" charset="0"/>
                          <a:ea typeface="標楷體" panose="03000509000000000000" pitchFamily="65" charset="-120"/>
                          <a:cs typeface="Times New Roman" panose="02020603050405020304" pitchFamily="18" charset="0"/>
                        </a:rPr>
                        <a:t>國</a:t>
                      </a:r>
                      <a:r>
                        <a:rPr lang="en-US" sz="1600" kern="100" dirty="0">
                          <a:effectLst/>
                          <a:latin typeface="Times New Roman" panose="02020603050405020304" pitchFamily="18" charset="0"/>
                          <a:ea typeface="標楷體" panose="03000509000000000000" pitchFamily="65" charset="-120"/>
                          <a:cs typeface="Times New Roman" panose="02020603050405020304" pitchFamily="18" charset="0"/>
                        </a:rPr>
                        <a:t>U3 </a:t>
                      </a:r>
                      <a:r>
                        <a:rPr lang="zh-TW" sz="1600" kern="100" dirty="0">
                          <a:effectLst/>
                          <a:latin typeface="Times New Roman" panose="02020603050405020304" pitchFamily="18" charset="0"/>
                          <a:ea typeface="標楷體" panose="03000509000000000000" pitchFamily="65" charset="-120"/>
                          <a:cs typeface="Times New Roman" panose="02020603050405020304" pitchFamily="18" charset="0"/>
                        </a:rPr>
                        <a:t>參與我國永續發展的行動。</a:t>
                      </a:r>
                    </a:p>
                  </a:txBody>
                  <a:tcPr marL="40211" marR="40211" marT="6155"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1828706795"/>
                  </a:ext>
                </a:extLst>
              </a:tr>
              <a:tr h="1319637">
                <a:tc>
                  <a:txBody>
                    <a:bodyPr/>
                    <a:lstStyle/>
                    <a:p>
                      <a:pPr algn="ctr">
                        <a:spcAft>
                          <a:spcPts val="0"/>
                        </a:spcAft>
                      </a:pPr>
                      <a:r>
                        <a:rPr lang="zh-TW" sz="1400" kern="100" dirty="0">
                          <a:effectLst/>
                          <a:latin typeface="Times New Roman" panose="02020603050405020304" pitchFamily="18" charset="0"/>
                          <a:ea typeface="標楷體" panose="03000509000000000000" pitchFamily="65" charset="-120"/>
                          <a:cs typeface="Times New Roman" panose="02020603050405020304" pitchFamily="18" charset="0"/>
                        </a:rPr>
                        <a:t>尊重</a:t>
                      </a:r>
                      <a:br>
                        <a:rPr lang="en-US" sz="1400" kern="100" dirty="0">
                          <a:effectLst/>
                          <a:latin typeface="Times New Roman" panose="02020603050405020304" pitchFamily="18" charset="0"/>
                          <a:ea typeface="標楷體" panose="03000509000000000000" pitchFamily="65" charset="-120"/>
                          <a:cs typeface="Times New Roman" panose="02020603050405020304" pitchFamily="18" charset="0"/>
                        </a:rPr>
                      </a:br>
                      <a:r>
                        <a:rPr lang="zh-TW" sz="1400" kern="100" dirty="0">
                          <a:effectLst/>
                          <a:latin typeface="Times New Roman" panose="02020603050405020304" pitchFamily="18" charset="0"/>
                          <a:ea typeface="標楷體" panose="03000509000000000000" pitchFamily="65" charset="-120"/>
                          <a:cs typeface="Times New Roman" panose="02020603050405020304" pitchFamily="18" charset="0"/>
                        </a:rPr>
                        <a:t>多元文化與</a:t>
                      </a:r>
                      <a:br>
                        <a:rPr lang="en-US" sz="1400" kern="100" dirty="0">
                          <a:effectLst/>
                          <a:latin typeface="Times New Roman" panose="02020603050405020304" pitchFamily="18" charset="0"/>
                          <a:ea typeface="標楷體" panose="03000509000000000000" pitchFamily="65" charset="-120"/>
                          <a:cs typeface="Times New Roman" panose="02020603050405020304" pitchFamily="18" charset="0"/>
                        </a:rPr>
                      </a:br>
                      <a:r>
                        <a:rPr lang="zh-TW" sz="1400" kern="100" dirty="0">
                          <a:effectLst/>
                          <a:latin typeface="Times New Roman" panose="02020603050405020304" pitchFamily="18" charset="0"/>
                          <a:ea typeface="標楷體" panose="03000509000000000000" pitchFamily="65" charset="-120"/>
                          <a:cs typeface="Times New Roman" panose="02020603050405020304" pitchFamily="18" charset="0"/>
                        </a:rPr>
                        <a:t>國際理解</a:t>
                      </a:r>
                    </a:p>
                  </a:txBody>
                  <a:tcPr marL="40211" marR="40211" marT="615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457200" indent="-457200" algn="just">
                        <a:spcAft>
                          <a:spcPts val="0"/>
                        </a:spcAft>
                      </a:pPr>
                      <a:r>
                        <a:rPr lang="zh-TW" sz="1600" kern="100" dirty="0">
                          <a:effectLst/>
                          <a:latin typeface="Times New Roman" panose="02020603050405020304" pitchFamily="18" charset="0"/>
                          <a:ea typeface="標楷體" panose="03000509000000000000" pitchFamily="65" charset="-120"/>
                          <a:cs typeface="Times New Roman" panose="02020603050405020304" pitchFamily="18" charset="0"/>
                        </a:rPr>
                        <a:t>國</a:t>
                      </a:r>
                      <a:r>
                        <a:rPr lang="en-US" sz="1600" kern="100" dirty="0">
                          <a:effectLst/>
                          <a:latin typeface="Times New Roman" panose="02020603050405020304" pitchFamily="18" charset="0"/>
                          <a:ea typeface="標楷體" panose="03000509000000000000" pitchFamily="65" charset="-120"/>
                          <a:cs typeface="Times New Roman" panose="02020603050405020304" pitchFamily="18" charset="0"/>
                        </a:rPr>
                        <a:t>E4 </a:t>
                      </a:r>
                      <a:r>
                        <a:rPr lang="zh-TW" sz="1600" kern="100" dirty="0">
                          <a:effectLst/>
                          <a:latin typeface="Times New Roman" panose="02020603050405020304" pitchFamily="18" charset="0"/>
                          <a:ea typeface="標楷體" panose="03000509000000000000" pitchFamily="65" charset="-120"/>
                          <a:cs typeface="Times New Roman" panose="02020603050405020304" pitchFamily="18" charset="0"/>
                        </a:rPr>
                        <a:t>了解國際文化的多樣性。</a:t>
                      </a:r>
                    </a:p>
                    <a:p>
                      <a:pPr marL="457200" indent="-457200" algn="just">
                        <a:spcAft>
                          <a:spcPts val="0"/>
                        </a:spcAft>
                      </a:pPr>
                      <a:r>
                        <a:rPr lang="zh-TW" sz="1600" kern="100" dirty="0">
                          <a:effectLst/>
                          <a:latin typeface="Times New Roman" panose="02020603050405020304" pitchFamily="18" charset="0"/>
                          <a:ea typeface="標楷體" panose="03000509000000000000" pitchFamily="65" charset="-120"/>
                          <a:cs typeface="Times New Roman" panose="02020603050405020304" pitchFamily="18" charset="0"/>
                        </a:rPr>
                        <a:t>國</a:t>
                      </a:r>
                      <a:r>
                        <a:rPr lang="en-US" sz="1600" kern="100" dirty="0">
                          <a:effectLst/>
                          <a:latin typeface="Times New Roman" panose="02020603050405020304" pitchFamily="18" charset="0"/>
                          <a:ea typeface="標楷體" panose="03000509000000000000" pitchFamily="65" charset="-120"/>
                          <a:cs typeface="Times New Roman" panose="02020603050405020304" pitchFamily="18" charset="0"/>
                        </a:rPr>
                        <a:t>E5 </a:t>
                      </a:r>
                      <a:r>
                        <a:rPr lang="zh-TW" sz="1600" kern="100" dirty="0">
                          <a:effectLst/>
                          <a:latin typeface="Times New Roman" panose="02020603050405020304" pitchFamily="18" charset="0"/>
                          <a:ea typeface="標楷體" panose="03000509000000000000" pitchFamily="65" charset="-120"/>
                          <a:cs typeface="Times New Roman" panose="02020603050405020304" pitchFamily="18" charset="0"/>
                        </a:rPr>
                        <a:t>發展學習不同文化的意願。</a:t>
                      </a:r>
                    </a:p>
                    <a:p>
                      <a:pPr marL="457200" indent="-457200" algn="just">
                        <a:spcAft>
                          <a:spcPts val="0"/>
                        </a:spcAft>
                      </a:pPr>
                      <a:r>
                        <a:rPr lang="zh-TW" sz="1600" kern="100" dirty="0">
                          <a:effectLst/>
                          <a:latin typeface="Times New Roman" panose="02020603050405020304" pitchFamily="18" charset="0"/>
                          <a:ea typeface="標楷體" panose="03000509000000000000" pitchFamily="65" charset="-120"/>
                          <a:cs typeface="Times New Roman" panose="02020603050405020304" pitchFamily="18" charset="0"/>
                        </a:rPr>
                        <a:t>國</a:t>
                      </a:r>
                      <a:r>
                        <a:rPr lang="en-US" sz="1600" kern="100" dirty="0">
                          <a:effectLst/>
                          <a:latin typeface="Times New Roman" panose="02020603050405020304" pitchFamily="18" charset="0"/>
                          <a:ea typeface="標楷體" panose="03000509000000000000" pitchFamily="65" charset="-120"/>
                          <a:cs typeface="Times New Roman" panose="02020603050405020304" pitchFamily="18" charset="0"/>
                        </a:rPr>
                        <a:t>E6</a:t>
                      </a:r>
                      <a:r>
                        <a:rPr lang="zh-TW" altLang="en-US" sz="1600" kern="100" dirty="0">
                          <a:effectLst/>
                          <a:latin typeface="Times New Roman" panose="02020603050405020304" pitchFamily="18" charset="0"/>
                          <a:ea typeface="標楷體" panose="03000509000000000000" pitchFamily="65" charset="-120"/>
                          <a:cs typeface="Times New Roman" panose="02020603050405020304" pitchFamily="18" charset="0"/>
                        </a:rPr>
                        <a:t> 區辨衝突與和平的特質。</a:t>
                      </a:r>
                      <a:endParaRPr lang="zh-TW" sz="1600" kern="100" dirty="0">
                        <a:effectLst/>
                        <a:latin typeface="Times New Roman" panose="02020603050405020304" pitchFamily="18" charset="0"/>
                        <a:ea typeface="標楷體" panose="03000509000000000000" pitchFamily="65" charset="-120"/>
                        <a:cs typeface="Times New Roman" panose="02020603050405020304" pitchFamily="18" charset="0"/>
                      </a:endParaRPr>
                    </a:p>
                  </a:txBody>
                  <a:tcPr marL="40211" marR="40211" marT="6155"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457200" indent="-457200" algn="just">
                        <a:spcAft>
                          <a:spcPts val="0"/>
                        </a:spcAft>
                      </a:pPr>
                      <a:r>
                        <a:rPr lang="zh-TW" sz="1600" kern="100" dirty="0">
                          <a:effectLst/>
                          <a:latin typeface="Times New Roman" panose="02020603050405020304" pitchFamily="18" charset="0"/>
                          <a:ea typeface="標楷體" panose="03000509000000000000" pitchFamily="65" charset="-120"/>
                          <a:cs typeface="Times New Roman" panose="02020603050405020304" pitchFamily="18" charset="0"/>
                        </a:rPr>
                        <a:t>國</a:t>
                      </a:r>
                      <a:r>
                        <a:rPr lang="en-US" sz="1600" kern="100" dirty="0">
                          <a:effectLst/>
                          <a:latin typeface="Times New Roman" panose="02020603050405020304" pitchFamily="18" charset="0"/>
                          <a:ea typeface="標楷體" panose="03000509000000000000" pitchFamily="65" charset="-120"/>
                          <a:cs typeface="Times New Roman" panose="02020603050405020304" pitchFamily="18" charset="0"/>
                        </a:rPr>
                        <a:t>J4 </a:t>
                      </a:r>
                      <a:r>
                        <a:rPr lang="zh-TW" sz="1600" kern="100" dirty="0">
                          <a:effectLst/>
                          <a:latin typeface="Times New Roman" panose="02020603050405020304" pitchFamily="18" charset="0"/>
                          <a:ea typeface="標楷體" panose="03000509000000000000" pitchFamily="65" charset="-120"/>
                          <a:cs typeface="Times New Roman" panose="02020603050405020304" pitchFamily="18" charset="0"/>
                        </a:rPr>
                        <a:t>認識跨文化與全球競合的現象。</a:t>
                      </a:r>
                    </a:p>
                    <a:p>
                      <a:pPr marL="457200" indent="-457200" algn="just">
                        <a:spcAft>
                          <a:spcPts val="0"/>
                        </a:spcAft>
                      </a:pPr>
                      <a:r>
                        <a:rPr lang="zh-TW" sz="1600" kern="100" dirty="0">
                          <a:effectLst/>
                          <a:latin typeface="Times New Roman" panose="02020603050405020304" pitchFamily="18" charset="0"/>
                          <a:ea typeface="標楷體" panose="03000509000000000000" pitchFamily="65" charset="-120"/>
                          <a:cs typeface="Times New Roman" panose="02020603050405020304" pitchFamily="18" charset="0"/>
                        </a:rPr>
                        <a:t>國</a:t>
                      </a:r>
                      <a:r>
                        <a:rPr lang="en-US" sz="1600" kern="100" dirty="0">
                          <a:effectLst/>
                          <a:latin typeface="Times New Roman" panose="02020603050405020304" pitchFamily="18" charset="0"/>
                          <a:ea typeface="標楷體" panose="03000509000000000000" pitchFamily="65" charset="-120"/>
                          <a:cs typeface="Times New Roman" panose="02020603050405020304" pitchFamily="18" charset="0"/>
                        </a:rPr>
                        <a:t>J5 </a:t>
                      </a:r>
                      <a:r>
                        <a:rPr lang="zh-TW" sz="1600" kern="100" dirty="0">
                          <a:effectLst/>
                          <a:latin typeface="Times New Roman" panose="02020603050405020304" pitchFamily="18" charset="0"/>
                          <a:ea typeface="標楷體" panose="03000509000000000000" pitchFamily="65" charset="-120"/>
                          <a:cs typeface="Times New Roman" panose="02020603050405020304" pitchFamily="18" charset="0"/>
                        </a:rPr>
                        <a:t>尊重與欣賞世界不同文化的價值。</a:t>
                      </a:r>
                    </a:p>
                    <a:p>
                      <a:pPr marL="457200" indent="-457200" algn="just">
                        <a:spcAft>
                          <a:spcPts val="0"/>
                        </a:spcAft>
                      </a:pPr>
                      <a:r>
                        <a:rPr lang="zh-TW" sz="1600" kern="100" dirty="0">
                          <a:effectLst/>
                          <a:latin typeface="Times New Roman" panose="02020603050405020304" pitchFamily="18" charset="0"/>
                          <a:ea typeface="標楷體" panose="03000509000000000000" pitchFamily="65" charset="-120"/>
                          <a:cs typeface="Times New Roman" panose="02020603050405020304" pitchFamily="18" charset="0"/>
                        </a:rPr>
                        <a:t>國</a:t>
                      </a:r>
                      <a:r>
                        <a:rPr lang="en-US" sz="1600" kern="100" dirty="0">
                          <a:effectLst/>
                          <a:latin typeface="Times New Roman" panose="02020603050405020304" pitchFamily="18" charset="0"/>
                          <a:ea typeface="標楷體" panose="03000509000000000000" pitchFamily="65" charset="-120"/>
                          <a:cs typeface="Times New Roman" panose="02020603050405020304" pitchFamily="18" charset="0"/>
                        </a:rPr>
                        <a:t>J6 </a:t>
                      </a:r>
                      <a:r>
                        <a:rPr lang="zh-TW" altLang="en-US" sz="1600" kern="100" dirty="0">
                          <a:effectLst/>
                          <a:latin typeface="Times New Roman" panose="02020603050405020304" pitchFamily="18" charset="0"/>
                          <a:ea typeface="標楷體" panose="03000509000000000000" pitchFamily="65" charset="-120"/>
                          <a:cs typeface="Times New Roman" panose="02020603050405020304" pitchFamily="18" charset="0"/>
                        </a:rPr>
                        <a:t>評估衝突的情境並提出解決方案。</a:t>
                      </a:r>
                      <a:endParaRPr lang="zh-TW" sz="1600" kern="100" dirty="0">
                        <a:effectLst/>
                        <a:latin typeface="Times New Roman" panose="02020603050405020304" pitchFamily="18" charset="0"/>
                        <a:ea typeface="標楷體" panose="03000509000000000000" pitchFamily="65" charset="-120"/>
                        <a:cs typeface="Times New Roman" panose="02020603050405020304" pitchFamily="18" charset="0"/>
                      </a:endParaRPr>
                    </a:p>
                  </a:txBody>
                  <a:tcPr marL="40211" marR="40211" marT="6155"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457200" indent="-457200" algn="just">
                        <a:spcAft>
                          <a:spcPts val="0"/>
                        </a:spcAft>
                      </a:pPr>
                      <a:r>
                        <a:rPr lang="zh-TW" sz="1600" kern="100" dirty="0">
                          <a:effectLst/>
                          <a:latin typeface="Times New Roman" panose="02020603050405020304" pitchFamily="18" charset="0"/>
                          <a:ea typeface="標楷體" panose="03000509000000000000" pitchFamily="65" charset="-120"/>
                          <a:cs typeface="Times New Roman" panose="02020603050405020304" pitchFamily="18" charset="0"/>
                        </a:rPr>
                        <a:t>國</a:t>
                      </a:r>
                      <a:r>
                        <a:rPr lang="en-US" sz="1600" kern="100" dirty="0">
                          <a:effectLst/>
                          <a:latin typeface="Times New Roman" panose="02020603050405020304" pitchFamily="18" charset="0"/>
                          <a:ea typeface="標楷體" panose="03000509000000000000" pitchFamily="65" charset="-120"/>
                          <a:cs typeface="Times New Roman" panose="02020603050405020304" pitchFamily="18" charset="0"/>
                        </a:rPr>
                        <a:t>U4 </a:t>
                      </a:r>
                      <a:r>
                        <a:rPr lang="zh-TW" sz="1600" kern="100" dirty="0">
                          <a:effectLst/>
                          <a:latin typeface="Times New Roman" panose="02020603050405020304" pitchFamily="18" charset="0"/>
                          <a:ea typeface="標楷體" panose="03000509000000000000" pitchFamily="65" charset="-120"/>
                          <a:cs typeface="Times New Roman" panose="02020603050405020304" pitchFamily="18" charset="0"/>
                        </a:rPr>
                        <a:t>分析我國在全球競合關係中的地位。</a:t>
                      </a:r>
                    </a:p>
                    <a:p>
                      <a:pPr marL="457200" indent="-457200" algn="just">
                        <a:spcAft>
                          <a:spcPts val="0"/>
                        </a:spcAft>
                      </a:pPr>
                      <a:r>
                        <a:rPr lang="zh-TW" sz="1600" kern="100" dirty="0">
                          <a:effectLst/>
                          <a:latin typeface="Times New Roman" panose="02020603050405020304" pitchFamily="18" charset="0"/>
                          <a:ea typeface="標楷體" panose="03000509000000000000" pitchFamily="65" charset="-120"/>
                          <a:cs typeface="Times New Roman" panose="02020603050405020304" pitchFamily="18" charset="0"/>
                        </a:rPr>
                        <a:t>國</a:t>
                      </a:r>
                      <a:r>
                        <a:rPr lang="en-US" sz="1600" kern="100" dirty="0">
                          <a:effectLst/>
                          <a:latin typeface="Times New Roman" panose="02020603050405020304" pitchFamily="18" charset="0"/>
                          <a:ea typeface="標楷體" panose="03000509000000000000" pitchFamily="65" charset="-120"/>
                          <a:cs typeface="Times New Roman" panose="02020603050405020304" pitchFamily="18" charset="0"/>
                        </a:rPr>
                        <a:t>U5</a:t>
                      </a:r>
                      <a:r>
                        <a:rPr lang="zh-TW" altLang="en-US" sz="1600" kern="100" dirty="0">
                          <a:effectLst/>
                          <a:latin typeface="Times New Roman" panose="02020603050405020304" pitchFamily="18" charset="0"/>
                          <a:ea typeface="標楷體" panose="03000509000000000000" pitchFamily="65" charset="-120"/>
                          <a:cs typeface="Times New Roman" panose="02020603050405020304" pitchFamily="18" charset="0"/>
                        </a:rPr>
                        <a:t> </a:t>
                      </a:r>
                      <a:r>
                        <a:rPr lang="zh-TW" sz="1600" kern="100" dirty="0">
                          <a:effectLst/>
                          <a:latin typeface="Times New Roman" panose="02020603050405020304" pitchFamily="18" charset="0"/>
                          <a:ea typeface="標楷體" panose="03000509000000000000" pitchFamily="65" charset="-120"/>
                          <a:cs typeface="Times New Roman" panose="02020603050405020304" pitchFamily="18" charset="0"/>
                        </a:rPr>
                        <a:t>肯認跨文化反思的重要性。</a:t>
                      </a:r>
                    </a:p>
                    <a:p>
                      <a:pPr marL="457200" indent="-457200" algn="just">
                        <a:spcAft>
                          <a:spcPts val="0"/>
                        </a:spcAft>
                      </a:pPr>
                      <a:r>
                        <a:rPr lang="zh-TW" sz="1600" kern="100" dirty="0">
                          <a:effectLst/>
                          <a:latin typeface="Times New Roman" panose="02020603050405020304" pitchFamily="18" charset="0"/>
                          <a:ea typeface="標楷體" panose="03000509000000000000" pitchFamily="65" charset="-120"/>
                          <a:cs typeface="Times New Roman" panose="02020603050405020304" pitchFamily="18" charset="0"/>
                        </a:rPr>
                        <a:t>國</a:t>
                      </a:r>
                      <a:r>
                        <a:rPr lang="en-US" sz="1600" kern="100" dirty="0">
                          <a:effectLst/>
                          <a:latin typeface="Times New Roman" panose="02020603050405020304" pitchFamily="18" charset="0"/>
                          <a:ea typeface="標楷體" panose="03000509000000000000" pitchFamily="65" charset="-120"/>
                          <a:cs typeface="Times New Roman" panose="02020603050405020304" pitchFamily="18" charset="0"/>
                        </a:rPr>
                        <a:t>U6 </a:t>
                      </a:r>
                      <a:r>
                        <a:rPr lang="zh-TW" altLang="en-US" sz="1600" kern="100" dirty="0">
                          <a:effectLst/>
                          <a:latin typeface="Times New Roman" panose="02020603050405020304" pitchFamily="18" charset="0"/>
                          <a:ea typeface="標楷體" panose="03000509000000000000" pitchFamily="65" charset="-120"/>
                          <a:cs typeface="Times New Roman" panose="02020603050405020304" pitchFamily="18" charset="0"/>
                        </a:rPr>
                        <a:t>提出維護世界和平的行動方案並落實於日常生活中。</a:t>
                      </a:r>
                      <a:endParaRPr lang="zh-TW" sz="1600" kern="100" dirty="0">
                        <a:effectLst/>
                        <a:latin typeface="Times New Roman" panose="02020603050405020304" pitchFamily="18" charset="0"/>
                        <a:ea typeface="標楷體" panose="03000509000000000000" pitchFamily="65" charset="-120"/>
                        <a:cs typeface="Times New Roman" panose="02020603050405020304" pitchFamily="18" charset="0"/>
                      </a:endParaRPr>
                    </a:p>
                  </a:txBody>
                  <a:tcPr marL="40211" marR="40211" marT="6155"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3259383039"/>
                  </a:ext>
                </a:extLst>
              </a:tr>
              <a:tr h="1389686">
                <a:tc>
                  <a:txBody>
                    <a:bodyPr/>
                    <a:lstStyle/>
                    <a:p>
                      <a:pPr algn="ctr">
                        <a:spcAft>
                          <a:spcPts val="0"/>
                        </a:spcAft>
                      </a:pPr>
                      <a:r>
                        <a:rPr lang="zh-TW" sz="1400" kern="100" dirty="0">
                          <a:effectLst/>
                          <a:latin typeface="Times New Roman" panose="02020603050405020304" pitchFamily="18" charset="0"/>
                          <a:ea typeface="標楷體" panose="03000509000000000000" pitchFamily="65" charset="-120"/>
                          <a:cs typeface="Times New Roman" panose="02020603050405020304" pitchFamily="18" charset="0"/>
                        </a:rPr>
                        <a:t>強化</a:t>
                      </a:r>
                      <a:br>
                        <a:rPr lang="en-US" sz="1400" kern="100" dirty="0">
                          <a:effectLst/>
                          <a:latin typeface="Times New Roman" panose="02020603050405020304" pitchFamily="18" charset="0"/>
                          <a:ea typeface="標楷體" panose="03000509000000000000" pitchFamily="65" charset="-120"/>
                          <a:cs typeface="Times New Roman" panose="02020603050405020304" pitchFamily="18" charset="0"/>
                        </a:rPr>
                      </a:br>
                      <a:r>
                        <a:rPr lang="zh-TW" sz="1400" kern="100" dirty="0">
                          <a:effectLst/>
                          <a:latin typeface="Times New Roman" panose="02020603050405020304" pitchFamily="18" charset="0"/>
                          <a:ea typeface="標楷體" panose="03000509000000000000" pitchFamily="65" charset="-120"/>
                          <a:cs typeface="Times New Roman" panose="02020603050405020304" pitchFamily="18" charset="0"/>
                        </a:rPr>
                        <a:t>國際</a:t>
                      </a:r>
                      <a:br>
                        <a:rPr lang="en-US" sz="1400" kern="100" dirty="0">
                          <a:effectLst/>
                          <a:latin typeface="Times New Roman" panose="02020603050405020304" pitchFamily="18" charset="0"/>
                          <a:ea typeface="標楷體" panose="03000509000000000000" pitchFamily="65" charset="-120"/>
                          <a:cs typeface="Times New Roman" panose="02020603050405020304" pitchFamily="18" charset="0"/>
                        </a:rPr>
                      </a:br>
                      <a:r>
                        <a:rPr lang="zh-TW" sz="1400" kern="100" dirty="0">
                          <a:effectLst/>
                          <a:latin typeface="Times New Roman" panose="02020603050405020304" pitchFamily="18" charset="0"/>
                          <a:ea typeface="標楷體" panose="03000509000000000000" pitchFamily="65" charset="-120"/>
                          <a:cs typeface="Times New Roman" panose="02020603050405020304" pitchFamily="18" charset="0"/>
                        </a:rPr>
                        <a:t>移動力</a:t>
                      </a:r>
                    </a:p>
                  </a:txBody>
                  <a:tcPr marL="40211" marR="40211" marT="615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457200" indent="-457200" algn="just">
                        <a:spcAft>
                          <a:spcPts val="0"/>
                        </a:spcAft>
                      </a:pPr>
                      <a:r>
                        <a:rPr lang="zh-TW" sz="1600" kern="100">
                          <a:effectLst/>
                          <a:latin typeface="Times New Roman" panose="02020603050405020304" pitchFamily="18" charset="0"/>
                          <a:ea typeface="標楷體" panose="03000509000000000000" pitchFamily="65" charset="-120"/>
                          <a:cs typeface="Times New Roman" panose="02020603050405020304" pitchFamily="18" charset="0"/>
                        </a:rPr>
                        <a:t>國</a:t>
                      </a:r>
                      <a:r>
                        <a:rPr lang="en-US" sz="1600" kern="100" dirty="0">
                          <a:effectLst/>
                          <a:latin typeface="Times New Roman" panose="02020603050405020304" pitchFamily="18" charset="0"/>
                          <a:ea typeface="標楷體" panose="03000509000000000000" pitchFamily="65" charset="-120"/>
                          <a:cs typeface="Times New Roman" panose="02020603050405020304" pitchFamily="18" charset="0"/>
                        </a:rPr>
                        <a:t>E7 </a:t>
                      </a:r>
                      <a:r>
                        <a:rPr lang="zh-TW" sz="1600" kern="100">
                          <a:effectLst/>
                          <a:latin typeface="Times New Roman" panose="02020603050405020304" pitchFamily="18" charset="0"/>
                          <a:ea typeface="標楷體" panose="03000509000000000000" pitchFamily="65" charset="-120"/>
                          <a:cs typeface="Times New Roman" panose="02020603050405020304" pitchFamily="18" charset="0"/>
                        </a:rPr>
                        <a:t>認識各種國際能力。</a:t>
                      </a:r>
                    </a:p>
                    <a:p>
                      <a:pPr marL="457200" indent="-457200" algn="just">
                        <a:spcAft>
                          <a:spcPts val="0"/>
                        </a:spcAft>
                      </a:pPr>
                      <a:r>
                        <a:rPr lang="zh-TW" sz="1600" kern="100">
                          <a:effectLst/>
                          <a:latin typeface="Times New Roman" panose="02020603050405020304" pitchFamily="18" charset="0"/>
                          <a:ea typeface="標楷體" panose="03000509000000000000" pitchFamily="65" charset="-120"/>
                          <a:cs typeface="Times New Roman" panose="02020603050405020304" pitchFamily="18" charset="0"/>
                        </a:rPr>
                        <a:t>國</a:t>
                      </a:r>
                      <a:r>
                        <a:rPr lang="en-US" sz="1600" kern="100" dirty="0">
                          <a:effectLst/>
                          <a:latin typeface="Times New Roman" panose="02020603050405020304" pitchFamily="18" charset="0"/>
                          <a:ea typeface="標楷體" panose="03000509000000000000" pitchFamily="65" charset="-120"/>
                          <a:cs typeface="Times New Roman" panose="02020603050405020304" pitchFamily="18" charset="0"/>
                        </a:rPr>
                        <a:t>E8 </a:t>
                      </a:r>
                      <a:r>
                        <a:rPr lang="zh-TW" sz="1600" kern="100">
                          <a:effectLst/>
                          <a:latin typeface="Times New Roman" panose="02020603050405020304" pitchFamily="18" charset="0"/>
                          <a:ea typeface="標楷體" panose="03000509000000000000" pitchFamily="65" charset="-120"/>
                          <a:cs typeface="Times New Roman" panose="02020603050405020304" pitchFamily="18" charset="0"/>
                        </a:rPr>
                        <a:t>體認國際能力養成的重要性。</a:t>
                      </a:r>
                    </a:p>
                    <a:p>
                      <a:pPr marL="457200" indent="-457200" algn="just">
                        <a:spcAft>
                          <a:spcPts val="0"/>
                        </a:spcAft>
                      </a:pPr>
                      <a:r>
                        <a:rPr lang="zh-TW" sz="1600" kern="100">
                          <a:effectLst/>
                          <a:latin typeface="Times New Roman" panose="02020603050405020304" pitchFamily="18" charset="0"/>
                          <a:ea typeface="標楷體" panose="03000509000000000000" pitchFamily="65" charset="-120"/>
                          <a:cs typeface="Times New Roman" panose="02020603050405020304" pitchFamily="18" charset="0"/>
                        </a:rPr>
                        <a:t>國</a:t>
                      </a:r>
                      <a:r>
                        <a:rPr lang="en-US" sz="1600" kern="100" dirty="0">
                          <a:effectLst/>
                          <a:latin typeface="Times New Roman" panose="02020603050405020304" pitchFamily="18" charset="0"/>
                          <a:ea typeface="標楷體" panose="03000509000000000000" pitchFamily="65" charset="-120"/>
                          <a:cs typeface="Times New Roman" panose="02020603050405020304" pitchFamily="18" charset="0"/>
                        </a:rPr>
                        <a:t>E9 </a:t>
                      </a:r>
                      <a:r>
                        <a:rPr lang="zh-TW" sz="1600" kern="100">
                          <a:effectLst/>
                          <a:latin typeface="Times New Roman" panose="02020603050405020304" pitchFamily="18" charset="0"/>
                          <a:ea typeface="標楷體" panose="03000509000000000000" pitchFamily="65" charset="-120"/>
                          <a:cs typeface="Times New Roman" panose="02020603050405020304" pitchFamily="18" charset="0"/>
                        </a:rPr>
                        <a:t>運用多元方式參與學校的國際文化活動。</a:t>
                      </a:r>
                    </a:p>
                  </a:txBody>
                  <a:tcPr marL="40211" marR="40211" marT="6155"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457200" indent="-457200" algn="just">
                        <a:spcAft>
                          <a:spcPts val="0"/>
                        </a:spcAft>
                      </a:pPr>
                      <a:r>
                        <a:rPr lang="zh-TW" sz="1600" kern="100" dirty="0">
                          <a:effectLst/>
                          <a:latin typeface="Times New Roman" panose="02020603050405020304" pitchFamily="18" charset="0"/>
                          <a:ea typeface="標楷體" panose="03000509000000000000" pitchFamily="65" charset="-120"/>
                          <a:cs typeface="Times New Roman" panose="02020603050405020304" pitchFamily="18" charset="0"/>
                        </a:rPr>
                        <a:t>國</a:t>
                      </a:r>
                      <a:r>
                        <a:rPr lang="en-US" sz="1600" kern="100" dirty="0">
                          <a:effectLst/>
                          <a:latin typeface="Times New Roman" panose="02020603050405020304" pitchFamily="18" charset="0"/>
                          <a:ea typeface="標楷體" panose="03000509000000000000" pitchFamily="65" charset="-120"/>
                          <a:cs typeface="Times New Roman" panose="02020603050405020304" pitchFamily="18" charset="0"/>
                        </a:rPr>
                        <a:t>J7 </a:t>
                      </a:r>
                      <a:r>
                        <a:rPr lang="zh-TW" sz="1600" kern="100" dirty="0">
                          <a:effectLst/>
                          <a:latin typeface="Times New Roman" panose="02020603050405020304" pitchFamily="18" charset="0"/>
                          <a:ea typeface="標楷體" panose="03000509000000000000" pitchFamily="65" charset="-120"/>
                          <a:cs typeface="Times New Roman" panose="02020603050405020304" pitchFamily="18" charset="0"/>
                        </a:rPr>
                        <a:t>了解</a:t>
                      </a:r>
                      <a:r>
                        <a:rPr lang="zh-TW" altLang="en-US" sz="1600" kern="100" dirty="0">
                          <a:effectLst/>
                          <a:latin typeface="Times New Roman" panose="02020603050405020304" pitchFamily="18" charset="0"/>
                          <a:ea typeface="標楷體" panose="03000509000000000000" pitchFamily="65" charset="-120"/>
                          <a:cs typeface="Times New Roman" panose="02020603050405020304" pitchFamily="18" charset="0"/>
                        </a:rPr>
                        <a:t>跨</a:t>
                      </a:r>
                      <a:r>
                        <a:rPr lang="zh-TW" sz="1600" kern="100" dirty="0">
                          <a:effectLst/>
                          <a:latin typeface="Times New Roman" panose="02020603050405020304" pitchFamily="18" charset="0"/>
                          <a:ea typeface="標楷體" panose="03000509000000000000" pitchFamily="65" charset="-120"/>
                          <a:cs typeface="Times New Roman" panose="02020603050405020304" pitchFamily="18" charset="0"/>
                        </a:rPr>
                        <a:t>語</a:t>
                      </a:r>
                      <a:r>
                        <a:rPr lang="zh-TW" altLang="en-US" sz="1600" kern="100" dirty="0">
                          <a:effectLst/>
                          <a:latin typeface="Times New Roman" panose="02020603050405020304" pitchFamily="18" charset="0"/>
                          <a:ea typeface="標楷體" panose="03000509000000000000" pitchFamily="65" charset="-120"/>
                          <a:cs typeface="Times New Roman" panose="02020603050405020304" pitchFamily="18" charset="0"/>
                        </a:rPr>
                        <a:t>言</a:t>
                      </a:r>
                      <a:r>
                        <a:rPr lang="zh-TW" sz="1600" kern="100" dirty="0">
                          <a:effectLst/>
                          <a:latin typeface="Times New Roman" panose="02020603050405020304" pitchFamily="18" charset="0"/>
                          <a:ea typeface="標楷體" panose="03000509000000000000" pitchFamily="65" charset="-120"/>
                          <a:cs typeface="Times New Roman" panose="02020603050405020304" pitchFamily="18" charset="0"/>
                        </a:rPr>
                        <a:t>與探究學習的重要內涵。</a:t>
                      </a:r>
                    </a:p>
                    <a:p>
                      <a:pPr marL="457200" indent="-457200" algn="just">
                        <a:spcAft>
                          <a:spcPts val="0"/>
                        </a:spcAft>
                      </a:pPr>
                      <a:r>
                        <a:rPr lang="zh-TW" sz="1600" kern="100" dirty="0">
                          <a:effectLst/>
                          <a:latin typeface="Times New Roman" panose="02020603050405020304" pitchFamily="18" charset="0"/>
                          <a:ea typeface="標楷體" panose="03000509000000000000" pitchFamily="65" charset="-120"/>
                          <a:cs typeface="Times New Roman" panose="02020603050405020304" pitchFamily="18" charset="0"/>
                        </a:rPr>
                        <a:t>國</a:t>
                      </a:r>
                      <a:r>
                        <a:rPr lang="en-US" sz="1600" kern="100" dirty="0">
                          <a:effectLst/>
                          <a:latin typeface="Times New Roman" panose="02020603050405020304" pitchFamily="18" charset="0"/>
                          <a:ea typeface="標楷體" panose="03000509000000000000" pitchFamily="65" charset="-120"/>
                          <a:cs typeface="Times New Roman" panose="02020603050405020304" pitchFamily="18" charset="0"/>
                        </a:rPr>
                        <a:t>J8 </a:t>
                      </a:r>
                      <a:r>
                        <a:rPr lang="zh-TW" sz="1600" kern="100" dirty="0">
                          <a:effectLst/>
                          <a:latin typeface="Times New Roman" panose="02020603050405020304" pitchFamily="18" charset="0"/>
                          <a:ea typeface="標楷體" panose="03000509000000000000" pitchFamily="65" charset="-120"/>
                          <a:cs typeface="Times New Roman" panose="02020603050405020304" pitchFamily="18" charset="0"/>
                        </a:rPr>
                        <a:t>覺察外語與探究學習對國際能力養成的重要性。</a:t>
                      </a:r>
                    </a:p>
                    <a:p>
                      <a:pPr marL="457200" indent="-457200" algn="just">
                        <a:spcAft>
                          <a:spcPts val="0"/>
                        </a:spcAft>
                      </a:pPr>
                      <a:r>
                        <a:rPr lang="zh-TW" sz="1600" kern="100" dirty="0">
                          <a:effectLst/>
                          <a:latin typeface="Times New Roman" panose="02020603050405020304" pitchFamily="18" charset="0"/>
                          <a:ea typeface="標楷體" panose="03000509000000000000" pitchFamily="65" charset="-120"/>
                          <a:cs typeface="Times New Roman" panose="02020603050405020304" pitchFamily="18" charset="0"/>
                        </a:rPr>
                        <a:t>國</a:t>
                      </a:r>
                      <a:r>
                        <a:rPr lang="en-US" sz="1600" kern="100" dirty="0">
                          <a:effectLst/>
                          <a:latin typeface="Times New Roman" panose="02020603050405020304" pitchFamily="18" charset="0"/>
                          <a:ea typeface="標楷體" panose="03000509000000000000" pitchFamily="65" charset="-120"/>
                          <a:cs typeface="Times New Roman" panose="02020603050405020304" pitchFamily="18" charset="0"/>
                        </a:rPr>
                        <a:t>J9 </a:t>
                      </a:r>
                      <a:r>
                        <a:rPr lang="zh-TW" sz="1600" kern="100" dirty="0">
                          <a:effectLst/>
                          <a:latin typeface="Times New Roman" panose="02020603050405020304" pitchFamily="18" charset="0"/>
                          <a:ea typeface="標楷體" panose="03000509000000000000" pitchFamily="65" charset="-120"/>
                          <a:cs typeface="Times New Roman" panose="02020603050405020304" pitchFamily="18" charset="0"/>
                        </a:rPr>
                        <a:t>運用跨文化溝通技巧參與國際交流。</a:t>
                      </a:r>
                    </a:p>
                  </a:txBody>
                  <a:tcPr marL="40211" marR="40211" marT="6155"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457200" indent="-457200" algn="just">
                        <a:spcAft>
                          <a:spcPts val="0"/>
                        </a:spcAft>
                      </a:pPr>
                      <a:r>
                        <a:rPr lang="zh-TW" sz="1600" kern="100" dirty="0">
                          <a:effectLst/>
                          <a:latin typeface="Times New Roman" panose="02020603050405020304" pitchFamily="18" charset="0"/>
                          <a:ea typeface="標楷體" panose="03000509000000000000" pitchFamily="65" charset="-120"/>
                          <a:cs typeface="Times New Roman" panose="02020603050405020304" pitchFamily="18" charset="0"/>
                        </a:rPr>
                        <a:t>國</a:t>
                      </a:r>
                      <a:r>
                        <a:rPr lang="en-US" sz="1600" kern="100" dirty="0">
                          <a:effectLst/>
                          <a:latin typeface="Times New Roman" panose="02020603050405020304" pitchFamily="18" charset="0"/>
                          <a:ea typeface="標楷體" panose="03000509000000000000" pitchFamily="65" charset="-120"/>
                          <a:cs typeface="Times New Roman" panose="02020603050405020304" pitchFamily="18" charset="0"/>
                        </a:rPr>
                        <a:t>U7 </a:t>
                      </a:r>
                      <a:r>
                        <a:rPr lang="zh-TW" sz="1600" kern="100" dirty="0">
                          <a:effectLst/>
                          <a:latin typeface="Times New Roman" panose="02020603050405020304" pitchFamily="18" charset="0"/>
                          <a:ea typeface="標楷體" panose="03000509000000000000" pitchFamily="65" charset="-120"/>
                          <a:cs typeface="Times New Roman" panose="02020603050405020304" pitchFamily="18" charset="0"/>
                        </a:rPr>
                        <a:t>理解</a:t>
                      </a:r>
                      <a:r>
                        <a:rPr lang="zh-TW" altLang="en-US" sz="1600" kern="100" dirty="0">
                          <a:effectLst/>
                          <a:latin typeface="Times New Roman" panose="02020603050405020304" pitchFamily="18" charset="0"/>
                          <a:ea typeface="標楷體" panose="03000509000000000000" pitchFamily="65" charset="-120"/>
                          <a:cs typeface="Times New Roman" panose="02020603050405020304" pitchFamily="18" charset="0"/>
                        </a:rPr>
                        <a:t>跨</a:t>
                      </a:r>
                      <a:r>
                        <a:rPr lang="zh-TW" sz="1600" kern="100" dirty="0">
                          <a:effectLst/>
                          <a:latin typeface="Times New Roman" panose="02020603050405020304" pitchFamily="18" charset="0"/>
                          <a:ea typeface="標楷體" panose="03000509000000000000" pitchFamily="65" charset="-120"/>
                          <a:cs typeface="Times New Roman" panose="02020603050405020304" pitchFamily="18" charset="0"/>
                        </a:rPr>
                        <a:t>語</a:t>
                      </a:r>
                      <a:r>
                        <a:rPr lang="zh-TW" altLang="en-US" sz="1600" kern="100" dirty="0">
                          <a:effectLst/>
                          <a:latin typeface="Times New Roman" panose="02020603050405020304" pitchFamily="18" charset="0"/>
                          <a:ea typeface="標楷體" panose="03000509000000000000" pitchFamily="65" charset="-120"/>
                          <a:cs typeface="Times New Roman" panose="02020603050405020304" pitchFamily="18" charset="0"/>
                        </a:rPr>
                        <a:t>言</a:t>
                      </a:r>
                      <a:r>
                        <a:rPr lang="zh-TW" sz="1600" kern="100" dirty="0">
                          <a:effectLst/>
                          <a:latin typeface="Times New Roman" panose="02020603050405020304" pitchFamily="18" charset="0"/>
                          <a:ea typeface="標楷體" panose="03000509000000000000" pitchFamily="65" charset="-120"/>
                          <a:cs typeface="Times New Roman" panose="02020603050405020304" pitchFamily="18" charset="0"/>
                        </a:rPr>
                        <a:t>與探究學習的多元途徑。</a:t>
                      </a:r>
                    </a:p>
                    <a:p>
                      <a:pPr marL="457200" indent="-457200" algn="just">
                        <a:spcAft>
                          <a:spcPts val="0"/>
                        </a:spcAft>
                      </a:pPr>
                      <a:r>
                        <a:rPr lang="zh-TW" sz="1600" kern="100" dirty="0">
                          <a:effectLst/>
                          <a:latin typeface="Times New Roman" panose="02020603050405020304" pitchFamily="18" charset="0"/>
                          <a:ea typeface="標楷體" panose="03000509000000000000" pitchFamily="65" charset="-120"/>
                          <a:cs typeface="Times New Roman" panose="02020603050405020304" pitchFamily="18" charset="0"/>
                        </a:rPr>
                        <a:t>國</a:t>
                      </a:r>
                      <a:r>
                        <a:rPr lang="en-US" sz="1600" kern="100" dirty="0">
                          <a:effectLst/>
                          <a:latin typeface="Times New Roman" panose="02020603050405020304" pitchFamily="18" charset="0"/>
                          <a:ea typeface="標楷體" panose="03000509000000000000" pitchFamily="65" charset="-120"/>
                          <a:cs typeface="Times New Roman" panose="02020603050405020304" pitchFamily="18" charset="0"/>
                        </a:rPr>
                        <a:t>U8 </a:t>
                      </a:r>
                      <a:r>
                        <a:rPr lang="zh-TW" sz="1600" kern="100" dirty="0">
                          <a:effectLst/>
                          <a:latin typeface="Times New Roman" panose="02020603050405020304" pitchFamily="18" charset="0"/>
                          <a:ea typeface="標楷體" panose="03000509000000000000" pitchFamily="65" charset="-120"/>
                          <a:cs typeface="Times New Roman" panose="02020603050405020304" pitchFamily="18" charset="0"/>
                        </a:rPr>
                        <a:t>反思自我國際能力的學習歷程與成果。</a:t>
                      </a:r>
                    </a:p>
                    <a:p>
                      <a:pPr marL="457200" indent="-457200" algn="just">
                        <a:spcAft>
                          <a:spcPts val="0"/>
                        </a:spcAft>
                      </a:pPr>
                      <a:r>
                        <a:rPr lang="zh-TW" sz="1600" kern="100" dirty="0">
                          <a:effectLst/>
                          <a:latin typeface="Times New Roman" panose="02020603050405020304" pitchFamily="18" charset="0"/>
                          <a:ea typeface="標楷體" panose="03000509000000000000" pitchFamily="65" charset="-120"/>
                          <a:cs typeface="Times New Roman" panose="02020603050405020304" pitchFamily="18" charset="0"/>
                        </a:rPr>
                        <a:t>國</a:t>
                      </a:r>
                      <a:r>
                        <a:rPr lang="en-US" sz="1600" kern="100" dirty="0">
                          <a:effectLst/>
                          <a:latin typeface="Times New Roman" panose="02020603050405020304" pitchFamily="18" charset="0"/>
                          <a:ea typeface="標楷體" panose="03000509000000000000" pitchFamily="65" charset="-120"/>
                          <a:cs typeface="Times New Roman" panose="02020603050405020304" pitchFamily="18" charset="0"/>
                        </a:rPr>
                        <a:t>U9 </a:t>
                      </a:r>
                      <a:r>
                        <a:rPr lang="zh-TW" sz="1600" kern="100" dirty="0">
                          <a:effectLst/>
                          <a:latin typeface="Times New Roman" panose="02020603050405020304" pitchFamily="18" charset="0"/>
                          <a:ea typeface="標楷體" panose="03000509000000000000" pitchFamily="65" charset="-120"/>
                          <a:cs typeface="Times New Roman" panose="02020603050405020304" pitchFamily="18" charset="0"/>
                        </a:rPr>
                        <a:t>具備跨文化溝通與國際合作的能力。</a:t>
                      </a:r>
                    </a:p>
                  </a:txBody>
                  <a:tcPr marL="40211" marR="40211" marT="6155"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4181510933"/>
                  </a:ext>
                </a:extLst>
              </a:tr>
              <a:tr h="1454385">
                <a:tc>
                  <a:txBody>
                    <a:bodyPr/>
                    <a:lstStyle/>
                    <a:p>
                      <a:pPr algn="ctr">
                        <a:spcAft>
                          <a:spcPts val="0"/>
                        </a:spcAft>
                      </a:pPr>
                      <a:r>
                        <a:rPr lang="zh-TW" sz="1400" kern="100" dirty="0">
                          <a:effectLst/>
                          <a:latin typeface="Times New Roman" panose="02020603050405020304" pitchFamily="18" charset="0"/>
                          <a:ea typeface="標楷體" panose="03000509000000000000" pitchFamily="65" charset="-120"/>
                          <a:cs typeface="Times New Roman" panose="02020603050405020304" pitchFamily="18" charset="0"/>
                        </a:rPr>
                        <a:t>善盡全球</a:t>
                      </a:r>
                    </a:p>
                    <a:p>
                      <a:pPr algn="ctr">
                        <a:spcAft>
                          <a:spcPts val="0"/>
                        </a:spcAft>
                      </a:pPr>
                      <a:r>
                        <a:rPr lang="zh-TW" sz="1400" kern="100" dirty="0">
                          <a:effectLst/>
                          <a:latin typeface="Times New Roman" panose="02020603050405020304" pitchFamily="18" charset="0"/>
                          <a:ea typeface="標楷體" panose="03000509000000000000" pitchFamily="65" charset="-120"/>
                          <a:cs typeface="Times New Roman" panose="02020603050405020304" pitchFamily="18" charset="0"/>
                        </a:rPr>
                        <a:t>公民責任</a:t>
                      </a:r>
                    </a:p>
                  </a:txBody>
                  <a:tcPr marL="40211" marR="40211" marT="615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530225" indent="-530225" algn="just">
                        <a:spcAft>
                          <a:spcPts val="0"/>
                        </a:spcAft>
                      </a:pPr>
                      <a:r>
                        <a:rPr lang="zh-TW" sz="1600" kern="100" dirty="0">
                          <a:effectLst/>
                          <a:latin typeface="Times New Roman" panose="02020603050405020304" pitchFamily="18" charset="0"/>
                          <a:ea typeface="標楷體" panose="03000509000000000000" pitchFamily="65" charset="-120"/>
                          <a:cs typeface="Times New Roman" panose="02020603050405020304" pitchFamily="18" charset="0"/>
                        </a:rPr>
                        <a:t>國</a:t>
                      </a:r>
                      <a:r>
                        <a:rPr lang="en-US" sz="1600" kern="100" dirty="0">
                          <a:effectLst/>
                          <a:latin typeface="Times New Roman" panose="02020603050405020304" pitchFamily="18" charset="0"/>
                          <a:ea typeface="標楷體" panose="03000509000000000000" pitchFamily="65" charset="-120"/>
                          <a:cs typeface="Times New Roman" panose="02020603050405020304" pitchFamily="18" charset="0"/>
                        </a:rPr>
                        <a:t>E10 </a:t>
                      </a:r>
                      <a:r>
                        <a:rPr lang="zh-TW" sz="1600" kern="100" dirty="0">
                          <a:effectLst/>
                          <a:latin typeface="Times New Roman" panose="02020603050405020304" pitchFamily="18" charset="0"/>
                          <a:ea typeface="標楷體" panose="03000509000000000000" pitchFamily="65" charset="-120"/>
                          <a:cs typeface="Times New Roman" panose="02020603050405020304" pitchFamily="18" charset="0"/>
                        </a:rPr>
                        <a:t>認識世界基本人權與道德責任。</a:t>
                      </a:r>
                    </a:p>
                    <a:p>
                      <a:pPr marL="530225" indent="-530225" algn="just">
                        <a:spcAft>
                          <a:spcPts val="0"/>
                        </a:spcAft>
                      </a:pPr>
                      <a:r>
                        <a:rPr lang="zh-TW" sz="1600" kern="100" dirty="0">
                          <a:effectLst/>
                          <a:latin typeface="Times New Roman" panose="02020603050405020304" pitchFamily="18" charset="0"/>
                          <a:ea typeface="標楷體" panose="03000509000000000000" pitchFamily="65" charset="-120"/>
                          <a:cs typeface="Times New Roman" panose="02020603050405020304" pitchFamily="18" charset="0"/>
                        </a:rPr>
                        <a:t>國</a:t>
                      </a:r>
                      <a:r>
                        <a:rPr lang="en-US" sz="1600" kern="100" dirty="0">
                          <a:effectLst/>
                          <a:latin typeface="Times New Roman" panose="02020603050405020304" pitchFamily="18" charset="0"/>
                          <a:ea typeface="標楷體" panose="03000509000000000000" pitchFamily="65" charset="-120"/>
                          <a:cs typeface="Times New Roman" panose="02020603050405020304" pitchFamily="18" charset="0"/>
                        </a:rPr>
                        <a:t>E11 </a:t>
                      </a:r>
                      <a:r>
                        <a:rPr lang="zh-TW" sz="1600" kern="100" dirty="0">
                          <a:effectLst/>
                          <a:latin typeface="Times New Roman" panose="02020603050405020304" pitchFamily="18" charset="0"/>
                          <a:ea typeface="標楷體" panose="03000509000000000000" pitchFamily="65" charset="-120"/>
                          <a:cs typeface="Times New Roman" panose="02020603050405020304" pitchFamily="18" charset="0"/>
                        </a:rPr>
                        <a:t>體會國際弱勢者的現象與處境。</a:t>
                      </a:r>
                    </a:p>
                    <a:p>
                      <a:pPr marL="530225" indent="-530225" algn="just">
                        <a:spcAft>
                          <a:spcPts val="0"/>
                        </a:spcAft>
                      </a:pPr>
                      <a:r>
                        <a:rPr lang="zh-TW" sz="1600" kern="100" dirty="0">
                          <a:effectLst/>
                          <a:latin typeface="Times New Roman" panose="02020603050405020304" pitchFamily="18" charset="0"/>
                          <a:ea typeface="標楷體" panose="03000509000000000000" pitchFamily="65" charset="-120"/>
                          <a:cs typeface="Times New Roman" panose="02020603050405020304" pitchFamily="18" charset="0"/>
                        </a:rPr>
                        <a:t>國</a:t>
                      </a:r>
                      <a:r>
                        <a:rPr lang="en-US" sz="1600" kern="100" dirty="0">
                          <a:effectLst/>
                          <a:latin typeface="Times New Roman" panose="02020603050405020304" pitchFamily="18" charset="0"/>
                          <a:ea typeface="標楷體" panose="03000509000000000000" pitchFamily="65" charset="-120"/>
                          <a:cs typeface="Times New Roman" panose="02020603050405020304" pitchFamily="18" charset="0"/>
                        </a:rPr>
                        <a:t>E12 </a:t>
                      </a:r>
                      <a:r>
                        <a:rPr lang="zh-TW" sz="1600" kern="100" dirty="0">
                          <a:effectLst/>
                          <a:latin typeface="Times New Roman" panose="02020603050405020304" pitchFamily="18" charset="0"/>
                          <a:ea typeface="標楷體" panose="03000509000000000000" pitchFamily="65" charset="-120"/>
                          <a:cs typeface="Times New Roman" panose="02020603050405020304" pitchFamily="18" charset="0"/>
                        </a:rPr>
                        <a:t>觀察生活中的全球議題，並構思生活行動策略。</a:t>
                      </a:r>
                    </a:p>
                  </a:txBody>
                  <a:tcPr marL="40211" marR="40211" marT="6155"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530225" indent="-530225" algn="just">
                        <a:spcAft>
                          <a:spcPts val="0"/>
                        </a:spcAft>
                      </a:pPr>
                      <a:r>
                        <a:rPr lang="zh-TW" sz="1600" kern="100" dirty="0">
                          <a:effectLst/>
                          <a:latin typeface="Times New Roman" panose="02020603050405020304" pitchFamily="18" charset="0"/>
                          <a:ea typeface="標楷體" panose="03000509000000000000" pitchFamily="65" charset="-120"/>
                          <a:cs typeface="Times New Roman" panose="02020603050405020304" pitchFamily="18" charset="0"/>
                        </a:rPr>
                        <a:t>國</a:t>
                      </a:r>
                      <a:r>
                        <a:rPr lang="en-US" sz="1600" kern="100" dirty="0">
                          <a:effectLst/>
                          <a:latin typeface="Times New Roman" panose="02020603050405020304" pitchFamily="18" charset="0"/>
                          <a:ea typeface="標楷體" panose="03000509000000000000" pitchFamily="65" charset="-120"/>
                          <a:cs typeface="Times New Roman" panose="02020603050405020304" pitchFamily="18" charset="0"/>
                        </a:rPr>
                        <a:t>J10 </a:t>
                      </a:r>
                      <a:r>
                        <a:rPr lang="zh-TW" sz="1600" kern="100" dirty="0">
                          <a:effectLst/>
                          <a:latin typeface="Times New Roman" panose="02020603050405020304" pitchFamily="18" charset="0"/>
                          <a:ea typeface="標楷體" panose="03000509000000000000" pitchFamily="65" charset="-120"/>
                          <a:cs typeface="Times New Roman" panose="02020603050405020304" pitchFamily="18" charset="0"/>
                        </a:rPr>
                        <a:t>了解全球永續發展之理念。</a:t>
                      </a:r>
                    </a:p>
                    <a:p>
                      <a:pPr marL="530225" indent="-530225" algn="just">
                        <a:spcAft>
                          <a:spcPts val="0"/>
                        </a:spcAft>
                      </a:pPr>
                      <a:r>
                        <a:rPr lang="zh-TW" sz="1600" kern="100" dirty="0">
                          <a:effectLst/>
                          <a:latin typeface="Times New Roman" panose="02020603050405020304" pitchFamily="18" charset="0"/>
                          <a:ea typeface="標楷體" panose="03000509000000000000" pitchFamily="65" charset="-120"/>
                          <a:cs typeface="Times New Roman" panose="02020603050405020304" pitchFamily="18" charset="0"/>
                        </a:rPr>
                        <a:t>國</a:t>
                      </a:r>
                      <a:r>
                        <a:rPr lang="en-US" sz="1600" kern="100" dirty="0">
                          <a:effectLst/>
                          <a:latin typeface="Times New Roman" panose="02020603050405020304" pitchFamily="18" charset="0"/>
                          <a:ea typeface="標楷體" panose="03000509000000000000" pitchFamily="65" charset="-120"/>
                          <a:cs typeface="Times New Roman" panose="02020603050405020304" pitchFamily="18" charset="0"/>
                        </a:rPr>
                        <a:t>J11 </a:t>
                      </a:r>
                      <a:r>
                        <a:rPr lang="zh-TW" sz="1600" kern="100" dirty="0">
                          <a:effectLst/>
                          <a:latin typeface="Times New Roman" panose="02020603050405020304" pitchFamily="18" charset="0"/>
                          <a:ea typeface="標楷體" panose="03000509000000000000" pitchFamily="65" charset="-120"/>
                          <a:cs typeface="Times New Roman" panose="02020603050405020304" pitchFamily="18" charset="0"/>
                        </a:rPr>
                        <a:t>尊重與維護不同文化群體的人權與尊嚴。</a:t>
                      </a:r>
                    </a:p>
                    <a:p>
                      <a:pPr marL="457200" indent="-457200" algn="just">
                        <a:spcAft>
                          <a:spcPts val="0"/>
                        </a:spcAft>
                      </a:pPr>
                      <a:r>
                        <a:rPr lang="zh-TW" sz="1600" kern="100" dirty="0">
                          <a:effectLst/>
                          <a:latin typeface="Times New Roman" panose="02020603050405020304" pitchFamily="18" charset="0"/>
                          <a:ea typeface="標楷體" panose="03000509000000000000" pitchFamily="65" charset="-120"/>
                          <a:cs typeface="Times New Roman" panose="02020603050405020304" pitchFamily="18" charset="0"/>
                        </a:rPr>
                        <a:t>國</a:t>
                      </a:r>
                      <a:r>
                        <a:rPr lang="en-US" sz="1600" kern="100" dirty="0">
                          <a:effectLst/>
                          <a:latin typeface="Times New Roman" panose="02020603050405020304" pitchFamily="18" charset="0"/>
                          <a:ea typeface="標楷體" panose="03000509000000000000" pitchFamily="65" charset="-120"/>
                          <a:cs typeface="Times New Roman" panose="02020603050405020304" pitchFamily="18" charset="0"/>
                        </a:rPr>
                        <a:t>J12 </a:t>
                      </a:r>
                      <a:r>
                        <a:rPr lang="zh-TW" sz="1600" kern="100" dirty="0">
                          <a:effectLst/>
                          <a:latin typeface="Times New Roman" panose="02020603050405020304" pitchFamily="18" charset="0"/>
                          <a:ea typeface="標楷體" panose="03000509000000000000" pitchFamily="65" charset="-120"/>
                          <a:cs typeface="Times New Roman" panose="02020603050405020304" pitchFamily="18" charset="0"/>
                        </a:rPr>
                        <a:t>探索全球議題，並構思永續發展的在地行動方案。</a:t>
                      </a:r>
                    </a:p>
                  </a:txBody>
                  <a:tcPr marL="40211" marR="40211" marT="6155"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530225" indent="-530225" algn="just">
                        <a:spcAft>
                          <a:spcPts val="0"/>
                        </a:spcAft>
                      </a:pPr>
                      <a:r>
                        <a:rPr lang="zh-TW" sz="1600" kern="100" dirty="0">
                          <a:effectLst/>
                          <a:latin typeface="Times New Roman" panose="02020603050405020304" pitchFamily="18" charset="0"/>
                          <a:ea typeface="標楷體" panose="03000509000000000000" pitchFamily="65" charset="-120"/>
                          <a:cs typeface="Times New Roman" panose="02020603050405020304" pitchFamily="18" charset="0"/>
                        </a:rPr>
                        <a:t>國</a:t>
                      </a:r>
                      <a:r>
                        <a:rPr lang="en-US" sz="1600" kern="100" dirty="0">
                          <a:effectLst/>
                          <a:latin typeface="Times New Roman" panose="02020603050405020304" pitchFamily="18" charset="0"/>
                          <a:ea typeface="標楷體" panose="03000509000000000000" pitchFamily="65" charset="-120"/>
                          <a:cs typeface="Times New Roman" panose="02020603050405020304" pitchFamily="18" charset="0"/>
                        </a:rPr>
                        <a:t>U10</a:t>
                      </a:r>
                      <a:r>
                        <a:rPr lang="zh-TW" altLang="en-US" sz="1600" kern="100" dirty="0">
                          <a:effectLst/>
                          <a:latin typeface="Times New Roman" panose="02020603050405020304" pitchFamily="18" charset="0"/>
                          <a:ea typeface="標楷體" panose="03000509000000000000" pitchFamily="65" charset="-120"/>
                          <a:cs typeface="Times New Roman" panose="02020603050405020304" pitchFamily="18" charset="0"/>
                        </a:rPr>
                        <a:t> </a:t>
                      </a:r>
                      <a:r>
                        <a:rPr lang="zh-TW" sz="1600" kern="100" dirty="0">
                          <a:effectLst/>
                          <a:latin typeface="Times New Roman" panose="02020603050405020304" pitchFamily="18" charset="0"/>
                          <a:ea typeface="標楷體" panose="03000509000000000000" pitchFamily="65" charset="-120"/>
                          <a:cs typeface="Times New Roman" panose="02020603050405020304" pitchFamily="18" charset="0"/>
                        </a:rPr>
                        <a:t>辨識</a:t>
                      </a:r>
                      <a:r>
                        <a:rPr lang="zh-TW" altLang="en-US" sz="1600" kern="100" dirty="0">
                          <a:effectLst/>
                          <a:latin typeface="Times New Roman" panose="02020603050405020304" pitchFamily="18" charset="0"/>
                          <a:ea typeface="標楷體" panose="03000509000000000000" pitchFamily="65" charset="-120"/>
                          <a:cs typeface="Times New Roman" panose="02020603050405020304" pitchFamily="18" charset="0"/>
                        </a:rPr>
                        <a:t>全球永續發展的行動策略</a:t>
                      </a:r>
                      <a:r>
                        <a:rPr lang="zh-TW" sz="1600" kern="100" dirty="0">
                          <a:effectLst/>
                          <a:latin typeface="Times New Roman" panose="02020603050405020304" pitchFamily="18" charset="0"/>
                          <a:ea typeface="標楷體" panose="03000509000000000000" pitchFamily="65" charset="-120"/>
                          <a:cs typeface="Times New Roman" panose="02020603050405020304" pitchFamily="18" charset="0"/>
                        </a:rPr>
                        <a:t>。</a:t>
                      </a:r>
                    </a:p>
                    <a:p>
                      <a:pPr marL="530225" indent="-530225" algn="just">
                        <a:spcAft>
                          <a:spcPts val="0"/>
                        </a:spcAft>
                      </a:pPr>
                      <a:r>
                        <a:rPr lang="zh-TW" sz="1600" kern="100" dirty="0">
                          <a:effectLst/>
                          <a:latin typeface="Times New Roman" panose="02020603050405020304" pitchFamily="18" charset="0"/>
                          <a:ea typeface="標楷體" panose="03000509000000000000" pitchFamily="65" charset="-120"/>
                          <a:cs typeface="Times New Roman" panose="02020603050405020304" pitchFamily="18" charset="0"/>
                        </a:rPr>
                        <a:t>國</a:t>
                      </a:r>
                      <a:r>
                        <a:rPr lang="en-US" sz="1600" kern="100" dirty="0">
                          <a:effectLst/>
                          <a:latin typeface="Times New Roman" panose="02020603050405020304" pitchFamily="18" charset="0"/>
                          <a:ea typeface="標楷體" panose="03000509000000000000" pitchFamily="65" charset="-120"/>
                          <a:cs typeface="Times New Roman" panose="02020603050405020304" pitchFamily="18" charset="0"/>
                        </a:rPr>
                        <a:t>U11 </a:t>
                      </a:r>
                      <a:r>
                        <a:rPr lang="zh-TW" sz="1600" kern="100" dirty="0">
                          <a:effectLst/>
                          <a:latin typeface="Times New Roman" panose="02020603050405020304" pitchFamily="18" charset="0"/>
                          <a:ea typeface="標楷體" panose="03000509000000000000" pitchFamily="65" charset="-120"/>
                          <a:cs typeface="Times New Roman" panose="02020603050405020304" pitchFamily="18" charset="0"/>
                        </a:rPr>
                        <a:t>體認全球生命共同體相互依存的重要性。</a:t>
                      </a:r>
                    </a:p>
                    <a:p>
                      <a:pPr marL="530225" indent="-530225" algn="just">
                        <a:spcAft>
                          <a:spcPts val="0"/>
                        </a:spcAft>
                      </a:pPr>
                      <a:r>
                        <a:rPr lang="zh-TW" sz="1600" kern="100" dirty="0">
                          <a:effectLst/>
                          <a:latin typeface="Times New Roman" panose="02020603050405020304" pitchFamily="18" charset="0"/>
                          <a:ea typeface="標楷體" panose="03000509000000000000" pitchFamily="65" charset="-120"/>
                          <a:cs typeface="Times New Roman" panose="02020603050405020304" pitchFamily="18" charset="0"/>
                        </a:rPr>
                        <a:t>國</a:t>
                      </a:r>
                      <a:r>
                        <a:rPr lang="en-US" sz="1600" kern="100" dirty="0">
                          <a:effectLst/>
                          <a:latin typeface="Times New Roman" panose="02020603050405020304" pitchFamily="18" charset="0"/>
                          <a:ea typeface="標楷體" panose="03000509000000000000" pitchFamily="65" charset="-120"/>
                          <a:cs typeface="Times New Roman" panose="02020603050405020304" pitchFamily="18" charset="0"/>
                        </a:rPr>
                        <a:t>U12 </a:t>
                      </a:r>
                      <a:r>
                        <a:rPr lang="zh-TW" sz="1600" kern="100" dirty="0">
                          <a:effectLst/>
                          <a:latin typeface="Times New Roman" panose="02020603050405020304" pitchFamily="18" charset="0"/>
                          <a:ea typeface="標楷體" panose="03000509000000000000" pitchFamily="65" charset="-120"/>
                          <a:cs typeface="Times New Roman" panose="02020603050405020304" pitchFamily="18" charset="0"/>
                        </a:rPr>
                        <a:t>發展解決全球議題方案與評價行動的能力。</a:t>
                      </a:r>
                    </a:p>
                  </a:txBody>
                  <a:tcPr marL="40211" marR="40211" marT="6155"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3856991325"/>
                  </a:ext>
                </a:extLst>
              </a:tr>
            </a:tbl>
          </a:graphicData>
        </a:graphic>
      </p:graphicFrame>
      <p:sp>
        <p:nvSpPr>
          <p:cNvPr id="2" name="投影片編號版面配置區 1"/>
          <p:cNvSpPr>
            <a:spLocks noGrp="1"/>
          </p:cNvSpPr>
          <p:nvPr>
            <p:ph type="sldNum" sz="quarter" idx="12"/>
          </p:nvPr>
        </p:nvSpPr>
        <p:spPr/>
        <p:txBody>
          <a:bodyPr/>
          <a:lstStyle/>
          <a:p>
            <a:fld id="{F20DD0DB-9D1D-49BD-808E-0C3B6BAF294F}" type="slidenum">
              <a:rPr lang="zh-TW" altLang="en-US" smtClean="0"/>
              <a:t>15</a:t>
            </a:fld>
            <a:endParaRPr lang="zh-TW" altLang="en-US"/>
          </a:p>
        </p:txBody>
      </p:sp>
    </p:spTree>
    <p:extLst>
      <p:ext uri="{BB962C8B-B14F-4D97-AF65-F5344CB8AC3E}">
        <p14:creationId xmlns:p14="http://schemas.microsoft.com/office/powerpoint/2010/main" val="321545027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投影片編號版面配置區 2"/>
          <p:cNvSpPr>
            <a:spLocks noGrp="1"/>
          </p:cNvSpPr>
          <p:nvPr>
            <p:ph type="sldNum" sz="quarter" idx="12"/>
          </p:nvPr>
        </p:nvSpPr>
        <p:spPr/>
        <p:txBody>
          <a:bodyPr/>
          <a:lstStyle/>
          <a:p>
            <a:fld id="{509E59D0-4C56-4ECF-ACC9-E297287AB25A}" type="slidenum">
              <a:rPr lang="zh-TW" altLang="en-US" smtClean="0"/>
              <a:pPr/>
              <a:t>16</a:t>
            </a:fld>
            <a:endParaRPr lang="zh-TW" altLang="en-US" dirty="0"/>
          </a:p>
        </p:txBody>
      </p:sp>
      <p:sp>
        <p:nvSpPr>
          <p:cNvPr id="19" name="標題 18"/>
          <p:cNvSpPr>
            <a:spLocks noGrp="1"/>
          </p:cNvSpPr>
          <p:nvPr>
            <p:ph type="title"/>
          </p:nvPr>
        </p:nvSpPr>
        <p:spPr>
          <a:xfrm>
            <a:off x="855238" y="790843"/>
            <a:ext cx="4677657" cy="924029"/>
          </a:xfrm>
          <a:custGeom>
            <a:avLst/>
            <a:gdLst>
              <a:gd name="connsiteX0" fmla="*/ 0 w 4986215"/>
              <a:gd name="connsiteY0" fmla="*/ 137365 h 1373645"/>
              <a:gd name="connsiteX1" fmla="*/ 137365 w 4986215"/>
              <a:gd name="connsiteY1" fmla="*/ 0 h 1373645"/>
              <a:gd name="connsiteX2" fmla="*/ 4848851 w 4986215"/>
              <a:gd name="connsiteY2" fmla="*/ 0 h 1373645"/>
              <a:gd name="connsiteX3" fmla="*/ 4986216 w 4986215"/>
              <a:gd name="connsiteY3" fmla="*/ 137365 h 1373645"/>
              <a:gd name="connsiteX4" fmla="*/ 4986215 w 4986215"/>
              <a:gd name="connsiteY4" fmla="*/ 1236281 h 1373645"/>
              <a:gd name="connsiteX5" fmla="*/ 4848850 w 4986215"/>
              <a:gd name="connsiteY5" fmla="*/ 1373646 h 1373645"/>
              <a:gd name="connsiteX6" fmla="*/ 137365 w 4986215"/>
              <a:gd name="connsiteY6" fmla="*/ 1373645 h 1373645"/>
              <a:gd name="connsiteX7" fmla="*/ 0 w 4986215"/>
              <a:gd name="connsiteY7" fmla="*/ 1236280 h 1373645"/>
              <a:gd name="connsiteX8" fmla="*/ 0 w 4986215"/>
              <a:gd name="connsiteY8" fmla="*/ 137365 h 13736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986215" h="1373645">
                <a:moveTo>
                  <a:pt x="0" y="137365"/>
                </a:moveTo>
                <a:cubicBezTo>
                  <a:pt x="0" y="61500"/>
                  <a:pt x="61500" y="0"/>
                  <a:pt x="137365" y="0"/>
                </a:cubicBezTo>
                <a:lnTo>
                  <a:pt x="4848851" y="0"/>
                </a:lnTo>
                <a:cubicBezTo>
                  <a:pt x="4924716" y="0"/>
                  <a:pt x="4986216" y="61500"/>
                  <a:pt x="4986216" y="137365"/>
                </a:cubicBezTo>
                <a:cubicBezTo>
                  <a:pt x="4986216" y="503670"/>
                  <a:pt x="4986215" y="869976"/>
                  <a:pt x="4986215" y="1236281"/>
                </a:cubicBezTo>
                <a:cubicBezTo>
                  <a:pt x="4986215" y="1312146"/>
                  <a:pt x="4924715" y="1373646"/>
                  <a:pt x="4848850" y="1373646"/>
                </a:cubicBezTo>
                <a:lnTo>
                  <a:pt x="137365" y="1373645"/>
                </a:lnTo>
                <a:cubicBezTo>
                  <a:pt x="61500" y="1373645"/>
                  <a:pt x="0" y="1312145"/>
                  <a:pt x="0" y="1236280"/>
                </a:cubicBezTo>
                <a:lnTo>
                  <a:pt x="0" y="137365"/>
                </a:lnTo>
                <a:close/>
              </a:path>
            </a:pathLst>
          </a:custGeom>
          <a:solidFill>
            <a:srgbClr val="0070C0"/>
          </a:solidFill>
        </p:spPr>
        <p:style>
          <a:lnRef idx="2">
            <a:schemeClr val="lt1">
              <a:hueOff val="0"/>
              <a:satOff val="0"/>
              <a:lumOff val="0"/>
              <a:alphaOff val="0"/>
            </a:schemeClr>
          </a:lnRef>
          <a:fillRef idx="1">
            <a:schemeClr val="accent2">
              <a:hueOff val="0"/>
              <a:satOff val="0"/>
              <a:lumOff val="0"/>
              <a:alphaOff val="0"/>
            </a:schemeClr>
          </a:fillRef>
          <a:effectRef idx="0">
            <a:schemeClr val="accent2">
              <a:hueOff val="0"/>
              <a:satOff val="0"/>
              <a:lumOff val="0"/>
              <a:alphaOff val="0"/>
            </a:schemeClr>
          </a:effectRef>
          <a:fontRef idx="minor">
            <a:schemeClr val="lt1"/>
          </a:fontRef>
        </p:style>
        <p:txBody>
          <a:bodyPr spcFirstLastPara="0" vert="horz" wrap="square" lIns="115797" tIns="115797" rIns="1178470" bIns="115797" numCol="1" spcCol="1270" anchor="ctr" anchorCtr="0">
            <a:noAutofit/>
          </a:bodyPr>
          <a:lstStyle/>
          <a:p>
            <a:pPr defTabSz="1022350">
              <a:spcAft>
                <a:spcPct val="35000"/>
              </a:spcAft>
            </a:pPr>
            <a:r>
              <a:rPr lang="en-US" altLang="zh-TW" sz="3600" dirty="0">
                <a:solidFill>
                  <a:schemeClr val="bg1"/>
                </a:solidFill>
                <a:effectLst>
                  <a:outerShdw blurRad="38100" dist="38100" dir="2700000" algn="tl">
                    <a:srgbClr val="000000">
                      <a:alpha val="43137"/>
                    </a:srgbClr>
                  </a:outerShdw>
                </a:effectLst>
                <a:latin typeface="Times New Roman" panose="02020603050405020304" pitchFamily="18" charset="0"/>
                <a:ea typeface="+mj-ea"/>
                <a:cs typeface="Times New Roman" panose="02020603050405020304" pitchFamily="18" charset="0"/>
              </a:rPr>
              <a:t>3.</a:t>
            </a:r>
            <a:r>
              <a:rPr lang="zh-TW" altLang="en-US" sz="3600" dirty="0">
                <a:solidFill>
                  <a:schemeClr val="bg1"/>
                </a:solidFill>
                <a:effectLst>
                  <a:outerShdw blurRad="38100" dist="38100" dir="2700000" algn="tl">
                    <a:srgbClr val="000000">
                      <a:alpha val="43137"/>
                    </a:srgbClr>
                  </a:outerShdw>
                </a:effectLst>
                <a:latin typeface="Times New Roman" panose="02020603050405020304" pitchFamily="18" charset="0"/>
                <a:ea typeface="+mj-ea"/>
                <a:cs typeface="Times New Roman" panose="02020603050405020304" pitchFamily="18" charset="0"/>
              </a:rPr>
              <a:t> 組成推動團隊</a:t>
            </a:r>
          </a:p>
        </p:txBody>
      </p:sp>
      <p:graphicFrame>
        <p:nvGraphicFramePr>
          <p:cNvPr id="20" name="資料庫圖表 19"/>
          <p:cNvGraphicFramePr/>
          <p:nvPr>
            <p:extLst>
              <p:ext uri="{D42A27DB-BD31-4B8C-83A1-F6EECF244321}">
                <p14:modId xmlns:p14="http://schemas.microsoft.com/office/powerpoint/2010/main" val="4238914053"/>
              </p:ext>
            </p:extLst>
          </p:nvPr>
        </p:nvGraphicFramePr>
        <p:xfrm>
          <a:off x="658318" y="2060025"/>
          <a:ext cx="9310400" cy="341851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21" name="文字方塊 20"/>
          <p:cNvSpPr txBox="1"/>
          <p:nvPr/>
        </p:nvSpPr>
        <p:spPr>
          <a:xfrm>
            <a:off x="658318" y="5786792"/>
            <a:ext cx="8429818" cy="400110"/>
          </a:xfrm>
          <a:prstGeom prst="rect">
            <a:avLst/>
          </a:prstGeom>
          <a:noFill/>
        </p:spPr>
        <p:txBody>
          <a:bodyPr wrap="square" rtlCol="0">
            <a:spAutoFit/>
          </a:bodyPr>
          <a:lstStyle/>
          <a:p>
            <a:r>
              <a:rPr lang="en-US" altLang="zh-TW" sz="2000" dirty="0">
                <a:latin typeface="+mj-ea"/>
                <a:ea typeface="+mj-ea"/>
              </a:rPr>
              <a:t>※</a:t>
            </a:r>
            <a:r>
              <a:rPr lang="zh-TW" altLang="en-US" sz="2000" dirty="0">
                <a:latin typeface="+mj-ea"/>
                <a:ea typeface="+mj-ea"/>
              </a:rPr>
              <a:t>參考花蓮縣東華附小國際交流推動團隊，學校可依照各自情況進行調整</a:t>
            </a:r>
          </a:p>
        </p:txBody>
      </p:sp>
    </p:spTree>
    <p:extLst>
      <p:ext uri="{BB962C8B-B14F-4D97-AF65-F5344CB8AC3E}">
        <p14:creationId xmlns:p14="http://schemas.microsoft.com/office/powerpoint/2010/main" val="51361702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投影片編號版面配置區 2"/>
          <p:cNvSpPr>
            <a:spLocks noGrp="1"/>
          </p:cNvSpPr>
          <p:nvPr>
            <p:ph type="sldNum" sz="quarter" idx="12"/>
          </p:nvPr>
        </p:nvSpPr>
        <p:spPr/>
        <p:txBody>
          <a:bodyPr/>
          <a:lstStyle/>
          <a:p>
            <a:fld id="{509E59D0-4C56-4ECF-ACC9-E297287AB25A}" type="slidenum">
              <a:rPr lang="zh-TW" altLang="en-US" smtClean="0"/>
              <a:pPr/>
              <a:t>17</a:t>
            </a:fld>
            <a:endParaRPr lang="zh-TW" altLang="en-US" dirty="0"/>
          </a:p>
        </p:txBody>
      </p:sp>
      <p:sp>
        <p:nvSpPr>
          <p:cNvPr id="5" name="內容版面配置區 2"/>
          <p:cNvSpPr txBox="1">
            <a:spLocks/>
          </p:cNvSpPr>
          <p:nvPr/>
        </p:nvSpPr>
        <p:spPr>
          <a:xfrm>
            <a:off x="939625" y="1862984"/>
            <a:ext cx="8919270" cy="1972816"/>
          </a:xfrm>
          <a:prstGeom prst="rect">
            <a:avLst/>
          </a:prstGeom>
        </p:spPr>
        <p:txBody>
          <a:bodyPr/>
          <a:lst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r>
              <a:rPr lang="zh-TW" altLang="en-US" dirty="0">
                <a:latin typeface="標楷體" panose="03000509000000000000" pitchFamily="65" charset="-120"/>
                <a:ea typeface="標楷體" panose="03000509000000000000" pitchFamily="65" charset="-120"/>
              </a:rPr>
              <a:t>選定國際教育議題實質內涵，並</a:t>
            </a:r>
            <a:r>
              <a:rPr lang="zh-TW" altLang="zh-TW" dirty="0">
                <a:latin typeface="標楷體" panose="03000509000000000000" pitchFamily="65" charset="-120"/>
                <a:ea typeface="標楷體" panose="03000509000000000000" pitchFamily="65" charset="-120"/>
              </a:rPr>
              <a:t>轉化</a:t>
            </a:r>
            <a:r>
              <a:rPr lang="zh-TW" altLang="en-US" dirty="0">
                <a:latin typeface="標楷體" panose="03000509000000000000" pitchFamily="65" charset="-120"/>
                <a:ea typeface="標楷體" panose="03000509000000000000" pitchFamily="65" charset="-120"/>
              </a:rPr>
              <a:t>為</a:t>
            </a:r>
            <a:r>
              <a:rPr lang="zh-TW" altLang="zh-TW" dirty="0">
                <a:latin typeface="標楷體" panose="03000509000000000000" pitchFamily="65" charset="-120"/>
                <a:ea typeface="標楷體" panose="03000509000000000000" pitchFamily="65" charset="-120"/>
              </a:rPr>
              <a:t>對應學習目標，作為評量與檢核學生</a:t>
            </a:r>
            <a:r>
              <a:rPr lang="zh-TW" altLang="en-US" dirty="0">
                <a:latin typeface="標楷體" panose="03000509000000000000" pitchFamily="65" charset="-120"/>
                <a:ea typeface="標楷體" panose="03000509000000000000" pitchFamily="65" charset="-120"/>
              </a:rPr>
              <a:t>  </a:t>
            </a:r>
            <a:r>
              <a:rPr lang="zh-TW" altLang="zh-TW" dirty="0">
                <a:latin typeface="標楷體" panose="03000509000000000000" pitchFamily="65" charset="-120"/>
                <a:ea typeface="標楷體" panose="03000509000000000000" pitchFamily="65" charset="-120"/>
              </a:rPr>
              <a:t>學習成果之依據</a:t>
            </a:r>
            <a:endParaRPr lang="en-US" altLang="zh-TW" dirty="0">
              <a:latin typeface="標楷體" panose="03000509000000000000" pitchFamily="65" charset="-120"/>
              <a:ea typeface="標楷體" panose="03000509000000000000" pitchFamily="65" charset="-120"/>
            </a:endParaRPr>
          </a:p>
          <a:p>
            <a:r>
              <a:rPr lang="zh-TW" altLang="en-US" dirty="0">
                <a:latin typeface="標楷體" panose="03000509000000000000" pitchFamily="65" charset="-120"/>
                <a:ea typeface="標楷體" panose="03000509000000000000" pitchFamily="65" charset="-120"/>
              </a:rPr>
              <a:t>例如：</a:t>
            </a:r>
          </a:p>
        </p:txBody>
      </p:sp>
      <p:graphicFrame>
        <p:nvGraphicFramePr>
          <p:cNvPr id="6" name="資料庫圖表 5"/>
          <p:cNvGraphicFramePr/>
          <p:nvPr/>
        </p:nvGraphicFramePr>
        <p:xfrm>
          <a:off x="1998145" y="2554014"/>
          <a:ext cx="8438627" cy="375305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8" name="標題 18"/>
          <p:cNvSpPr>
            <a:spLocks noGrp="1"/>
          </p:cNvSpPr>
          <p:nvPr>
            <p:ph type="title"/>
          </p:nvPr>
        </p:nvSpPr>
        <p:spPr>
          <a:xfrm>
            <a:off x="939625" y="595192"/>
            <a:ext cx="8035977" cy="924029"/>
          </a:xfrm>
          <a:custGeom>
            <a:avLst/>
            <a:gdLst>
              <a:gd name="connsiteX0" fmla="*/ 0 w 4986215"/>
              <a:gd name="connsiteY0" fmla="*/ 137365 h 1373645"/>
              <a:gd name="connsiteX1" fmla="*/ 137365 w 4986215"/>
              <a:gd name="connsiteY1" fmla="*/ 0 h 1373645"/>
              <a:gd name="connsiteX2" fmla="*/ 4848851 w 4986215"/>
              <a:gd name="connsiteY2" fmla="*/ 0 h 1373645"/>
              <a:gd name="connsiteX3" fmla="*/ 4986216 w 4986215"/>
              <a:gd name="connsiteY3" fmla="*/ 137365 h 1373645"/>
              <a:gd name="connsiteX4" fmla="*/ 4986215 w 4986215"/>
              <a:gd name="connsiteY4" fmla="*/ 1236281 h 1373645"/>
              <a:gd name="connsiteX5" fmla="*/ 4848850 w 4986215"/>
              <a:gd name="connsiteY5" fmla="*/ 1373646 h 1373645"/>
              <a:gd name="connsiteX6" fmla="*/ 137365 w 4986215"/>
              <a:gd name="connsiteY6" fmla="*/ 1373645 h 1373645"/>
              <a:gd name="connsiteX7" fmla="*/ 0 w 4986215"/>
              <a:gd name="connsiteY7" fmla="*/ 1236280 h 1373645"/>
              <a:gd name="connsiteX8" fmla="*/ 0 w 4986215"/>
              <a:gd name="connsiteY8" fmla="*/ 137365 h 13736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986215" h="1373645">
                <a:moveTo>
                  <a:pt x="0" y="137365"/>
                </a:moveTo>
                <a:cubicBezTo>
                  <a:pt x="0" y="61500"/>
                  <a:pt x="61500" y="0"/>
                  <a:pt x="137365" y="0"/>
                </a:cubicBezTo>
                <a:lnTo>
                  <a:pt x="4848851" y="0"/>
                </a:lnTo>
                <a:cubicBezTo>
                  <a:pt x="4924716" y="0"/>
                  <a:pt x="4986216" y="61500"/>
                  <a:pt x="4986216" y="137365"/>
                </a:cubicBezTo>
                <a:cubicBezTo>
                  <a:pt x="4986216" y="503670"/>
                  <a:pt x="4986215" y="869976"/>
                  <a:pt x="4986215" y="1236281"/>
                </a:cubicBezTo>
                <a:cubicBezTo>
                  <a:pt x="4986215" y="1312146"/>
                  <a:pt x="4924715" y="1373646"/>
                  <a:pt x="4848850" y="1373646"/>
                </a:cubicBezTo>
                <a:lnTo>
                  <a:pt x="137365" y="1373645"/>
                </a:lnTo>
                <a:cubicBezTo>
                  <a:pt x="61500" y="1373645"/>
                  <a:pt x="0" y="1312145"/>
                  <a:pt x="0" y="1236280"/>
                </a:cubicBezTo>
                <a:lnTo>
                  <a:pt x="0" y="137365"/>
                </a:lnTo>
                <a:close/>
              </a:path>
            </a:pathLst>
          </a:custGeom>
          <a:solidFill>
            <a:srgbClr val="0070C0"/>
          </a:solidFill>
        </p:spPr>
        <p:style>
          <a:lnRef idx="2">
            <a:schemeClr val="lt1">
              <a:hueOff val="0"/>
              <a:satOff val="0"/>
              <a:lumOff val="0"/>
              <a:alphaOff val="0"/>
            </a:schemeClr>
          </a:lnRef>
          <a:fillRef idx="1">
            <a:schemeClr val="accent2">
              <a:hueOff val="0"/>
              <a:satOff val="0"/>
              <a:lumOff val="0"/>
              <a:alphaOff val="0"/>
            </a:schemeClr>
          </a:fillRef>
          <a:effectRef idx="0">
            <a:schemeClr val="accent2">
              <a:hueOff val="0"/>
              <a:satOff val="0"/>
              <a:lumOff val="0"/>
              <a:alphaOff val="0"/>
            </a:schemeClr>
          </a:effectRef>
          <a:fontRef idx="minor">
            <a:schemeClr val="lt1"/>
          </a:fontRef>
        </p:style>
        <p:txBody>
          <a:bodyPr spcFirstLastPara="0" vert="horz" wrap="square" lIns="115797" tIns="115797" rIns="1178470" bIns="115797" numCol="1" spcCol="1270" rtlCol="0" anchor="ctr" anchorCtr="0">
            <a:noAutofit/>
          </a:bodyPr>
          <a:lstStyle/>
          <a:p>
            <a:pPr defTabSz="1022350">
              <a:spcAft>
                <a:spcPct val="35000"/>
              </a:spcAft>
            </a:pPr>
            <a:r>
              <a:rPr lang="en-US" altLang="zh-TW" sz="3600" dirty="0">
                <a:solidFill>
                  <a:schemeClr val="bg1"/>
                </a:solidFill>
                <a:effectLst>
                  <a:outerShdw blurRad="38100" dist="38100" dir="2700000" algn="tl">
                    <a:srgbClr val="000000">
                      <a:alpha val="43137"/>
                    </a:srgbClr>
                  </a:outerShdw>
                </a:effectLst>
                <a:latin typeface="Times New Roman" panose="02020603050405020304" pitchFamily="18" charset="0"/>
                <a:ea typeface="+mj-ea"/>
                <a:cs typeface="Times New Roman" panose="02020603050405020304" pitchFamily="18" charset="0"/>
              </a:rPr>
              <a:t>4.</a:t>
            </a:r>
            <a:r>
              <a:rPr lang="zh-TW" altLang="en-US" sz="3600" dirty="0">
                <a:solidFill>
                  <a:schemeClr val="bg1"/>
                </a:solidFill>
                <a:effectLst>
                  <a:outerShdw blurRad="38100" dist="38100" dir="2700000" algn="tl">
                    <a:srgbClr val="000000">
                      <a:alpha val="43137"/>
                    </a:srgbClr>
                  </a:outerShdw>
                </a:effectLst>
                <a:latin typeface="Times New Roman" panose="02020603050405020304" pitchFamily="18" charset="0"/>
                <a:ea typeface="+mj-ea"/>
                <a:cs typeface="Times New Roman" panose="02020603050405020304" pitchFamily="18" charset="0"/>
              </a:rPr>
              <a:t> 轉化國際教育</a:t>
            </a:r>
            <a:r>
              <a:rPr lang="zh-TW" altLang="zh-TW" sz="3600" dirty="0">
                <a:solidFill>
                  <a:schemeClr val="bg1"/>
                </a:solidFill>
                <a:effectLst>
                  <a:outerShdw blurRad="38100" dist="38100" dir="2700000" algn="tl">
                    <a:srgbClr val="000000">
                      <a:alpha val="43137"/>
                    </a:srgbClr>
                  </a:outerShdw>
                </a:effectLst>
                <a:latin typeface="Times New Roman" panose="02020603050405020304" pitchFamily="18" charset="0"/>
                <a:ea typeface="+mj-ea"/>
                <a:cs typeface="Times New Roman" panose="02020603050405020304" pitchFamily="18" charset="0"/>
              </a:rPr>
              <a:t>學習表現目標</a:t>
            </a:r>
          </a:p>
        </p:txBody>
      </p:sp>
    </p:spTree>
    <p:extLst>
      <p:ext uri="{BB962C8B-B14F-4D97-AF65-F5344CB8AC3E}">
        <p14:creationId xmlns:p14="http://schemas.microsoft.com/office/powerpoint/2010/main" val="296906631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投影片編號版面配置區 2"/>
          <p:cNvSpPr>
            <a:spLocks noGrp="1"/>
          </p:cNvSpPr>
          <p:nvPr>
            <p:ph type="sldNum" sz="quarter" idx="12"/>
          </p:nvPr>
        </p:nvSpPr>
        <p:spPr/>
        <p:txBody>
          <a:bodyPr/>
          <a:lstStyle/>
          <a:p>
            <a:fld id="{509E59D0-4C56-4ECF-ACC9-E297287AB25A}" type="slidenum">
              <a:rPr lang="zh-TW" altLang="en-US" smtClean="0"/>
              <a:pPr/>
              <a:t>18</a:t>
            </a:fld>
            <a:endParaRPr lang="zh-TW" altLang="en-US" dirty="0"/>
          </a:p>
        </p:txBody>
      </p:sp>
      <p:graphicFrame>
        <p:nvGraphicFramePr>
          <p:cNvPr id="5" name="資料庫圖表 4"/>
          <p:cNvGraphicFramePr/>
          <p:nvPr>
            <p:extLst>
              <p:ext uri="{D42A27DB-BD31-4B8C-83A1-F6EECF244321}">
                <p14:modId xmlns:p14="http://schemas.microsoft.com/office/powerpoint/2010/main" val="1176859181"/>
              </p:ext>
            </p:extLst>
          </p:nvPr>
        </p:nvGraphicFramePr>
        <p:xfrm>
          <a:off x="838200" y="585968"/>
          <a:ext cx="4272743" cy="88387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6" name="內容版面配置區 19"/>
          <p:cNvGraphicFramePr>
            <a:graphicFrameLocks/>
          </p:cNvGraphicFramePr>
          <p:nvPr>
            <p:extLst>
              <p:ext uri="{D42A27DB-BD31-4B8C-83A1-F6EECF244321}">
                <p14:modId xmlns:p14="http://schemas.microsoft.com/office/powerpoint/2010/main" val="3551947313"/>
              </p:ext>
            </p:extLst>
          </p:nvPr>
        </p:nvGraphicFramePr>
        <p:xfrm>
          <a:off x="380031" y="1671364"/>
          <a:ext cx="11299506" cy="4519089"/>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sp>
        <p:nvSpPr>
          <p:cNvPr id="7" name="標題 18"/>
          <p:cNvSpPr txBox="1">
            <a:spLocks/>
          </p:cNvSpPr>
          <p:nvPr/>
        </p:nvSpPr>
        <p:spPr>
          <a:xfrm>
            <a:off x="838201" y="585968"/>
            <a:ext cx="4818680" cy="924029"/>
          </a:xfrm>
          <a:custGeom>
            <a:avLst/>
            <a:gdLst>
              <a:gd name="connsiteX0" fmla="*/ 0 w 4986215"/>
              <a:gd name="connsiteY0" fmla="*/ 137365 h 1373645"/>
              <a:gd name="connsiteX1" fmla="*/ 137365 w 4986215"/>
              <a:gd name="connsiteY1" fmla="*/ 0 h 1373645"/>
              <a:gd name="connsiteX2" fmla="*/ 4848851 w 4986215"/>
              <a:gd name="connsiteY2" fmla="*/ 0 h 1373645"/>
              <a:gd name="connsiteX3" fmla="*/ 4986216 w 4986215"/>
              <a:gd name="connsiteY3" fmla="*/ 137365 h 1373645"/>
              <a:gd name="connsiteX4" fmla="*/ 4986215 w 4986215"/>
              <a:gd name="connsiteY4" fmla="*/ 1236281 h 1373645"/>
              <a:gd name="connsiteX5" fmla="*/ 4848850 w 4986215"/>
              <a:gd name="connsiteY5" fmla="*/ 1373646 h 1373645"/>
              <a:gd name="connsiteX6" fmla="*/ 137365 w 4986215"/>
              <a:gd name="connsiteY6" fmla="*/ 1373645 h 1373645"/>
              <a:gd name="connsiteX7" fmla="*/ 0 w 4986215"/>
              <a:gd name="connsiteY7" fmla="*/ 1236280 h 1373645"/>
              <a:gd name="connsiteX8" fmla="*/ 0 w 4986215"/>
              <a:gd name="connsiteY8" fmla="*/ 137365 h 13736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986215" h="1373645">
                <a:moveTo>
                  <a:pt x="0" y="137365"/>
                </a:moveTo>
                <a:cubicBezTo>
                  <a:pt x="0" y="61500"/>
                  <a:pt x="61500" y="0"/>
                  <a:pt x="137365" y="0"/>
                </a:cubicBezTo>
                <a:lnTo>
                  <a:pt x="4848851" y="0"/>
                </a:lnTo>
                <a:cubicBezTo>
                  <a:pt x="4924716" y="0"/>
                  <a:pt x="4986216" y="61500"/>
                  <a:pt x="4986216" y="137365"/>
                </a:cubicBezTo>
                <a:cubicBezTo>
                  <a:pt x="4986216" y="503670"/>
                  <a:pt x="4986215" y="869976"/>
                  <a:pt x="4986215" y="1236281"/>
                </a:cubicBezTo>
                <a:cubicBezTo>
                  <a:pt x="4986215" y="1312146"/>
                  <a:pt x="4924715" y="1373646"/>
                  <a:pt x="4848850" y="1373646"/>
                </a:cubicBezTo>
                <a:lnTo>
                  <a:pt x="137365" y="1373645"/>
                </a:lnTo>
                <a:cubicBezTo>
                  <a:pt x="61500" y="1373645"/>
                  <a:pt x="0" y="1312145"/>
                  <a:pt x="0" y="1236280"/>
                </a:cubicBezTo>
                <a:lnTo>
                  <a:pt x="0" y="137365"/>
                </a:lnTo>
                <a:close/>
              </a:path>
            </a:pathLst>
          </a:custGeom>
          <a:solidFill>
            <a:srgbClr val="0070C0"/>
          </a:solidFill>
        </p:spPr>
        <p:style>
          <a:lnRef idx="2">
            <a:schemeClr val="lt1">
              <a:hueOff val="0"/>
              <a:satOff val="0"/>
              <a:lumOff val="0"/>
              <a:alphaOff val="0"/>
            </a:schemeClr>
          </a:lnRef>
          <a:fillRef idx="1">
            <a:schemeClr val="accent2">
              <a:hueOff val="0"/>
              <a:satOff val="0"/>
              <a:lumOff val="0"/>
              <a:alphaOff val="0"/>
            </a:schemeClr>
          </a:fillRef>
          <a:effectRef idx="0">
            <a:schemeClr val="accent2">
              <a:hueOff val="0"/>
              <a:satOff val="0"/>
              <a:lumOff val="0"/>
              <a:alphaOff val="0"/>
            </a:schemeClr>
          </a:effectRef>
          <a:fontRef idx="minor">
            <a:schemeClr val="lt1"/>
          </a:fontRef>
        </p:style>
        <p:txBody>
          <a:bodyPr spcFirstLastPara="0" vert="horz" wrap="square" lIns="115797" tIns="115797" rIns="1178470" bIns="115797" numCol="1" spcCol="1270" rtlCol="0" anchor="ctr" anchorCtr="0">
            <a:noAutofit/>
          </a:bodyPr>
          <a:lstStyle>
            <a:lvl1pPr algn="l" defTabSz="914400" rtl="0" eaLnBrk="1" latinLnBrk="0" hangingPunct="1">
              <a:lnSpc>
                <a:spcPct val="90000"/>
              </a:lnSpc>
              <a:spcBef>
                <a:spcPct val="0"/>
              </a:spcBef>
              <a:buNone/>
              <a:defRPr sz="4400" b="1" kern="1200">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defTabSz="1022350">
              <a:spcAft>
                <a:spcPct val="35000"/>
              </a:spcAft>
            </a:pPr>
            <a:r>
              <a:rPr lang="en-US" altLang="zh-TW" sz="3600" dirty="0">
                <a:solidFill>
                  <a:schemeClr val="bg1"/>
                </a:solidFill>
                <a:effectLst>
                  <a:outerShdw blurRad="38100" dist="38100" dir="2700000" algn="tl">
                    <a:srgbClr val="000000">
                      <a:alpha val="43137"/>
                    </a:srgbClr>
                  </a:outerShdw>
                </a:effectLst>
                <a:latin typeface="Times New Roman" panose="02020603050405020304" pitchFamily="18" charset="0"/>
                <a:ea typeface="+mj-ea"/>
                <a:cs typeface="Times New Roman" panose="02020603050405020304" pitchFamily="18" charset="0"/>
              </a:rPr>
              <a:t>5.</a:t>
            </a:r>
            <a:r>
              <a:rPr lang="zh-TW" altLang="en-US" sz="3600" dirty="0">
                <a:solidFill>
                  <a:schemeClr val="bg1"/>
                </a:solidFill>
                <a:effectLst>
                  <a:outerShdw blurRad="38100" dist="38100" dir="2700000" algn="tl">
                    <a:srgbClr val="000000">
                      <a:alpha val="43137"/>
                    </a:srgbClr>
                  </a:outerShdw>
                </a:effectLst>
                <a:latin typeface="Times New Roman" panose="02020603050405020304" pitchFamily="18" charset="0"/>
                <a:ea typeface="+mj-ea"/>
                <a:cs typeface="Times New Roman" panose="02020603050405020304" pitchFamily="18" charset="0"/>
              </a:rPr>
              <a:t> 選擇交流活動</a:t>
            </a:r>
          </a:p>
        </p:txBody>
      </p:sp>
    </p:spTree>
    <p:extLst>
      <p:ext uri="{BB962C8B-B14F-4D97-AF65-F5344CB8AC3E}">
        <p14:creationId xmlns:p14="http://schemas.microsoft.com/office/powerpoint/2010/main" val="130841382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資料庫圖表 3"/>
          <p:cNvGraphicFramePr/>
          <p:nvPr>
            <p:extLst>
              <p:ext uri="{D42A27DB-BD31-4B8C-83A1-F6EECF244321}">
                <p14:modId xmlns:p14="http://schemas.microsoft.com/office/powerpoint/2010/main" val="3150270574"/>
              </p:ext>
            </p:extLst>
          </p:nvPr>
        </p:nvGraphicFramePr>
        <p:xfrm>
          <a:off x="838701" y="1732548"/>
          <a:ext cx="7556133" cy="443160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圓角矩形 4"/>
          <p:cNvSpPr/>
          <p:nvPr/>
        </p:nvSpPr>
        <p:spPr>
          <a:xfrm>
            <a:off x="8394834" y="2643502"/>
            <a:ext cx="3368040" cy="2187578"/>
          </a:xfrm>
          <a:prstGeom prst="round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r>
              <a:rPr lang="zh-TW" altLang="en-US" sz="2400" dirty="0">
                <a:solidFill>
                  <a:schemeClr val="tx1"/>
                </a:solidFill>
                <a:latin typeface="標楷體" panose="03000509000000000000" pitchFamily="65" charset="-120"/>
                <a:ea typeface="標楷體" panose="03000509000000000000" pitchFamily="65" charset="-120"/>
              </a:rPr>
              <a:t>各階段撰寫重點</a:t>
            </a:r>
            <a:r>
              <a:rPr lang="en-US" altLang="zh-TW" sz="2400" dirty="0">
                <a:solidFill>
                  <a:schemeClr val="tx1"/>
                </a:solidFill>
                <a:latin typeface="標楷體" panose="03000509000000000000" pitchFamily="65" charset="-120"/>
                <a:ea typeface="標楷體" panose="03000509000000000000" pitchFamily="65" charset="-120"/>
              </a:rPr>
              <a:t>:</a:t>
            </a:r>
          </a:p>
          <a:p>
            <a:pPr lvl="0"/>
            <a:r>
              <a:rPr lang="zh-TW" altLang="en-US" sz="2800" b="1" u="sng" dirty="0">
                <a:solidFill>
                  <a:schemeClr val="bg1"/>
                </a:solidFill>
                <a:latin typeface="標楷體" panose="03000509000000000000" pitchFamily="65" charset="-120"/>
                <a:ea typeface="標楷體" panose="03000509000000000000" pitchFamily="65" charset="-120"/>
              </a:rPr>
              <a:t>․</a:t>
            </a:r>
            <a:r>
              <a:rPr lang="zh-TW" altLang="zh-TW" sz="2800" b="1" u="sng" dirty="0">
                <a:solidFill>
                  <a:schemeClr val="bg1"/>
                </a:solidFill>
                <a:latin typeface="標楷體" panose="03000509000000000000" pitchFamily="65" charset="-120"/>
                <a:ea typeface="標楷體" panose="03000509000000000000" pitchFamily="65" charset="-120"/>
              </a:rPr>
              <a:t>行政及夥伴機制</a:t>
            </a:r>
            <a:endParaRPr lang="zh-TW" altLang="en-US" sz="2800" b="1" u="sng" dirty="0">
              <a:solidFill>
                <a:schemeClr val="bg1"/>
              </a:solidFill>
              <a:latin typeface="標楷體" panose="03000509000000000000" pitchFamily="65" charset="-120"/>
              <a:ea typeface="標楷體" panose="03000509000000000000" pitchFamily="65" charset="-120"/>
            </a:endParaRPr>
          </a:p>
          <a:p>
            <a:pPr lvl="0"/>
            <a:r>
              <a:rPr lang="zh-TW" altLang="en-US" sz="2800" b="1" u="sng" dirty="0">
                <a:solidFill>
                  <a:schemeClr val="bg1"/>
                </a:solidFill>
                <a:latin typeface="標楷體" panose="03000509000000000000" pitchFamily="65" charset="-120"/>
                <a:ea typeface="標楷體" panose="03000509000000000000" pitchFamily="65" charset="-120"/>
              </a:rPr>
              <a:t>․</a:t>
            </a:r>
            <a:r>
              <a:rPr lang="zh-TW" altLang="zh-TW" sz="2800" b="1" u="sng" dirty="0">
                <a:solidFill>
                  <a:schemeClr val="bg1"/>
                </a:solidFill>
                <a:latin typeface="標楷體" panose="03000509000000000000" pitchFamily="65" charset="-120"/>
                <a:ea typeface="標楷體" panose="03000509000000000000" pitchFamily="65" charset="-120"/>
              </a:rPr>
              <a:t>課程及教學實施</a:t>
            </a:r>
            <a:endParaRPr lang="zh-TW" altLang="en-US" sz="2800" b="1" u="sng" dirty="0">
              <a:solidFill>
                <a:schemeClr val="bg1"/>
              </a:solidFill>
              <a:latin typeface="標楷體" panose="03000509000000000000" pitchFamily="65" charset="-120"/>
              <a:ea typeface="標楷體" panose="03000509000000000000" pitchFamily="65" charset="-120"/>
            </a:endParaRPr>
          </a:p>
          <a:p>
            <a:pPr lvl="0"/>
            <a:r>
              <a:rPr lang="zh-TW" altLang="en-US" sz="2800" b="1" u="sng" dirty="0">
                <a:solidFill>
                  <a:schemeClr val="bg1"/>
                </a:solidFill>
                <a:latin typeface="標楷體" panose="03000509000000000000" pitchFamily="65" charset="-120"/>
                <a:ea typeface="標楷體" panose="03000509000000000000" pitchFamily="65" charset="-120"/>
              </a:rPr>
              <a:t>․</a:t>
            </a:r>
            <a:r>
              <a:rPr lang="zh-TW" altLang="zh-TW" sz="2800" b="1" u="sng" dirty="0">
                <a:solidFill>
                  <a:schemeClr val="bg1"/>
                </a:solidFill>
                <a:latin typeface="標楷體" panose="03000509000000000000" pitchFamily="65" charset="-120"/>
                <a:ea typeface="標楷體" panose="03000509000000000000" pitchFamily="65" charset="-120"/>
              </a:rPr>
              <a:t>評估及修正機制</a:t>
            </a:r>
            <a:endParaRPr lang="zh-TW" altLang="en-US" sz="2800" b="1" u="sng" dirty="0">
              <a:solidFill>
                <a:schemeClr val="bg1"/>
              </a:solidFill>
              <a:latin typeface="標楷體" panose="03000509000000000000" pitchFamily="65" charset="-120"/>
              <a:ea typeface="標楷體" panose="03000509000000000000" pitchFamily="65" charset="-120"/>
            </a:endParaRPr>
          </a:p>
        </p:txBody>
      </p:sp>
      <p:sp>
        <p:nvSpPr>
          <p:cNvPr id="7" name="投影片編號版面配置區 3"/>
          <p:cNvSpPr txBox="1">
            <a:spLocks/>
          </p:cNvSpPr>
          <p:nvPr/>
        </p:nvSpPr>
        <p:spPr>
          <a:xfrm>
            <a:off x="8923381" y="6309994"/>
            <a:ext cx="572310" cy="365125"/>
          </a:xfrm>
          <a:prstGeom prst="rect">
            <a:avLst/>
          </a:prstGeom>
        </p:spPr>
        <p:txBody>
          <a:bodyPr/>
          <a:lstStyle>
            <a:defPPr>
              <a:defRPr lang="zh-TW"/>
            </a:defPPr>
            <a:lvl1pPr marL="0" algn="ctr" defTabSz="914400" rtl="0" eaLnBrk="1" latinLnBrk="0" hangingPunct="1">
              <a:defRPr sz="1800" b="1" kern="1200">
                <a:solidFill>
                  <a:schemeClr val="bg1"/>
                </a:solidFill>
                <a:effectLst>
                  <a:outerShdw blurRad="38100" dist="38100" dir="2700000" algn="tl">
                    <a:srgbClr val="000000">
                      <a:alpha val="43137"/>
                    </a:srgbClr>
                  </a:outerShdw>
                </a:effectLst>
                <a:latin typeface="華康彩帶體 Std W7" panose="040B0700000000000000" pitchFamily="82" charset="-120"/>
                <a:ea typeface="華康彩帶體 Std W7" panose="040B0700000000000000" pitchFamily="82" charset="-120"/>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ltLang="zh-TW" dirty="0">
                <a:solidFill>
                  <a:schemeClr val="accent3">
                    <a:lumMod val="75000"/>
                  </a:schemeClr>
                </a:solidFill>
              </a:rPr>
              <a:t>14</a:t>
            </a:r>
            <a:endParaRPr lang="zh-TW" altLang="en-US" dirty="0">
              <a:solidFill>
                <a:schemeClr val="accent3">
                  <a:lumMod val="75000"/>
                </a:schemeClr>
              </a:solidFill>
            </a:endParaRPr>
          </a:p>
        </p:txBody>
      </p:sp>
      <p:sp>
        <p:nvSpPr>
          <p:cNvPr id="8" name="標題 18"/>
          <p:cNvSpPr txBox="1">
            <a:spLocks/>
          </p:cNvSpPr>
          <p:nvPr/>
        </p:nvSpPr>
        <p:spPr>
          <a:xfrm>
            <a:off x="838701" y="585968"/>
            <a:ext cx="5578097" cy="924029"/>
          </a:xfrm>
          <a:custGeom>
            <a:avLst/>
            <a:gdLst>
              <a:gd name="connsiteX0" fmla="*/ 0 w 4986215"/>
              <a:gd name="connsiteY0" fmla="*/ 137365 h 1373645"/>
              <a:gd name="connsiteX1" fmla="*/ 137365 w 4986215"/>
              <a:gd name="connsiteY1" fmla="*/ 0 h 1373645"/>
              <a:gd name="connsiteX2" fmla="*/ 4848851 w 4986215"/>
              <a:gd name="connsiteY2" fmla="*/ 0 h 1373645"/>
              <a:gd name="connsiteX3" fmla="*/ 4986216 w 4986215"/>
              <a:gd name="connsiteY3" fmla="*/ 137365 h 1373645"/>
              <a:gd name="connsiteX4" fmla="*/ 4986215 w 4986215"/>
              <a:gd name="connsiteY4" fmla="*/ 1236281 h 1373645"/>
              <a:gd name="connsiteX5" fmla="*/ 4848850 w 4986215"/>
              <a:gd name="connsiteY5" fmla="*/ 1373646 h 1373645"/>
              <a:gd name="connsiteX6" fmla="*/ 137365 w 4986215"/>
              <a:gd name="connsiteY6" fmla="*/ 1373645 h 1373645"/>
              <a:gd name="connsiteX7" fmla="*/ 0 w 4986215"/>
              <a:gd name="connsiteY7" fmla="*/ 1236280 h 1373645"/>
              <a:gd name="connsiteX8" fmla="*/ 0 w 4986215"/>
              <a:gd name="connsiteY8" fmla="*/ 137365 h 13736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986215" h="1373645">
                <a:moveTo>
                  <a:pt x="0" y="137365"/>
                </a:moveTo>
                <a:cubicBezTo>
                  <a:pt x="0" y="61500"/>
                  <a:pt x="61500" y="0"/>
                  <a:pt x="137365" y="0"/>
                </a:cubicBezTo>
                <a:lnTo>
                  <a:pt x="4848851" y="0"/>
                </a:lnTo>
                <a:cubicBezTo>
                  <a:pt x="4924716" y="0"/>
                  <a:pt x="4986216" y="61500"/>
                  <a:pt x="4986216" y="137365"/>
                </a:cubicBezTo>
                <a:cubicBezTo>
                  <a:pt x="4986216" y="503670"/>
                  <a:pt x="4986215" y="869976"/>
                  <a:pt x="4986215" y="1236281"/>
                </a:cubicBezTo>
                <a:cubicBezTo>
                  <a:pt x="4986215" y="1312146"/>
                  <a:pt x="4924715" y="1373646"/>
                  <a:pt x="4848850" y="1373646"/>
                </a:cubicBezTo>
                <a:lnTo>
                  <a:pt x="137365" y="1373645"/>
                </a:lnTo>
                <a:cubicBezTo>
                  <a:pt x="61500" y="1373645"/>
                  <a:pt x="0" y="1312145"/>
                  <a:pt x="0" y="1236280"/>
                </a:cubicBezTo>
                <a:lnTo>
                  <a:pt x="0" y="137365"/>
                </a:lnTo>
                <a:close/>
              </a:path>
            </a:pathLst>
          </a:custGeom>
          <a:solidFill>
            <a:srgbClr val="0070C0"/>
          </a:solidFill>
        </p:spPr>
        <p:style>
          <a:lnRef idx="2">
            <a:schemeClr val="lt1">
              <a:hueOff val="0"/>
              <a:satOff val="0"/>
              <a:lumOff val="0"/>
              <a:alphaOff val="0"/>
            </a:schemeClr>
          </a:lnRef>
          <a:fillRef idx="1">
            <a:schemeClr val="accent2">
              <a:hueOff val="0"/>
              <a:satOff val="0"/>
              <a:lumOff val="0"/>
              <a:alphaOff val="0"/>
            </a:schemeClr>
          </a:fillRef>
          <a:effectRef idx="0">
            <a:schemeClr val="accent2">
              <a:hueOff val="0"/>
              <a:satOff val="0"/>
              <a:lumOff val="0"/>
              <a:alphaOff val="0"/>
            </a:schemeClr>
          </a:effectRef>
          <a:fontRef idx="minor">
            <a:schemeClr val="lt1"/>
          </a:fontRef>
        </p:style>
        <p:txBody>
          <a:bodyPr spcFirstLastPara="0" vert="horz" wrap="square" lIns="115797" tIns="115797" rIns="1178470" bIns="115797" numCol="1" spcCol="1270" rtlCol="0" anchor="ctr" anchorCtr="0">
            <a:noAutofit/>
          </a:bodyPr>
          <a:lstStyle>
            <a:lvl1pPr algn="l" defTabSz="914400" rtl="0" eaLnBrk="1" latinLnBrk="0" hangingPunct="1">
              <a:lnSpc>
                <a:spcPct val="90000"/>
              </a:lnSpc>
              <a:spcBef>
                <a:spcPct val="0"/>
              </a:spcBef>
              <a:buNone/>
              <a:defRPr sz="4400" b="1" kern="1200">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defTabSz="1022350">
              <a:spcAft>
                <a:spcPct val="35000"/>
              </a:spcAft>
            </a:pPr>
            <a:r>
              <a:rPr lang="en-US" altLang="zh-TW" sz="3600" dirty="0">
                <a:solidFill>
                  <a:schemeClr val="bg1"/>
                </a:solidFill>
                <a:effectLst>
                  <a:outerShdw blurRad="38100" dist="38100" dir="2700000" algn="tl">
                    <a:srgbClr val="000000">
                      <a:alpha val="43137"/>
                    </a:srgbClr>
                  </a:outerShdw>
                </a:effectLst>
                <a:latin typeface="Times New Roman" panose="02020603050405020304" pitchFamily="18" charset="0"/>
                <a:ea typeface="+mj-ea"/>
                <a:cs typeface="Times New Roman" panose="02020603050405020304" pitchFamily="18" charset="0"/>
              </a:rPr>
              <a:t>6. </a:t>
            </a:r>
            <a:r>
              <a:rPr lang="zh-TW" altLang="en-US" sz="3600" dirty="0">
                <a:solidFill>
                  <a:schemeClr val="bg1"/>
                </a:solidFill>
                <a:effectLst>
                  <a:outerShdw blurRad="38100" dist="38100" dir="2700000" algn="tl">
                    <a:srgbClr val="000000">
                      <a:alpha val="43137"/>
                    </a:srgbClr>
                  </a:outerShdw>
                </a:effectLst>
                <a:latin typeface="Times New Roman" panose="02020603050405020304" pitchFamily="18" charset="0"/>
                <a:ea typeface="+mj-ea"/>
                <a:cs typeface="Times New Roman" panose="02020603050405020304" pitchFamily="18" charset="0"/>
              </a:rPr>
              <a:t>規劃交流活動機制</a:t>
            </a:r>
          </a:p>
        </p:txBody>
      </p:sp>
    </p:spTree>
    <p:extLst>
      <p:ext uri="{BB962C8B-B14F-4D97-AF65-F5344CB8AC3E}">
        <p14:creationId xmlns:p14="http://schemas.microsoft.com/office/powerpoint/2010/main" val="70373259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a:xfrm>
            <a:off x="282632" y="323012"/>
            <a:ext cx="10058400" cy="714895"/>
          </a:xfrm>
        </p:spPr>
        <p:txBody>
          <a:bodyPr>
            <a:normAutofit/>
          </a:bodyPr>
          <a:lstStyle/>
          <a:p>
            <a:r>
              <a:rPr lang="zh-TW" altLang="en-US" sz="3200" dirty="0"/>
              <a:t>「</a:t>
            </a:r>
            <a:r>
              <a:rPr lang="zh-TW" altLang="zh-TW" sz="3200" dirty="0"/>
              <a:t>辦理外國學校、師生來訪</a:t>
            </a:r>
            <a:r>
              <a:rPr lang="zh-TW" altLang="en-US" sz="3200" dirty="0"/>
              <a:t>」</a:t>
            </a:r>
            <a:r>
              <a:rPr lang="zh-TW" altLang="zh-TW" sz="3200" dirty="0"/>
              <a:t>交流機制</a:t>
            </a:r>
            <a:r>
              <a:rPr lang="zh-TW" altLang="en-US" sz="3200" dirty="0"/>
              <a:t>圖</a:t>
            </a:r>
          </a:p>
        </p:txBody>
      </p:sp>
      <p:graphicFrame>
        <p:nvGraphicFramePr>
          <p:cNvPr id="4" name="表格 3"/>
          <p:cNvGraphicFramePr>
            <a:graphicFrameLocks noGrp="1"/>
          </p:cNvGraphicFramePr>
          <p:nvPr>
            <p:extLst>
              <p:ext uri="{D42A27DB-BD31-4B8C-83A1-F6EECF244321}">
                <p14:modId xmlns:p14="http://schemas.microsoft.com/office/powerpoint/2010/main" val="4008373099"/>
              </p:ext>
            </p:extLst>
          </p:nvPr>
        </p:nvGraphicFramePr>
        <p:xfrm>
          <a:off x="282632" y="1204152"/>
          <a:ext cx="11538066" cy="4613564"/>
        </p:xfrm>
        <a:graphic>
          <a:graphicData uri="http://schemas.openxmlformats.org/drawingml/2006/table">
            <a:tbl>
              <a:tblPr firstRow="1" firstCol="1" bandRow="1">
                <a:tableStyleId>{21E4AEA4-8DFA-4A89-87EB-49C32662AFE0}</a:tableStyleId>
              </a:tblPr>
              <a:tblGrid>
                <a:gridCol w="1364073">
                  <a:extLst>
                    <a:ext uri="{9D8B030D-6E8A-4147-A177-3AD203B41FA5}">
                      <a16:colId xmlns:a16="http://schemas.microsoft.com/office/drawing/2014/main" val="2845677425"/>
                    </a:ext>
                  </a:extLst>
                </a:gridCol>
                <a:gridCol w="3773193">
                  <a:extLst>
                    <a:ext uri="{9D8B030D-6E8A-4147-A177-3AD203B41FA5}">
                      <a16:colId xmlns:a16="http://schemas.microsoft.com/office/drawing/2014/main" val="2658577115"/>
                    </a:ext>
                  </a:extLst>
                </a:gridCol>
                <a:gridCol w="3673302">
                  <a:extLst>
                    <a:ext uri="{9D8B030D-6E8A-4147-A177-3AD203B41FA5}">
                      <a16:colId xmlns:a16="http://schemas.microsoft.com/office/drawing/2014/main" val="1967174573"/>
                    </a:ext>
                  </a:extLst>
                </a:gridCol>
                <a:gridCol w="2727498">
                  <a:extLst>
                    <a:ext uri="{9D8B030D-6E8A-4147-A177-3AD203B41FA5}">
                      <a16:colId xmlns:a16="http://schemas.microsoft.com/office/drawing/2014/main" val="1520055721"/>
                    </a:ext>
                  </a:extLst>
                </a:gridCol>
              </a:tblGrid>
              <a:tr h="900161">
                <a:tc>
                  <a:txBody>
                    <a:bodyPr/>
                    <a:lstStyle/>
                    <a:p>
                      <a:pPr algn="r">
                        <a:spcAft>
                          <a:spcPts val="0"/>
                        </a:spcAft>
                      </a:pPr>
                      <a:r>
                        <a:rPr lang="zh-TW" sz="2400" kern="100" dirty="0">
                          <a:solidFill>
                            <a:schemeClr val="tx1"/>
                          </a:solidFill>
                          <a:effectLst/>
                          <a:latin typeface="+mj-ea"/>
                          <a:ea typeface="+mj-ea"/>
                        </a:rPr>
                        <a:t>階段</a:t>
                      </a:r>
                    </a:p>
                    <a:p>
                      <a:pPr algn="l">
                        <a:spcAft>
                          <a:spcPts val="0"/>
                        </a:spcAft>
                      </a:pPr>
                      <a:r>
                        <a:rPr lang="zh-TW" sz="2400" kern="100" dirty="0">
                          <a:solidFill>
                            <a:schemeClr val="tx1"/>
                          </a:solidFill>
                          <a:effectLst/>
                          <a:latin typeface="+mj-ea"/>
                          <a:ea typeface="+mj-ea"/>
                        </a:rPr>
                        <a:t>項目</a:t>
                      </a:r>
                      <a:endParaRPr lang="zh-TW" sz="2400" kern="100" dirty="0">
                        <a:solidFill>
                          <a:schemeClr val="tx1"/>
                        </a:solidFill>
                        <a:effectLst/>
                        <a:latin typeface="+mj-ea"/>
                        <a:ea typeface="+mj-ea"/>
                        <a:cs typeface="Times New Roman" panose="02020603050405020304" pitchFamily="18" charset="0"/>
                      </a:endParaRPr>
                    </a:p>
                  </a:txBody>
                  <a:tcPr marL="68063" marR="68063" marT="0" marB="0" anchor="ctr">
                    <a:lnTlToBr w="12700" cap="flat" cmpd="sng" algn="ctr">
                      <a:solidFill>
                        <a:schemeClr val="tx1"/>
                      </a:solidFill>
                      <a:prstDash val="solid"/>
                      <a:round/>
                      <a:headEnd type="none" w="med" len="med"/>
                      <a:tailEnd type="none" w="med" len="med"/>
                    </a:lnTlToBr>
                  </a:tcPr>
                </a:tc>
                <a:tc>
                  <a:txBody>
                    <a:bodyPr/>
                    <a:lstStyle/>
                    <a:p>
                      <a:pPr algn="ctr">
                        <a:spcAft>
                          <a:spcPts val="0"/>
                        </a:spcAft>
                      </a:pPr>
                      <a:r>
                        <a:rPr lang="zh-TW" sz="2400" kern="100" dirty="0">
                          <a:solidFill>
                            <a:schemeClr val="tx1"/>
                          </a:solidFill>
                          <a:effectLst/>
                          <a:latin typeface="+mj-ea"/>
                          <a:ea typeface="+mj-ea"/>
                        </a:rPr>
                        <a:t>交流前</a:t>
                      </a:r>
                      <a:endParaRPr lang="zh-TW" sz="2400" kern="100" dirty="0">
                        <a:solidFill>
                          <a:schemeClr val="tx1"/>
                        </a:solidFill>
                        <a:effectLst/>
                        <a:latin typeface="+mj-ea"/>
                        <a:ea typeface="+mj-ea"/>
                        <a:cs typeface="Times New Roman" panose="02020603050405020304" pitchFamily="18" charset="0"/>
                      </a:endParaRPr>
                    </a:p>
                  </a:txBody>
                  <a:tcPr marL="68063" marR="68063" marT="0" marB="0" anchor="ctr"/>
                </a:tc>
                <a:tc>
                  <a:txBody>
                    <a:bodyPr/>
                    <a:lstStyle/>
                    <a:p>
                      <a:pPr algn="ctr">
                        <a:spcAft>
                          <a:spcPts val="0"/>
                        </a:spcAft>
                      </a:pPr>
                      <a:r>
                        <a:rPr lang="zh-TW" sz="2400" kern="100" dirty="0">
                          <a:solidFill>
                            <a:schemeClr val="tx1"/>
                          </a:solidFill>
                          <a:effectLst/>
                          <a:latin typeface="+mj-ea"/>
                          <a:ea typeface="+mj-ea"/>
                        </a:rPr>
                        <a:t>交流中</a:t>
                      </a:r>
                      <a:endParaRPr lang="zh-TW" sz="2400" kern="100" dirty="0">
                        <a:solidFill>
                          <a:schemeClr val="tx1"/>
                        </a:solidFill>
                        <a:effectLst/>
                        <a:latin typeface="+mj-ea"/>
                        <a:ea typeface="+mj-ea"/>
                        <a:cs typeface="Times New Roman" panose="02020603050405020304" pitchFamily="18" charset="0"/>
                      </a:endParaRPr>
                    </a:p>
                  </a:txBody>
                  <a:tcPr marL="68063" marR="68063" marT="0" marB="0" anchor="ctr"/>
                </a:tc>
                <a:tc>
                  <a:txBody>
                    <a:bodyPr/>
                    <a:lstStyle/>
                    <a:p>
                      <a:pPr algn="ctr">
                        <a:spcAft>
                          <a:spcPts val="0"/>
                        </a:spcAft>
                      </a:pPr>
                      <a:r>
                        <a:rPr lang="zh-TW" sz="2400" kern="100" dirty="0">
                          <a:solidFill>
                            <a:schemeClr val="tx1"/>
                          </a:solidFill>
                          <a:effectLst/>
                          <a:latin typeface="+mj-ea"/>
                          <a:ea typeface="+mj-ea"/>
                        </a:rPr>
                        <a:t>交流後</a:t>
                      </a:r>
                      <a:endParaRPr lang="zh-TW" sz="2400" kern="100" dirty="0">
                        <a:solidFill>
                          <a:schemeClr val="tx1"/>
                        </a:solidFill>
                        <a:effectLst/>
                        <a:latin typeface="+mj-ea"/>
                        <a:ea typeface="+mj-ea"/>
                        <a:cs typeface="Times New Roman" panose="02020603050405020304" pitchFamily="18" charset="0"/>
                      </a:endParaRPr>
                    </a:p>
                  </a:txBody>
                  <a:tcPr marL="68063" marR="68063" marT="0" marB="0" anchor="ctr"/>
                </a:tc>
                <a:extLst>
                  <a:ext uri="{0D108BD9-81ED-4DB2-BD59-A6C34878D82A}">
                    <a16:rowId xmlns:a16="http://schemas.microsoft.com/office/drawing/2014/main" val="528281392"/>
                  </a:ext>
                </a:extLst>
              </a:tr>
              <a:tr h="1534495">
                <a:tc>
                  <a:txBody>
                    <a:bodyPr/>
                    <a:lstStyle/>
                    <a:p>
                      <a:pPr algn="just">
                        <a:spcAft>
                          <a:spcPts val="0"/>
                        </a:spcAft>
                      </a:pPr>
                      <a:r>
                        <a:rPr lang="zh-TW" sz="2400" kern="100" dirty="0">
                          <a:solidFill>
                            <a:schemeClr val="tx1"/>
                          </a:solidFill>
                          <a:effectLst/>
                          <a:latin typeface="+mj-ea"/>
                          <a:ea typeface="+mj-ea"/>
                        </a:rPr>
                        <a:t>行政及夥伴機制</a:t>
                      </a:r>
                      <a:endParaRPr lang="zh-TW" sz="2400" kern="100" dirty="0">
                        <a:solidFill>
                          <a:schemeClr val="tx1"/>
                        </a:solidFill>
                        <a:effectLst/>
                        <a:latin typeface="+mj-ea"/>
                        <a:ea typeface="+mj-ea"/>
                        <a:cs typeface="Times New Roman" panose="02020603050405020304" pitchFamily="18" charset="0"/>
                      </a:endParaRPr>
                    </a:p>
                  </a:txBody>
                  <a:tcPr marL="68063" marR="68063" marT="0" marB="0" anchor="ctr"/>
                </a:tc>
                <a:tc>
                  <a:txBody>
                    <a:bodyPr/>
                    <a:lstStyle/>
                    <a:p>
                      <a:pPr marL="342900" lvl="0" indent="-342900" algn="just">
                        <a:spcAft>
                          <a:spcPts val="0"/>
                        </a:spcAft>
                        <a:buFont typeface="新細明體" panose="02020500000000000000" pitchFamily="18" charset="-120"/>
                        <a:buChar char="•"/>
                      </a:pPr>
                      <a:r>
                        <a:rPr lang="zh-TW" sz="1800" kern="100" dirty="0">
                          <a:effectLst/>
                          <a:latin typeface="+mj-ea"/>
                          <a:ea typeface="+mj-ea"/>
                        </a:rPr>
                        <a:t>姊妹校關係建立與維繫</a:t>
                      </a:r>
                    </a:p>
                    <a:p>
                      <a:pPr marL="342900" lvl="0" indent="-342900" algn="just">
                        <a:spcAft>
                          <a:spcPts val="0"/>
                        </a:spcAft>
                        <a:buFont typeface="新細明體" panose="02020500000000000000" pitchFamily="18" charset="-120"/>
                        <a:buChar char="•"/>
                      </a:pPr>
                      <a:r>
                        <a:rPr lang="zh-TW" sz="1800" kern="100" dirty="0">
                          <a:effectLst/>
                          <a:latin typeface="+mj-ea"/>
                          <a:ea typeface="+mj-ea"/>
                        </a:rPr>
                        <a:t>接待家庭招募與家長群組建立</a:t>
                      </a:r>
                    </a:p>
                    <a:p>
                      <a:pPr marL="342900" lvl="0" indent="-342900" algn="just">
                        <a:spcAft>
                          <a:spcPts val="0"/>
                        </a:spcAft>
                        <a:buFont typeface="新細明體" panose="02020500000000000000" pitchFamily="18" charset="-120"/>
                        <a:buChar char="•"/>
                      </a:pPr>
                      <a:r>
                        <a:rPr lang="zh-TW" sz="1800" kern="100" dirty="0">
                          <a:effectLst/>
                          <a:latin typeface="+mj-ea"/>
                          <a:ea typeface="+mj-ea"/>
                        </a:rPr>
                        <a:t>行政團隊來訪活動規劃協調</a:t>
                      </a:r>
                    </a:p>
                    <a:p>
                      <a:pPr marL="342900" lvl="0" indent="-342900" algn="just">
                        <a:spcAft>
                          <a:spcPts val="0"/>
                        </a:spcAft>
                        <a:buFont typeface="新細明體" panose="02020500000000000000" pitchFamily="18" charset="-120"/>
                        <a:buChar char="•"/>
                      </a:pPr>
                      <a:r>
                        <a:rPr lang="zh-TW" sz="1800" kern="100" dirty="0">
                          <a:effectLst/>
                          <a:latin typeface="+mj-ea"/>
                          <a:ea typeface="+mj-ea"/>
                        </a:rPr>
                        <a:t>其他文化交流相關機構培訓協力</a:t>
                      </a:r>
                      <a:endParaRPr lang="zh-TW" sz="1800" kern="100" dirty="0">
                        <a:effectLst/>
                        <a:latin typeface="+mj-ea"/>
                        <a:ea typeface="+mj-ea"/>
                        <a:cs typeface="Times New Roman" panose="02020603050405020304" pitchFamily="18" charset="0"/>
                      </a:endParaRPr>
                    </a:p>
                  </a:txBody>
                  <a:tcPr marL="68063" marR="68063" marT="0" marB="0"/>
                </a:tc>
                <a:tc>
                  <a:txBody>
                    <a:bodyPr/>
                    <a:lstStyle/>
                    <a:p>
                      <a:pPr marL="342900" lvl="0" indent="-342900" algn="just">
                        <a:spcAft>
                          <a:spcPts val="0"/>
                        </a:spcAft>
                        <a:buFont typeface="新細明體" panose="02020500000000000000" pitchFamily="18" charset="-120"/>
                        <a:buChar char="•"/>
                      </a:pPr>
                      <a:r>
                        <a:rPr lang="zh-TW" sz="1800" kern="100" dirty="0">
                          <a:effectLst/>
                          <a:latin typeface="+mj-ea"/>
                          <a:ea typeface="+mj-ea"/>
                        </a:rPr>
                        <a:t>聯繫與接待姊妹校</a:t>
                      </a:r>
                    </a:p>
                    <a:p>
                      <a:pPr marL="342900" lvl="0" indent="-342900" algn="just">
                        <a:spcAft>
                          <a:spcPts val="0"/>
                        </a:spcAft>
                        <a:buFont typeface="新細明體" panose="02020500000000000000" pitchFamily="18" charset="-120"/>
                        <a:buChar char="•"/>
                      </a:pPr>
                      <a:r>
                        <a:rPr lang="zh-TW" sz="1800" kern="100" dirty="0">
                          <a:effectLst/>
                          <a:latin typeface="+mj-ea"/>
                          <a:ea typeface="+mj-ea"/>
                        </a:rPr>
                        <a:t>辦理全校性認識姊妹校宣導活動</a:t>
                      </a:r>
                      <a:endParaRPr lang="zh-TW" sz="1800" kern="100" dirty="0">
                        <a:effectLst/>
                        <a:latin typeface="+mj-ea"/>
                        <a:ea typeface="+mj-ea"/>
                        <a:cs typeface="Times New Roman" panose="02020603050405020304" pitchFamily="18" charset="0"/>
                      </a:endParaRPr>
                    </a:p>
                  </a:txBody>
                  <a:tcPr marL="68063" marR="68063" marT="0" marB="0"/>
                </a:tc>
                <a:tc>
                  <a:txBody>
                    <a:bodyPr/>
                    <a:lstStyle/>
                    <a:p>
                      <a:pPr marL="342900" lvl="0" indent="-342900" algn="just">
                        <a:spcAft>
                          <a:spcPts val="0"/>
                        </a:spcAft>
                        <a:buFont typeface="新細明體" panose="02020500000000000000" pitchFamily="18" charset="-120"/>
                        <a:buChar char="•"/>
                      </a:pPr>
                      <a:r>
                        <a:rPr lang="zh-TW" sz="1800" kern="100" dirty="0">
                          <a:effectLst/>
                          <a:latin typeface="+mj-ea"/>
                          <a:ea typeface="+mj-ea"/>
                        </a:rPr>
                        <a:t>來訪接待活動回顧省思與建議</a:t>
                      </a:r>
                    </a:p>
                    <a:p>
                      <a:pPr marL="342900" lvl="0" indent="-342900" algn="just">
                        <a:spcAft>
                          <a:spcPts val="0"/>
                        </a:spcAft>
                        <a:buFont typeface="新細明體" panose="02020500000000000000" pitchFamily="18" charset="-120"/>
                        <a:buChar char="•"/>
                      </a:pPr>
                      <a:r>
                        <a:rPr lang="zh-TW" sz="1800" kern="100" dirty="0">
                          <a:effectLst/>
                          <a:latin typeface="+mj-ea"/>
                          <a:ea typeface="+mj-ea"/>
                        </a:rPr>
                        <a:t>維繫姊妹校關係</a:t>
                      </a:r>
                      <a:endParaRPr lang="zh-TW" sz="1800" kern="100" dirty="0">
                        <a:effectLst/>
                        <a:latin typeface="+mj-ea"/>
                        <a:ea typeface="+mj-ea"/>
                        <a:cs typeface="Times New Roman" panose="02020603050405020304" pitchFamily="18" charset="0"/>
                      </a:endParaRPr>
                    </a:p>
                  </a:txBody>
                  <a:tcPr marL="68063" marR="68063" marT="0" marB="0"/>
                </a:tc>
                <a:extLst>
                  <a:ext uri="{0D108BD9-81ED-4DB2-BD59-A6C34878D82A}">
                    <a16:rowId xmlns:a16="http://schemas.microsoft.com/office/drawing/2014/main" val="289771662"/>
                  </a:ext>
                </a:extLst>
              </a:tr>
              <a:tr h="1278747">
                <a:tc>
                  <a:txBody>
                    <a:bodyPr/>
                    <a:lstStyle/>
                    <a:p>
                      <a:pPr algn="just">
                        <a:spcAft>
                          <a:spcPts val="0"/>
                        </a:spcAft>
                      </a:pPr>
                      <a:r>
                        <a:rPr lang="zh-TW" sz="2400" kern="100" dirty="0">
                          <a:solidFill>
                            <a:schemeClr val="tx1"/>
                          </a:solidFill>
                          <a:effectLst/>
                          <a:latin typeface="+mj-ea"/>
                          <a:ea typeface="+mj-ea"/>
                        </a:rPr>
                        <a:t>課程及教學實施</a:t>
                      </a:r>
                      <a:endParaRPr lang="zh-TW" sz="2400" kern="100" dirty="0">
                        <a:solidFill>
                          <a:schemeClr val="tx1"/>
                        </a:solidFill>
                        <a:effectLst/>
                        <a:latin typeface="+mj-ea"/>
                        <a:ea typeface="+mj-ea"/>
                        <a:cs typeface="Times New Roman" panose="02020603050405020304" pitchFamily="18" charset="0"/>
                      </a:endParaRPr>
                    </a:p>
                  </a:txBody>
                  <a:tcPr marL="68063" marR="68063" marT="0" marB="0" anchor="ctr"/>
                </a:tc>
                <a:tc>
                  <a:txBody>
                    <a:bodyPr/>
                    <a:lstStyle/>
                    <a:p>
                      <a:pPr marL="342900" lvl="0" indent="-342900" algn="just">
                        <a:spcAft>
                          <a:spcPts val="0"/>
                        </a:spcAft>
                        <a:buFont typeface="新細明體" panose="02020500000000000000" pitchFamily="18" charset="-120"/>
                        <a:buChar char="•"/>
                      </a:pPr>
                      <a:r>
                        <a:rPr lang="zh-TW" sz="1800" kern="100">
                          <a:effectLst/>
                          <a:latin typeface="+mj-ea"/>
                          <a:ea typeface="+mj-ea"/>
                        </a:rPr>
                        <a:t>姊妹校會面與共商交流規劃</a:t>
                      </a:r>
                    </a:p>
                    <a:p>
                      <a:pPr marL="342900" lvl="0" indent="-342900" algn="just">
                        <a:spcAft>
                          <a:spcPts val="0"/>
                        </a:spcAft>
                        <a:buFont typeface="新細明體" panose="02020500000000000000" pitchFamily="18" charset="-120"/>
                        <a:buChar char="•"/>
                      </a:pPr>
                      <a:r>
                        <a:rPr lang="zh-TW" sz="1800" kern="100">
                          <a:effectLst/>
                          <a:latin typeface="+mj-ea"/>
                          <a:ea typeface="+mj-ea"/>
                        </a:rPr>
                        <a:t>領域課程代表及國際教育教師專業社群課程討論</a:t>
                      </a:r>
                    </a:p>
                    <a:p>
                      <a:pPr marL="342900" lvl="0" indent="-342900" algn="just">
                        <a:spcAft>
                          <a:spcPts val="0"/>
                        </a:spcAft>
                        <a:buFont typeface="新細明體" panose="02020500000000000000" pitchFamily="18" charset="-120"/>
                        <a:buChar char="•"/>
                      </a:pPr>
                      <a:r>
                        <a:rPr lang="zh-TW" sz="1800" kern="100">
                          <a:effectLst/>
                          <a:latin typeface="+mj-ea"/>
                          <a:ea typeface="+mj-ea"/>
                        </a:rPr>
                        <a:t>接待來訪培訓課程</a:t>
                      </a:r>
                      <a:r>
                        <a:rPr lang="en-US" sz="1800" kern="100">
                          <a:effectLst/>
                          <a:latin typeface="+mj-ea"/>
                          <a:ea typeface="+mj-ea"/>
                        </a:rPr>
                        <a:t>—</a:t>
                      </a:r>
                      <a:r>
                        <a:rPr lang="zh-TW" sz="1800" kern="100">
                          <a:effectLst/>
                          <a:latin typeface="+mj-ea"/>
                          <a:ea typeface="+mj-ea"/>
                        </a:rPr>
                        <a:t>外交小尖兵</a:t>
                      </a:r>
                      <a:endParaRPr lang="zh-TW" sz="1800" kern="100">
                        <a:effectLst/>
                        <a:latin typeface="+mj-ea"/>
                        <a:ea typeface="+mj-ea"/>
                        <a:cs typeface="Times New Roman" panose="02020603050405020304" pitchFamily="18" charset="0"/>
                      </a:endParaRPr>
                    </a:p>
                  </a:txBody>
                  <a:tcPr marL="68063" marR="68063" marT="0" marB="0"/>
                </a:tc>
                <a:tc>
                  <a:txBody>
                    <a:bodyPr/>
                    <a:lstStyle/>
                    <a:p>
                      <a:pPr marL="342900" lvl="0" indent="-342900" algn="just">
                        <a:spcAft>
                          <a:spcPts val="0"/>
                        </a:spcAft>
                        <a:buFont typeface="新細明體" panose="02020500000000000000" pitchFamily="18" charset="-120"/>
                        <a:buChar char="•"/>
                      </a:pPr>
                      <a:r>
                        <a:rPr lang="zh-TW" sz="1800" kern="100" dirty="0">
                          <a:effectLst/>
                          <a:latin typeface="+mj-ea"/>
                          <a:ea typeface="+mj-ea"/>
                        </a:rPr>
                        <a:t>實施交流課程規劃</a:t>
                      </a:r>
                    </a:p>
                    <a:p>
                      <a:pPr marL="342900" lvl="0" indent="-342900" algn="just">
                        <a:spcAft>
                          <a:spcPts val="0"/>
                        </a:spcAft>
                        <a:buFont typeface="新細明體" panose="02020500000000000000" pitchFamily="18" charset="-120"/>
                        <a:buChar char="•"/>
                      </a:pPr>
                      <a:r>
                        <a:rPr lang="zh-TW" sz="1800" kern="100" dirty="0">
                          <a:effectLst/>
                          <a:latin typeface="+mj-ea"/>
                          <a:ea typeface="+mj-ea"/>
                        </a:rPr>
                        <a:t>學生參與課程並完成指定學習任務</a:t>
                      </a:r>
                    </a:p>
                    <a:p>
                      <a:pPr algn="just">
                        <a:spcAft>
                          <a:spcPts val="0"/>
                        </a:spcAft>
                      </a:pPr>
                      <a:r>
                        <a:rPr lang="en-US" sz="1800" kern="100" dirty="0">
                          <a:effectLst/>
                          <a:latin typeface="+mj-ea"/>
                          <a:ea typeface="+mj-ea"/>
                        </a:rPr>
                        <a:t> </a:t>
                      </a:r>
                      <a:endParaRPr lang="zh-TW" sz="1800" kern="100" dirty="0">
                        <a:effectLst/>
                        <a:latin typeface="+mj-ea"/>
                        <a:ea typeface="+mj-ea"/>
                        <a:cs typeface="Times New Roman" panose="02020603050405020304" pitchFamily="18" charset="0"/>
                      </a:endParaRPr>
                    </a:p>
                  </a:txBody>
                  <a:tcPr marL="68063" marR="68063" marT="0" marB="0"/>
                </a:tc>
                <a:tc>
                  <a:txBody>
                    <a:bodyPr/>
                    <a:lstStyle/>
                    <a:p>
                      <a:pPr marL="342900" lvl="0" indent="-342900" algn="just">
                        <a:spcAft>
                          <a:spcPts val="0"/>
                        </a:spcAft>
                        <a:buFont typeface="新細明體" panose="02020500000000000000" pitchFamily="18" charset="-120"/>
                        <a:buChar char="•"/>
                      </a:pPr>
                      <a:r>
                        <a:rPr lang="zh-TW" sz="1800" kern="100" dirty="0">
                          <a:effectLst/>
                          <a:latin typeface="+mj-ea"/>
                          <a:ea typeface="+mj-ea"/>
                        </a:rPr>
                        <a:t>國際教育教師專業社群，入班交流回饋</a:t>
                      </a:r>
                    </a:p>
                    <a:p>
                      <a:pPr marL="342900" lvl="0" indent="-342900" algn="just">
                        <a:spcAft>
                          <a:spcPts val="0"/>
                        </a:spcAft>
                        <a:buFont typeface="新細明體" panose="02020500000000000000" pitchFamily="18" charset="-120"/>
                        <a:buChar char="•"/>
                      </a:pPr>
                      <a:r>
                        <a:rPr lang="zh-TW" sz="1800" kern="100" dirty="0">
                          <a:effectLst/>
                          <a:latin typeface="+mj-ea"/>
                          <a:ea typeface="+mj-ea"/>
                        </a:rPr>
                        <a:t>規劃成果發表方式</a:t>
                      </a:r>
                      <a:endParaRPr lang="zh-TW" sz="1800" kern="100" dirty="0">
                        <a:effectLst/>
                        <a:latin typeface="+mj-ea"/>
                        <a:ea typeface="+mj-ea"/>
                        <a:cs typeface="Times New Roman" panose="02020603050405020304" pitchFamily="18" charset="0"/>
                      </a:endParaRPr>
                    </a:p>
                  </a:txBody>
                  <a:tcPr marL="68063" marR="68063" marT="0" marB="0"/>
                </a:tc>
                <a:extLst>
                  <a:ext uri="{0D108BD9-81ED-4DB2-BD59-A6C34878D82A}">
                    <a16:rowId xmlns:a16="http://schemas.microsoft.com/office/drawing/2014/main" val="4112521983"/>
                  </a:ext>
                </a:extLst>
              </a:tr>
              <a:tr h="900161">
                <a:tc>
                  <a:txBody>
                    <a:bodyPr/>
                    <a:lstStyle/>
                    <a:p>
                      <a:pPr algn="just">
                        <a:spcAft>
                          <a:spcPts val="0"/>
                        </a:spcAft>
                      </a:pPr>
                      <a:r>
                        <a:rPr lang="zh-TW" sz="2400" kern="100" dirty="0">
                          <a:solidFill>
                            <a:schemeClr val="tx1"/>
                          </a:solidFill>
                          <a:effectLst/>
                          <a:latin typeface="+mj-ea"/>
                          <a:ea typeface="+mj-ea"/>
                        </a:rPr>
                        <a:t>評估及修正機制</a:t>
                      </a:r>
                      <a:endParaRPr lang="zh-TW" sz="2400" kern="100" dirty="0">
                        <a:solidFill>
                          <a:schemeClr val="tx1"/>
                        </a:solidFill>
                        <a:effectLst/>
                        <a:latin typeface="+mj-ea"/>
                        <a:ea typeface="+mj-ea"/>
                        <a:cs typeface="Times New Roman" panose="02020603050405020304" pitchFamily="18" charset="0"/>
                      </a:endParaRPr>
                    </a:p>
                  </a:txBody>
                  <a:tcPr marL="68063" marR="68063" marT="0" marB="0" anchor="ctr"/>
                </a:tc>
                <a:tc>
                  <a:txBody>
                    <a:bodyPr/>
                    <a:lstStyle/>
                    <a:p>
                      <a:pPr marL="342900" lvl="0" indent="-342900" algn="just">
                        <a:spcAft>
                          <a:spcPts val="0"/>
                        </a:spcAft>
                        <a:buFont typeface="新細明體" panose="02020500000000000000" pitchFamily="18" charset="-120"/>
                        <a:buChar char="•"/>
                      </a:pPr>
                      <a:r>
                        <a:rPr lang="zh-TW" sz="1800" kern="100" dirty="0">
                          <a:effectLst/>
                          <a:latin typeface="+mj-ea"/>
                          <a:ea typeface="+mj-ea"/>
                        </a:rPr>
                        <a:t>行政團隊檢討會</a:t>
                      </a:r>
                    </a:p>
                    <a:p>
                      <a:pPr marL="342900" lvl="0" indent="-342900" algn="just">
                        <a:spcAft>
                          <a:spcPts val="0"/>
                        </a:spcAft>
                        <a:buFont typeface="新細明體" panose="02020500000000000000" pitchFamily="18" charset="-120"/>
                        <a:buChar char="•"/>
                      </a:pPr>
                      <a:r>
                        <a:rPr lang="zh-TW" sz="1800" kern="100" dirty="0">
                          <a:effectLst/>
                          <a:latin typeface="+mj-ea"/>
                          <a:ea typeface="+mj-ea"/>
                        </a:rPr>
                        <a:t>邀請專家學者針對交流活動提供建議</a:t>
                      </a:r>
                      <a:endParaRPr lang="zh-TW" sz="1800" kern="100" dirty="0">
                        <a:effectLst/>
                        <a:latin typeface="+mj-ea"/>
                        <a:ea typeface="+mj-ea"/>
                        <a:cs typeface="Times New Roman" panose="02020603050405020304" pitchFamily="18" charset="0"/>
                      </a:endParaRPr>
                    </a:p>
                  </a:txBody>
                  <a:tcPr marL="68063" marR="68063" marT="0" marB="0"/>
                </a:tc>
                <a:tc>
                  <a:txBody>
                    <a:bodyPr/>
                    <a:lstStyle/>
                    <a:p>
                      <a:pPr marL="342900" lvl="0" indent="-342900" algn="just">
                        <a:spcAft>
                          <a:spcPts val="0"/>
                        </a:spcAft>
                        <a:buFont typeface="新細明體" panose="02020500000000000000" pitchFamily="18" charset="-120"/>
                        <a:buChar char="•"/>
                      </a:pPr>
                      <a:r>
                        <a:rPr lang="zh-TW" sz="1800" kern="100" dirty="0">
                          <a:effectLst/>
                          <a:latin typeface="+mj-ea"/>
                          <a:ea typeface="+mj-ea"/>
                        </a:rPr>
                        <a:t>交流活動按照實際情況進行滾動式修正</a:t>
                      </a:r>
                    </a:p>
                    <a:p>
                      <a:pPr marL="342900" lvl="0" indent="-342900" algn="just">
                        <a:spcAft>
                          <a:spcPts val="0"/>
                        </a:spcAft>
                        <a:buFont typeface="新細明體" panose="02020500000000000000" pitchFamily="18" charset="-120"/>
                        <a:buChar char="•"/>
                      </a:pPr>
                      <a:r>
                        <a:rPr lang="zh-TW" sz="1800" kern="100" dirty="0">
                          <a:effectLst/>
                          <a:latin typeface="+mj-ea"/>
                          <a:ea typeface="+mj-ea"/>
                        </a:rPr>
                        <a:t>每日行程檢討</a:t>
                      </a:r>
                      <a:endParaRPr lang="zh-TW" sz="1800" kern="100" dirty="0">
                        <a:effectLst/>
                        <a:latin typeface="+mj-ea"/>
                        <a:ea typeface="+mj-ea"/>
                        <a:cs typeface="Times New Roman" panose="02020603050405020304" pitchFamily="18" charset="0"/>
                      </a:endParaRPr>
                    </a:p>
                  </a:txBody>
                  <a:tcPr marL="68063" marR="68063" marT="0" marB="0"/>
                </a:tc>
                <a:tc>
                  <a:txBody>
                    <a:bodyPr/>
                    <a:lstStyle/>
                    <a:p>
                      <a:pPr marL="342900" lvl="0" indent="-342900" algn="just">
                        <a:spcAft>
                          <a:spcPts val="0"/>
                        </a:spcAft>
                        <a:buFont typeface="新細明體" panose="02020500000000000000" pitchFamily="18" charset="-120"/>
                        <a:buChar char="•"/>
                      </a:pPr>
                      <a:r>
                        <a:rPr lang="zh-TW" sz="1800" kern="100" dirty="0">
                          <a:effectLst/>
                          <a:latin typeface="+mj-ea"/>
                          <a:ea typeface="+mj-ea"/>
                        </a:rPr>
                        <a:t>檢討整體活動規劃</a:t>
                      </a:r>
                    </a:p>
                    <a:p>
                      <a:pPr marL="342900" lvl="0" indent="-342900" algn="just">
                        <a:spcAft>
                          <a:spcPts val="0"/>
                        </a:spcAft>
                        <a:buFont typeface="新細明體" panose="02020500000000000000" pitchFamily="18" charset="-120"/>
                        <a:buChar char="•"/>
                      </a:pPr>
                      <a:r>
                        <a:rPr lang="zh-TW" sz="1800" kern="100" dirty="0">
                          <a:effectLst/>
                          <a:latin typeface="+mj-ea"/>
                          <a:ea typeface="+mj-ea"/>
                        </a:rPr>
                        <a:t>蒐集師生及家長參與活動回饋</a:t>
                      </a:r>
                      <a:endParaRPr lang="zh-TW" sz="1800" kern="100" dirty="0">
                        <a:effectLst/>
                        <a:latin typeface="+mj-ea"/>
                        <a:ea typeface="+mj-ea"/>
                        <a:cs typeface="Times New Roman" panose="02020603050405020304" pitchFamily="18" charset="0"/>
                      </a:endParaRPr>
                    </a:p>
                  </a:txBody>
                  <a:tcPr marL="68063" marR="68063" marT="0" marB="0"/>
                </a:tc>
                <a:extLst>
                  <a:ext uri="{0D108BD9-81ED-4DB2-BD59-A6C34878D82A}">
                    <a16:rowId xmlns:a16="http://schemas.microsoft.com/office/drawing/2014/main" val="2654921337"/>
                  </a:ext>
                </a:extLst>
              </a:tr>
            </a:tbl>
          </a:graphicData>
        </a:graphic>
      </p:graphicFrame>
      <p:sp>
        <p:nvSpPr>
          <p:cNvPr id="5" name="矩形 4"/>
          <p:cNvSpPr/>
          <p:nvPr/>
        </p:nvSpPr>
        <p:spPr>
          <a:xfrm>
            <a:off x="282632" y="5983962"/>
            <a:ext cx="4570482" cy="369332"/>
          </a:xfrm>
          <a:prstGeom prst="rect">
            <a:avLst/>
          </a:prstGeom>
        </p:spPr>
        <p:txBody>
          <a:bodyPr wrap="none">
            <a:spAutoFit/>
          </a:bodyPr>
          <a:lstStyle/>
          <a:p>
            <a:r>
              <a:rPr lang="zh-TW" altLang="zh-TW" dirty="0">
                <a:latin typeface="Times New Roman" panose="02020603050405020304" pitchFamily="18" charset="0"/>
                <a:ea typeface="標楷體" panose="03000509000000000000" pitchFamily="65" charset="-120"/>
                <a:cs typeface="Times New Roman" panose="02020603050405020304" pitchFamily="18" charset="0"/>
              </a:rPr>
              <a:t>參考資料：修改花蓮縣東華附小交流機制圖</a:t>
            </a:r>
            <a:endParaRPr lang="zh-TW" altLang="en-US" dirty="0"/>
          </a:p>
        </p:txBody>
      </p:sp>
      <p:sp>
        <p:nvSpPr>
          <p:cNvPr id="8" name="投影片編號版面配置區 3"/>
          <p:cNvSpPr>
            <a:spLocks noGrp="1"/>
          </p:cNvSpPr>
          <p:nvPr>
            <p:ph type="sldNum" sz="quarter" idx="12"/>
          </p:nvPr>
        </p:nvSpPr>
        <p:spPr>
          <a:xfrm>
            <a:off x="8949758" y="6353294"/>
            <a:ext cx="572310" cy="365125"/>
          </a:xfrm>
        </p:spPr>
        <p:txBody>
          <a:bodyPr/>
          <a:lstStyle/>
          <a:p>
            <a:r>
              <a:rPr lang="en-US" altLang="zh-TW" dirty="0"/>
              <a:t>15</a:t>
            </a:r>
            <a:endParaRPr lang="zh-TW" altLang="en-US" dirty="0"/>
          </a:p>
        </p:txBody>
      </p:sp>
    </p:spTree>
    <p:extLst>
      <p:ext uri="{BB962C8B-B14F-4D97-AF65-F5344CB8AC3E}">
        <p14:creationId xmlns:p14="http://schemas.microsoft.com/office/powerpoint/2010/main" val="263680745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內容版面配置區 3"/>
          <p:cNvGraphicFramePr>
            <a:graphicFrameLocks noGrp="1"/>
          </p:cNvGraphicFramePr>
          <p:nvPr>
            <p:ph idx="1"/>
            <p:extLst>
              <p:ext uri="{D42A27DB-BD31-4B8C-83A1-F6EECF244321}">
                <p14:modId xmlns:p14="http://schemas.microsoft.com/office/powerpoint/2010/main" val="690057977"/>
              </p:ext>
            </p:extLst>
          </p:nvPr>
        </p:nvGraphicFramePr>
        <p:xfrm>
          <a:off x="282632" y="1037907"/>
          <a:ext cx="11604569" cy="5121600"/>
        </p:xfrm>
        <a:graphic>
          <a:graphicData uri="http://schemas.openxmlformats.org/drawingml/2006/table">
            <a:tbl>
              <a:tblPr firstRow="1" firstCol="1" bandRow="1">
                <a:tableStyleId>{7DF18680-E054-41AD-8BC1-D1AEF772440D}</a:tableStyleId>
              </a:tblPr>
              <a:tblGrid>
                <a:gridCol w="1674766">
                  <a:extLst>
                    <a:ext uri="{9D8B030D-6E8A-4147-A177-3AD203B41FA5}">
                      <a16:colId xmlns:a16="http://schemas.microsoft.com/office/drawing/2014/main" val="2126455189"/>
                    </a:ext>
                  </a:extLst>
                </a:gridCol>
                <a:gridCol w="3336649">
                  <a:extLst>
                    <a:ext uri="{9D8B030D-6E8A-4147-A177-3AD203B41FA5}">
                      <a16:colId xmlns:a16="http://schemas.microsoft.com/office/drawing/2014/main" val="2700522054"/>
                    </a:ext>
                  </a:extLst>
                </a:gridCol>
                <a:gridCol w="3542774">
                  <a:extLst>
                    <a:ext uri="{9D8B030D-6E8A-4147-A177-3AD203B41FA5}">
                      <a16:colId xmlns:a16="http://schemas.microsoft.com/office/drawing/2014/main" val="3969113569"/>
                    </a:ext>
                  </a:extLst>
                </a:gridCol>
                <a:gridCol w="3050380">
                  <a:extLst>
                    <a:ext uri="{9D8B030D-6E8A-4147-A177-3AD203B41FA5}">
                      <a16:colId xmlns:a16="http://schemas.microsoft.com/office/drawing/2014/main" val="1115394373"/>
                    </a:ext>
                  </a:extLst>
                </a:gridCol>
              </a:tblGrid>
              <a:tr h="868904">
                <a:tc>
                  <a:txBody>
                    <a:bodyPr/>
                    <a:lstStyle/>
                    <a:p>
                      <a:pPr algn="r">
                        <a:spcAft>
                          <a:spcPts val="0"/>
                        </a:spcAft>
                      </a:pPr>
                      <a:r>
                        <a:rPr lang="zh-TW" sz="2400" kern="100" dirty="0">
                          <a:effectLst/>
                        </a:rPr>
                        <a:t>階段</a:t>
                      </a:r>
                    </a:p>
                    <a:p>
                      <a:pPr algn="l">
                        <a:lnSpc>
                          <a:spcPct val="150000"/>
                        </a:lnSpc>
                        <a:spcAft>
                          <a:spcPts val="0"/>
                        </a:spcAft>
                      </a:pPr>
                      <a:r>
                        <a:rPr lang="en-US" sz="2400" kern="100" dirty="0">
                          <a:effectLst/>
                        </a:rPr>
                        <a:t> </a:t>
                      </a:r>
                      <a:r>
                        <a:rPr lang="zh-TW" sz="2400" kern="100" dirty="0">
                          <a:effectLst/>
                        </a:rPr>
                        <a:t>項目</a:t>
                      </a:r>
                      <a:endParaRPr lang="zh-TW" sz="2400" kern="100" dirty="0">
                        <a:solidFill>
                          <a:schemeClr val="tx1"/>
                        </a:solidFill>
                        <a:effectLst/>
                        <a:latin typeface="+mj-ea"/>
                        <a:ea typeface="+mj-ea"/>
                        <a:cs typeface="Times New Roman" panose="02020603050405020304" pitchFamily="18" charset="0"/>
                      </a:endParaRPr>
                    </a:p>
                  </a:txBody>
                  <a:tcPr marL="68036" marR="68036" marT="0" marB="0" anchor="ctr">
                    <a:lnTlToBr w="12700" cap="flat" cmpd="sng" algn="ctr">
                      <a:solidFill>
                        <a:schemeClr val="tx1"/>
                      </a:solidFill>
                      <a:prstDash val="solid"/>
                      <a:round/>
                      <a:headEnd type="none" w="med" len="med"/>
                      <a:tailEnd type="none" w="med" len="med"/>
                    </a:lnTlToBr>
                  </a:tcPr>
                </a:tc>
                <a:tc>
                  <a:txBody>
                    <a:bodyPr/>
                    <a:lstStyle/>
                    <a:p>
                      <a:pPr algn="ctr">
                        <a:lnSpc>
                          <a:spcPct val="150000"/>
                        </a:lnSpc>
                        <a:spcAft>
                          <a:spcPts val="0"/>
                        </a:spcAft>
                      </a:pPr>
                      <a:r>
                        <a:rPr lang="zh-TW" sz="2400" kern="100" dirty="0">
                          <a:effectLst/>
                        </a:rPr>
                        <a:t>交流前</a:t>
                      </a:r>
                      <a:endParaRPr lang="zh-TW" sz="2400" kern="100" dirty="0">
                        <a:solidFill>
                          <a:schemeClr val="tx1"/>
                        </a:solidFill>
                        <a:effectLst/>
                        <a:latin typeface="+mj-ea"/>
                        <a:ea typeface="+mj-ea"/>
                        <a:cs typeface="Times New Roman" panose="02020603050405020304" pitchFamily="18" charset="0"/>
                      </a:endParaRPr>
                    </a:p>
                  </a:txBody>
                  <a:tcPr marL="68036" marR="68036" marT="0" marB="0" anchor="ctr"/>
                </a:tc>
                <a:tc>
                  <a:txBody>
                    <a:bodyPr/>
                    <a:lstStyle/>
                    <a:p>
                      <a:pPr algn="ctr">
                        <a:lnSpc>
                          <a:spcPct val="150000"/>
                        </a:lnSpc>
                        <a:spcAft>
                          <a:spcPts val="0"/>
                        </a:spcAft>
                      </a:pPr>
                      <a:r>
                        <a:rPr lang="zh-TW" sz="2400" kern="100" dirty="0">
                          <a:effectLst/>
                        </a:rPr>
                        <a:t>交流中</a:t>
                      </a:r>
                      <a:endParaRPr lang="zh-TW" sz="2400" kern="100" dirty="0">
                        <a:solidFill>
                          <a:schemeClr val="tx1"/>
                        </a:solidFill>
                        <a:effectLst/>
                        <a:latin typeface="+mj-ea"/>
                        <a:ea typeface="+mj-ea"/>
                        <a:cs typeface="Times New Roman" panose="02020603050405020304" pitchFamily="18" charset="0"/>
                      </a:endParaRPr>
                    </a:p>
                  </a:txBody>
                  <a:tcPr marL="68036" marR="68036" marT="0" marB="0" anchor="ctr"/>
                </a:tc>
                <a:tc>
                  <a:txBody>
                    <a:bodyPr/>
                    <a:lstStyle/>
                    <a:p>
                      <a:pPr algn="ctr">
                        <a:lnSpc>
                          <a:spcPct val="150000"/>
                        </a:lnSpc>
                        <a:spcAft>
                          <a:spcPts val="0"/>
                        </a:spcAft>
                      </a:pPr>
                      <a:r>
                        <a:rPr lang="zh-TW" sz="2400" kern="100" dirty="0">
                          <a:effectLst/>
                        </a:rPr>
                        <a:t>交流後</a:t>
                      </a:r>
                      <a:endParaRPr lang="zh-TW" sz="2400" kern="100" dirty="0">
                        <a:solidFill>
                          <a:schemeClr val="tx1"/>
                        </a:solidFill>
                        <a:effectLst/>
                        <a:latin typeface="+mj-ea"/>
                        <a:ea typeface="+mj-ea"/>
                        <a:cs typeface="Times New Roman" panose="02020603050405020304" pitchFamily="18" charset="0"/>
                      </a:endParaRPr>
                    </a:p>
                  </a:txBody>
                  <a:tcPr marL="68036" marR="68036" marT="0" marB="0" anchor="ctr"/>
                </a:tc>
                <a:extLst>
                  <a:ext uri="{0D108BD9-81ED-4DB2-BD59-A6C34878D82A}">
                    <a16:rowId xmlns:a16="http://schemas.microsoft.com/office/drawing/2014/main" val="1030804912"/>
                  </a:ext>
                </a:extLst>
              </a:tr>
              <a:tr h="1121920">
                <a:tc>
                  <a:txBody>
                    <a:bodyPr/>
                    <a:lstStyle/>
                    <a:p>
                      <a:pPr algn="just">
                        <a:lnSpc>
                          <a:spcPct val="100000"/>
                        </a:lnSpc>
                        <a:spcAft>
                          <a:spcPts val="0"/>
                        </a:spcAft>
                      </a:pPr>
                      <a:r>
                        <a:rPr lang="zh-TW" sz="2400" kern="100" dirty="0">
                          <a:effectLst/>
                        </a:rPr>
                        <a:t>行政及夥伴機制</a:t>
                      </a:r>
                      <a:endParaRPr lang="zh-TW" sz="2400" kern="100" dirty="0">
                        <a:solidFill>
                          <a:schemeClr val="tx1"/>
                        </a:solidFill>
                        <a:effectLst/>
                        <a:latin typeface="+mj-ea"/>
                        <a:ea typeface="+mj-ea"/>
                        <a:cs typeface="Times New Roman" panose="02020603050405020304" pitchFamily="18" charset="0"/>
                      </a:endParaRPr>
                    </a:p>
                  </a:txBody>
                  <a:tcPr marL="68036" marR="68036" marT="0" marB="0" anchor="ctr"/>
                </a:tc>
                <a:tc>
                  <a:txBody>
                    <a:bodyPr/>
                    <a:lstStyle/>
                    <a:p>
                      <a:pPr marL="342900" lvl="0" indent="-342900" algn="just">
                        <a:spcAft>
                          <a:spcPts val="0"/>
                        </a:spcAft>
                        <a:buFont typeface="新細明體" panose="02020500000000000000" pitchFamily="18" charset="-120"/>
                        <a:buChar char="•"/>
                      </a:pPr>
                      <a:r>
                        <a:rPr lang="zh-TW" sz="1800" kern="100" dirty="0">
                          <a:effectLst/>
                        </a:rPr>
                        <a:t>建立國際學習夥伴連繫平台</a:t>
                      </a:r>
                    </a:p>
                    <a:p>
                      <a:pPr marL="342900" lvl="0" indent="-342900" algn="just">
                        <a:spcAft>
                          <a:spcPts val="0"/>
                        </a:spcAft>
                        <a:buFont typeface="新細明體" panose="02020500000000000000" pitchFamily="18" charset="-120"/>
                        <a:buChar char="•"/>
                      </a:pPr>
                      <a:r>
                        <a:rPr lang="zh-TW" sz="1800" kern="100" dirty="0">
                          <a:effectLst/>
                        </a:rPr>
                        <a:t>組織專責行政支援系統</a:t>
                      </a:r>
                    </a:p>
                    <a:p>
                      <a:pPr marL="342900" lvl="0" indent="-342900" algn="just">
                        <a:spcAft>
                          <a:spcPts val="0"/>
                        </a:spcAft>
                        <a:buFont typeface="新細明體" panose="02020500000000000000" pitchFamily="18" charset="-120"/>
                        <a:buChar char="•"/>
                      </a:pPr>
                      <a:r>
                        <a:rPr lang="zh-TW" sz="1800" kern="100" dirty="0">
                          <a:effectLst/>
                        </a:rPr>
                        <a:t>規劃整體國際交流期程</a:t>
                      </a:r>
                      <a:endParaRPr lang="zh-TW" sz="1800" kern="100" dirty="0">
                        <a:effectLst/>
                        <a:latin typeface="+mj-ea"/>
                        <a:ea typeface="+mj-ea"/>
                        <a:cs typeface="Times New Roman" panose="02020603050405020304" pitchFamily="18" charset="0"/>
                      </a:endParaRPr>
                    </a:p>
                  </a:txBody>
                  <a:tcPr marL="68036" marR="68036" marT="0" marB="0"/>
                </a:tc>
                <a:tc>
                  <a:txBody>
                    <a:bodyPr/>
                    <a:lstStyle/>
                    <a:p>
                      <a:pPr marL="342900" lvl="0" indent="-342900" algn="just">
                        <a:spcAft>
                          <a:spcPts val="0"/>
                        </a:spcAft>
                        <a:buFont typeface="新細明體" panose="02020500000000000000" pitchFamily="18" charset="-120"/>
                        <a:buChar char="•"/>
                      </a:pPr>
                      <a:r>
                        <a:rPr lang="zh-TW" sz="1800" kern="100" dirty="0">
                          <a:effectLst/>
                        </a:rPr>
                        <a:t>執行活動任務</a:t>
                      </a:r>
                    </a:p>
                    <a:p>
                      <a:pPr marL="342900" lvl="0" indent="-342900" algn="just">
                        <a:spcAft>
                          <a:spcPts val="0"/>
                        </a:spcAft>
                        <a:buFont typeface="新細明體" panose="02020500000000000000" pitchFamily="18" charset="-120"/>
                        <a:buChar char="•"/>
                      </a:pPr>
                      <a:r>
                        <a:rPr lang="zh-TW" sz="1800" kern="100" dirty="0">
                          <a:effectLst/>
                        </a:rPr>
                        <a:t>橫向聯繫活動進行單位</a:t>
                      </a:r>
                    </a:p>
                    <a:p>
                      <a:pPr marL="342900" lvl="0" indent="-342900" algn="just">
                        <a:spcAft>
                          <a:spcPts val="0"/>
                        </a:spcAft>
                        <a:buFont typeface="新細明體" panose="02020500000000000000" pitchFamily="18" charset="-120"/>
                        <a:buChar char="•"/>
                      </a:pPr>
                      <a:r>
                        <a:rPr lang="zh-TW" sz="1800" kern="100" dirty="0">
                          <a:effectLst/>
                        </a:rPr>
                        <a:t>準備活動中的教學材料、設備器材與紀念品</a:t>
                      </a:r>
                      <a:endParaRPr lang="zh-TW" sz="1800" kern="100" dirty="0">
                        <a:effectLst/>
                        <a:latin typeface="+mj-ea"/>
                        <a:ea typeface="+mj-ea"/>
                        <a:cs typeface="Times New Roman" panose="02020603050405020304" pitchFamily="18" charset="0"/>
                      </a:endParaRPr>
                    </a:p>
                  </a:txBody>
                  <a:tcPr marL="68036" marR="68036" marT="0" marB="0"/>
                </a:tc>
                <a:tc>
                  <a:txBody>
                    <a:bodyPr/>
                    <a:lstStyle/>
                    <a:p>
                      <a:pPr marL="342900" lvl="0" indent="-342900" algn="just">
                        <a:spcAft>
                          <a:spcPts val="0"/>
                        </a:spcAft>
                        <a:buFont typeface="新細明體" panose="02020500000000000000" pitchFamily="18" charset="-120"/>
                        <a:buChar char="•"/>
                      </a:pPr>
                      <a:r>
                        <a:rPr lang="zh-TW" sz="1800" kern="100">
                          <a:effectLst/>
                        </a:rPr>
                        <a:t>藉由問卷和對談了解參訪師生效益與省思</a:t>
                      </a:r>
                    </a:p>
                    <a:p>
                      <a:pPr marL="342900" lvl="0" indent="-342900" algn="just">
                        <a:spcAft>
                          <a:spcPts val="0"/>
                        </a:spcAft>
                        <a:buFont typeface="新細明體" panose="02020500000000000000" pitchFamily="18" charset="-120"/>
                        <a:buChar char="•"/>
                      </a:pPr>
                      <a:r>
                        <a:rPr lang="zh-TW" sz="1800" kern="100">
                          <a:effectLst/>
                        </a:rPr>
                        <a:t>辦理親師生與行政端的檢討會議</a:t>
                      </a:r>
                      <a:endParaRPr lang="zh-TW" sz="1800" kern="100">
                        <a:effectLst/>
                        <a:latin typeface="+mj-ea"/>
                        <a:ea typeface="+mj-ea"/>
                        <a:cs typeface="Times New Roman" panose="02020603050405020304" pitchFamily="18" charset="0"/>
                      </a:endParaRPr>
                    </a:p>
                  </a:txBody>
                  <a:tcPr marL="68036" marR="68036" marT="0" marB="0"/>
                </a:tc>
                <a:extLst>
                  <a:ext uri="{0D108BD9-81ED-4DB2-BD59-A6C34878D82A}">
                    <a16:rowId xmlns:a16="http://schemas.microsoft.com/office/drawing/2014/main" val="252254939"/>
                  </a:ext>
                </a:extLst>
              </a:tr>
              <a:tr h="1402400">
                <a:tc>
                  <a:txBody>
                    <a:bodyPr/>
                    <a:lstStyle/>
                    <a:p>
                      <a:pPr algn="just">
                        <a:lnSpc>
                          <a:spcPct val="100000"/>
                        </a:lnSpc>
                        <a:spcAft>
                          <a:spcPts val="0"/>
                        </a:spcAft>
                      </a:pPr>
                      <a:r>
                        <a:rPr lang="zh-TW" sz="2400" kern="100" dirty="0">
                          <a:effectLst/>
                        </a:rPr>
                        <a:t>課程及教學實施</a:t>
                      </a:r>
                      <a:endParaRPr lang="zh-TW" sz="2400" kern="100" dirty="0">
                        <a:solidFill>
                          <a:schemeClr val="tx1"/>
                        </a:solidFill>
                        <a:effectLst/>
                        <a:latin typeface="+mj-ea"/>
                        <a:ea typeface="+mj-ea"/>
                        <a:cs typeface="Times New Roman" panose="02020603050405020304" pitchFamily="18" charset="0"/>
                      </a:endParaRPr>
                    </a:p>
                  </a:txBody>
                  <a:tcPr marL="68036" marR="68036" marT="0" marB="0" anchor="ctr"/>
                </a:tc>
                <a:tc>
                  <a:txBody>
                    <a:bodyPr/>
                    <a:lstStyle/>
                    <a:p>
                      <a:pPr marL="342900" lvl="0" indent="-342900" algn="just">
                        <a:spcAft>
                          <a:spcPts val="0"/>
                        </a:spcAft>
                        <a:buFont typeface="新細明體" panose="02020500000000000000" pitchFamily="18" charset="-120"/>
                        <a:buChar char="•"/>
                      </a:pPr>
                      <a:r>
                        <a:rPr lang="zh-TW" sz="1800" kern="100" dirty="0">
                          <a:effectLst/>
                        </a:rPr>
                        <a:t>規劃並實施國際交流行前課程</a:t>
                      </a:r>
                    </a:p>
                    <a:p>
                      <a:pPr marL="342900" lvl="0" indent="-342900" algn="just">
                        <a:spcAft>
                          <a:spcPts val="0"/>
                        </a:spcAft>
                        <a:buFont typeface="新細明體" panose="02020500000000000000" pitchFamily="18" charset="-120"/>
                        <a:buChar char="•"/>
                      </a:pPr>
                      <a:r>
                        <a:rPr lang="zh-TW" sz="1800" kern="100" dirty="0">
                          <a:effectLst/>
                        </a:rPr>
                        <a:t>與夥伴學校討論課程進行方式</a:t>
                      </a:r>
                    </a:p>
                    <a:p>
                      <a:pPr marL="342900" lvl="0" indent="-342900" algn="just">
                        <a:spcAft>
                          <a:spcPts val="0"/>
                        </a:spcAft>
                        <a:buFont typeface="新細明體" panose="02020500000000000000" pitchFamily="18" charset="-120"/>
                        <a:buChar char="•"/>
                      </a:pPr>
                      <a:r>
                        <a:rPr lang="zh-TW" sz="1800" kern="100" dirty="0">
                          <a:effectLst/>
                        </a:rPr>
                        <a:t>交流課程及主題確認</a:t>
                      </a:r>
                      <a:endParaRPr lang="zh-TW" sz="1800" kern="100" dirty="0">
                        <a:effectLst/>
                        <a:latin typeface="+mj-ea"/>
                        <a:ea typeface="+mj-ea"/>
                        <a:cs typeface="Times New Roman" panose="02020603050405020304" pitchFamily="18" charset="0"/>
                      </a:endParaRPr>
                    </a:p>
                  </a:txBody>
                  <a:tcPr marL="68036" marR="68036" marT="0" marB="0"/>
                </a:tc>
                <a:tc>
                  <a:txBody>
                    <a:bodyPr/>
                    <a:lstStyle/>
                    <a:p>
                      <a:pPr marL="342900" lvl="0" indent="-342900" algn="just">
                        <a:spcAft>
                          <a:spcPts val="0"/>
                        </a:spcAft>
                        <a:buFont typeface="新細明體" panose="02020500000000000000" pitchFamily="18" charset="-120"/>
                        <a:buChar char="•"/>
                      </a:pPr>
                      <a:r>
                        <a:rPr lang="zh-TW" sz="1800" kern="100" dirty="0">
                          <a:effectLst/>
                        </a:rPr>
                        <a:t>師生積極參與課程與交流活動</a:t>
                      </a:r>
                    </a:p>
                    <a:p>
                      <a:pPr marL="342900" lvl="0" indent="-342900" algn="just">
                        <a:spcAft>
                          <a:spcPts val="0"/>
                        </a:spcAft>
                        <a:buFont typeface="新細明體" panose="02020500000000000000" pitchFamily="18" charset="-120"/>
                        <a:buChar char="•"/>
                      </a:pPr>
                      <a:r>
                        <a:rPr lang="zh-TW" sz="1800" kern="100" dirty="0">
                          <a:effectLst/>
                        </a:rPr>
                        <a:t>學生完成教學活動學習單及相關作業</a:t>
                      </a:r>
                    </a:p>
                    <a:p>
                      <a:pPr marL="342900" lvl="0" indent="-342900" algn="just">
                        <a:spcAft>
                          <a:spcPts val="0"/>
                        </a:spcAft>
                        <a:buFont typeface="新細明體" panose="02020500000000000000" pitchFamily="18" charset="-120"/>
                        <a:buChar char="•"/>
                      </a:pPr>
                      <a:r>
                        <a:rPr lang="zh-TW" sz="1800" kern="100" dirty="0">
                          <a:effectLst/>
                        </a:rPr>
                        <a:t>夥伴教師進行國際教育主題交流對談</a:t>
                      </a:r>
                      <a:endParaRPr lang="zh-TW" sz="1800" kern="100" dirty="0">
                        <a:effectLst/>
                        <a:latin typeface="+mj-ea"/>
                        <a:ea typeface="+mj-ea"/>
                        <a:cs typeface="Times New Roman" panose="02020603050405020304" pitchFamily="18" charset="0"/>
                      </a:endParaRPr>
                    </a:p>
                  </a:txBody>
                  <a:tcPr marL="68036" marR="68036" marT="0" marB="0"/>
                </a:tc>
                <a:tc>
                  <a:txBody>
                    <a:bodyPr/>
                    <a:lstStyle/>
                    <a:p>
                      <a:pPr marL="342900" lvl="0" indent="-342900" algn="just">
                        <a:spcAft>
                          <a:spcPts val="0"/>
                        </a:spcAft>
                        <a:buFont typeface="新細明體" panose="02020500000000000000" pitchFamily="18" charset="-120"/>
                        <a:buChar char="•"/>
                      </a:pPr>
                      <a:r>
                        <a:rPr lang="zh-TW" sz="1800" kern="100" dirty="0">
                          <a:effectLst/>
                        </a:rPr>
                        <a:t>學生成果發表，可透過繳交學習心得、分享會的方式，和其他學生分享學習成果。</a:t>
                      </a:r>
                      <a:endParaRPr lang="zh-TW" sz="1800" kern="100" dirty="0">
                        <a:effectLst/>
                        <a:latin typeface="+mj-ea"/>
                        <a:ea typeface="+mj-ea"/>
                        <a:cs typeface="Times New Roman" panose="02020603050405020304" pitchFamily="18" charset="0"/>
                      </a:endParaRPr>
                    </a:p>
                  </a:txBody>
                  <a:tcPr marL="68036" marR="68036" marT="0" marB="0"/>
                </a:tc>
                <a:extLst>
                  <a:ext uri="{0D108BD9-81ED-4DB2-BD59-A6C34878D82A}">
                    <a16:rowId xmlns:a16="http://schemas.microsoft.com/office/drawing/2014/main" val="2012251951"/>
                  </a:ext>
                </a:extLst>
              </a:tr>
              <a:tr h="1682880">
                <a:tc>
                  <a:txBody>
                    <a:bodyPr/>
                    <a:lstStyle/>
                    <a:p>
                      <a:pPr algn="just">
                        <a:lnSpc>
                          <a:spcPct val="100000"/>
                        </a:lnSpc>
                        <a:spcAft>
                          <a:spcPts val="0"/>
                        </a:spcAft>
                      </a:pPr>
                      <a:r>
                        <a:rPr lang="zh-TW" sz="2400" kern="100" dirty="0">
                          <a:effectLst/>
                        </a:rPr>
                        <a:t>評估及修正機制</a:t>
                      </a:r>
                      <a:endParaRPr lang="zh-TW" sz="2400" kern="100" dirty="0">
                        <a:solidFill>
                          <a:schemeClr val="tx1"/>
                        </a:solidFill>
                        <a:effectLst/>
                        <a:latin typeface="+mj-ea"/>
                        <a:ea typeface="+mj-ea"/>
                        <a:cs typeface="Times New Roman" panose="02020603050405020304" pitchFamily="18" charset="0"/>
                      </a:endParaRPr>
                    </a:p>
                  </a:txBody>
                  <a:tcPr marL="68036" marR="68036" marT="0" marB="0" anchor="ctr"/>
                </a:tc>
                <a:tc>
                  <a:txBody>
                    <a:bodyPr/>
                    <a:lstStyle/>
                    <a:p>
                      <a:pPr marL="342900" lvl="0" indent="-342900" algn="just">
                        <a:spcAft>
                          <a:spcPts val="0"/>
                        </a:spcAft>
                        <a:buFont typeface="新細明體" panose="02020500000000000000" pitchFamily="18" charset="-120"/>
                        <a:buChar char="•"/>
                      </a:pPr>
                      <a:r>
                        <a:rPr lang="zh-TW" sz="1800" kern="100" dirty="0">
                          <a:effectLst/>
                        </a:rPr>
                        <a:t>座談會討論並且評估活動進行方式</a:t>
                      </a:r>
                    </a:p>
                    <a:p>
                      <a:pPr marL="342900" lvl="0" indent="-342900" algn="just">
                        <a:spcAft>
                          <a:spcPts val="0"/>
                        </a:spcAft>
                        <a:buFont typeface="新細明體" panose="02020500000000000000" pitchFamily="18" charset="-120"/>
                        <a:buChar char="•"/>
                      </a:pPr>
                      <a:r>
                        <a:rPr lang="zh-TW" sz="1800" kern="100" dirty="0">
                          <a:effectLst/>
                        </a:rPr>
                        <a:t>參考往年的交流建議，修擬今年學習課程內容</a:t>
                      </a:r>
                    </a:p>
                    <a:p>
                      <a:pPr marL="342900" lvl="0" indent="-342900" algn="just">
                        <a:spcAft>
                          <a:spcPts val="0"/>
                        </a:spcAft>
                        <a:buFont typeface="新細明體" panose="02020500000000000000" pitchFamily="18" charset="-120"/>
                        <a:buChar char="•"/>
                      </a:pPr>
                      <a:r>
                        <a:rPr lang="zh-TW" sz="1800" kern="100" dirty="0">
                          <a:effectLst/>
                        </a:rPr>
                        <a:t>邀請專家學者分享及建議活動課程</a:t>
                      </a:r>
                      <a:endParaRPr lang="zh-TW" sz="1800" kern="100" dirty="0">
                        <a:effectLst/>
                        <a:latin typeface="+mj-ea"/>
                        <a:ea typeface="+mj-ea"/>
                        <a:cs typeface="Times New Roman" panose="02020603050405020304" pitchFamily="18" charset="0"/>
                      </a:endParaRPr>
                    </a:p>
                  </a:txBody>
                  <a:tcPr marL="68036" marR="68036" marT="0" marB="0"/>
                </a:tc>
                <a:tc>
                  <a:txBody>
                    <a:bodyPr/>
                    <a:lstStyle/>
                    <a:p>
                      <a:pPr marL="342900" lvl="0" indent="-342900" algn="just">
                        <a:spcAft>
                          <a:spcPts val="0"/>
                        </a:spcAft>
                        <a:buFont typeface="新細明體" panose="02020500000000000000" pitchFamily="18" charset="-120"/>
                        <a:buChar char="•"/>
                      </a:pPr>
                      <a:r>
                        <a:rPr lang="zh-TW" sz="1800" kern="100" dirty="0">
                          <a:effectLst/>
                        </a:rPr>
                        <a:t>參訪活動中依實際狀況調整進行方式</a:t>
                      </a:r>
                    </a:p>
                    <a:p>
                      <a:pPr marL="342900" lvl="0" indent="-342900" algn="just">
                        <a:spcAft>
                          <a:spcPts val="0"/>
                        </a:spcAft>
                        <a:buFont typeface="新細明體" panose="02020500000000000000" pitchFamily="18" charset="-120"/>
                        <a:buChar char="•"/>
                      </a:pPr>
                      <a:r>
                        <a:rPr lang="zh-TW" sz="1800" kern="100" dirty="0">
                          <a:effectLst/>
                        </a:rPr>
                        <a:t>當天活動結束後，召開檢討會，分享活動過程收穫與可改進之處。</a:t>
                      </a:r>
                      <a:endParaRPr lang="zh-TW" sz="1800" kern="100" dirty="0">
                        <a:effectLst/>
                        <a:latin typeface="+mj-ea"/>
                        <a:ea typeface="+mj-ea"/>
                        <a:cs typeface="Times New Roman" panose="02020603050405020304" pitchFamily="18" charset="0"/>
                      </a:endParaRPr>
                    </a:p>
                  </a:txBody>
                  <a:tcPr marL="68036" marR="68036" marT="0" marB="0"/>
                </a:tc>
                <a:tc>
                  <a:txBody>
                    <a:bodyPr/>
                    <a:lstStyle/>
                    <a:p>
                      <a:pPr marL="342900" lvl="0" indent="-342900" algn="just">
                        <a:spcAft>
                          <a:spcPts val="0"/>
                        </a:spcAft>
                        <a:buFont typeface="新細明體" panose="02020500000000000000" pitchFamily="18" charset="-120"/>
                        <a:buChar char="•"/>
                      </a:pPr>
                      <a:r>
                        <a:rPr lang="zh-TW" sz="1800" kern="100" dirty="0">
                          <a:effectLst/>
                        </a:rPr>
                        <a:t>透過問卷了解學生學習心得與感想</a:t>
                      </a:r>
                    </a:p>
                    <a:p>
                      <a:pPr marL="342900" lvl="0" indent="-342900" algn="just">
                        <a:spcAft>
                          <a:spcPts val="0"/>
                        </a:spcAft>
                        <a:buFont typeface="新細明體" panose="02020500000000000000" pitchFamily="18" charset="-120"/>
                        <a:buChar char="•"/>
                      </a:pPr>
                      <a:r>
                        <a:rPr lang="zh-TW" sz="1800" kern="100" dirty="0">
                          <a:effectLst/>
                        </a:rPr>
                        <a:t>檢討整體活動規劃</a:t>
                      </a:r>
                    </a:p>
                    <a:p>
                      <a:pPr marL="342900" lvl="0" indent="-342900" algn="just">
                        <a:spcAft>
                          <a:spcPts val="0"/>
                        </a:spcAft>
                        <a:buFont typeface="新細明體" panose="02020500000000000000" pitchFamily="18" charset="-120"/>
                        <a:buChar char="•"/>
                      </a:pPr>
                      <a:r>
                        <a:rPr lang="zh-TW" sz="1800" kern="100" dirty="0">
                          <a:effectLst/>
                        </a:rPr>
                        <a:t>蒐集學生活動回饋與參訪師生效益及省思</a:t>
                      </a:r>
                      <a:endParaRPr lang="zh-TW" sz="1800" kern="100" dirty="0">
                        <a:effectLst/>
                        <a:latin typeface="+mj-ea"/>
                        <a:ea typeface="+mj-ea"/>
                        <a:cs typeface="Times New Roman" panose="02020603050405020304" pitchFamily="18" charset="0"/>
                      </a:endParaRPr>
                    </a:p>
                  </a:txBody>
                  <a:tcPr marL="68036" marR="68036" marT="0" marB="0"/>
                </a:tc>
                <a:extLst>
                  <a:ext uri="{0D108BD9-81ED-4DB2-BD59-A6C34878D82A}">
                    <a16:rowId xmlns:a16="http://schemas.microsoft.com/office/drawing/2014/main" val="1337120452"/>
                  </a:ext>
                </a:extLst>
              </a:tr>
            </a:tbl>
          </a:graphicData>
        </a:graphic>
      </p:graphicFrame>
      <p:sp>
        <p:nvSpPr>
          <p:cNvPr id="5" name="矩形 4"/>
          <p:cNvSpPr/>
          <p:nvPr/>
        </p:nvSpPr>
        <p:spPr>
          <a:xfrm>
            <a:off x="282632" y="6159507"/>
            <a:ext cx="3877985" cy="507831"/>
          </a:xfrm>
          <a:prstGeom prst="rect">
            <a:avLst/>
          </a:prstGeom>
        </p:spPr>
        <p:txBody>
          <a:bodyPr wrap="none">
            <a:spAutoFit/>
          </a:bodyPr>
          <a:lstStyle/>
          <a:p>
            <a:pPr>
              <a:lnSpc>
                <a:spcPct val="150000"/>
              </a:lnSpc>
              <a:spcAft>
                <a:spcPts val="0"/>
              </a:spcAft>
            </a:pPr>
            <a:r>
              <a:rPr lang="zh-TW" altLang="zh-TW" kern="100" dirty="0">
                <a:latin typeface="Times New Roman" panose="02020603050405020304" pitchFamily="18" charset="0"/>
                <a:ea typeface="標楷體" panose="03000509000000000000" pitchFamily="65" charset="-120"/>
                <a:cs typeface="Times New Roman" panose="02020603050405020304" pitchFamily="18" charset="0"/>
              </a:rPr>
              <a:t>參考資料：修改龍門國中交流機制圖</a:t>
            </a:r>
          </a:p>
        </p:txBody>
      </p:sp>
      <p:sp>
        <p:nvSpPr>
          <p:cNvPr id="7" name="投影片編號版面配置區 3"/>
          <p:cNvSpPr>
            <a:spLocks noGrp="1"/>
          </p:cNvSpPr>
          <p:nvPr>
            <p:ph type="sldNum" sz="quarter" idx="12"/>
          </p:nvPr>
        </p:nvSpPr>
        <p:spPr>
          <a:xfrm>
            <a:off x="8949758" y="6342273"/>
            <a:ext cx="572310" cy="365125"/>
          </a:xfrm>
        </p:spPr>
        <p:txBody>
          <a:bodyPr/>
          <a:lstStyle/>
          <a:p>
            <a:r>
              <a:rPr lang="en-US" altLang="zh-TW" dirty="0"/>
              <a:t>16</a:t>
            </a:r>
            <a:endParaRPr lang="zh-TW" altLang="en-US" dirty="0"/>
          </a:p>
        </p:txBody>
      </p:sp>
      <p:sp>
        <p:nvSpPr>
          <p:cNvPr id="6" name="標題 1"/>
          <p:cNvSpPr txBox="1">
            <a:spLocks/>
          </p:cNvSpPr>
          <p:nvPr/>
        </p:nvSpPr>
        <p:spPr>
          <a:xfrm>
            <a:off x="282632" y="323012"/>
            <a:ext cx="10058400" cy="714895"/>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b="1" kern="1200">
                <a:solidFill>
                  <a:schemeClr val="tx1"/>
                </a:solidFill>
                <a:latin typeface="+mj-lt"/>
                <a:ea typeface="+mj-ea"/>
                <a:cs typeface="+mj-cs"/>
              </a:defRPr>
            </a:lvl1pPr>
          </a:lstStyle>
          <a:p>
            <a:r>
              <a:rPr lang="zh-TW" altLang="en-US" sz="3200" dirty="0"/>
              <a:t>「</a:t>
            </a:r>
            <a:r>
              <a:rPr lang="zh-TW" altLang="zh-TW" sz="3200" dirty="0"/>
              <a:t>辦理外國學校、師生來訪</a:t>
            </a:r>
            <a:r>
              <a:rPr lang="zh-TW" altLang="en-US" sz="3200" dirty="0"/>
              <a:t>」</a:t>
            </a:r>
            <a:r>
              <a:rPr lang="zh-TW" altLang="zh-TW" sz="3200" dirty="0"/>
              <a:t>交流機制</a:t>
            </a:r>
            <a:r>
              <a:rPr lang="zh-TW" altLang="en-US" sz="3200" dirty="0"/>
              <a:t>圖</a:t>
            </a:r>
          </a:p>
        </p:txBody>
      </p:sp>
    </p:spTree>
    <p:extLst>
      <p:ext uri="{BB962C8B-B14F-4D97-AF65-F5344CB8AC3E}">
        <p14:creationId xmlns:p14="http://schemas.microsoft.com/office/powerpoint/2010/main" val="401984590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內容版面配置區 3"/>
          <p:cNvGraphicFramePr>
            <a:graphicFrameLocks noGrp="1"/>
          </p:cNvGraphicFramePr>
          <p:nvPr>
            <p:ph idx="1"/>
            <p:extLst>
              <p:ext uri="{D42A27DB-BD31-4B8C-83A1-F6EECF244321}">
                <p14:modId xmlns:p14="http://schemas.microsoft.com/office/powerpoint/2010/main" val="3554855035"/>
              </p:ext>
            </p:extLst>
          </p:nvPr>
        </p:nvGraphicFramePr>
        <p:xfrm>
          <a:off x="536631" y="1037907"/>
          <a:ext cx="11134669" cy="5121595"/>
        </p:xfrm>
        <a:graphic>
          <a:graphicData uri="http://schemas.openxmlformats.org/drawingml/2006/table">
            <a:tbl>
              <a:tblPr firstRow="1" firstCol="1" bandRow="1">
                <a:tableStyleId>{21E4AEA4-8DFA-4A89-87EB-49C32662AFE0}</a:tableStyleId>
              </a:tblPr>
              <a:tblGrid>
                <a:gridCol w="1647769">
                  <a:extLst>
                    <a:ext uri="{9D8B030D-6E8A-4147-A177-3AD203B41FA5}">
                      <a16:colId xmlns:a16="http://schemas.microsoft.com/office/drawing/2014/main" val="3528853610"/>
                    </a:ext>
                  </a:extLst>
                </a:gridCol>
                <a:gridCol w="3162300">
                  <a:extLst>
                    <a:ext uri="{9D8B030D-6E8A-4147-A177-3AD203B41FA5}">
                      <a16:colId xmlns:a16="http://schemas.microsoft.com/office/drawing/2014/main" val="2638892520"/>
                    </a:ext>
                  </a:extLst>
                </a:gridCol>
                <a:gridCol w="3162300">
                  <a:extLst>
                    <a:ext uri="{9D8B030D-6E8A-4147-A177-3AD203B41FA5}">
                      <a16:colId xmlns:a16="http://schemas.microsoft.com/office/drawing/2014/main" val="1695100831"/>
                    </a:ext>
                  </a:extLst>
                </a:gridCol>
                <a:gridCol w="3162300">
                  <a:extLst>
                    <a:ext uri="{9D8B030D-6E8A-4147-A177-3AD203B41FA5}">
                      <a16:colId xmlns:a16="http://schemas.microsoft.com/office/drawing/2014/main" val="3828239835"/>
                    </a:ext>
                  </a:extLst>
                </a:gridCol>
              </a:tblGrid>
              <a:tr h="795080">
                <a:tc>
                  <a:txBody>
                    <a:bodyPr/>
                    <a:lstStyle/>
                    <a:p>
                      <a:pPr algn="r">
                        <a:spcAft>
                          <a:spcPts val="0"/>
                        </a:spcAft>
                      </a:pPr>
                      <a:r>
                        <a:rPr lang="zh-TW" sz="2400" kern="100" dirty="0">
                          <a:solidFill>
                            <a:schemeClr val="tx1"/>
                          </a:solidFill>
                          <a:effectLst/>
                          <a:latin typeface="+mj-ea"/>
                          <a:ea typeface="+mj-ea"/>
                        </a:rPr>
                        <a:t>階段</a:t>
                      </a:r>
                    </a:p>
                    <a:p>
                      <a:pPr algn="l">
                        <a:spcAft>
                          <a:spcPts val="0"/>
                        </a:spcAft>
                      </a:pPr>
                      <a:r>
                        <a:rPr lang="zh-TW" sz="2400" kern="100" dirty="0">
                          <a:solidFill>
                            <a:schemeClr val="tx1"/>
                          </a:solidFill>
                          <a:effectLst/>
                          <a:latin typeface="+mj-ea"/>
                          <a:ea typeface="+mj-ea"/>
                        </a:rPr>
                        <a:t>項目</a:t>
                      </a:r>
                      <a:endParaRPr lang="zh-TW" sz="2400" kern="100" dirty="0">
                        <a:solidFill>
                          <a:schemeClr val="tx1"/>
                        </a:solidFill>
                        <a:effectLst/>
                        <a:latin typeface="+mj-ea"/>
                        <a:ea typeface="+mj-ea"/>
                        <a:cs typeface="Times New Roman" panose="02020603050405020304" pitchFamily="18" charset="0"/>
                      </a:endParaRPr>
                    </a:p>
                  </a:txBody>
                  <a:tcPr marL="68063" marR="68063" marT="0" marB="0" anchor="ctr">
                    <a:lnTlToBr w="12700" cap="flat" cmpd="sng" algn="ctr">
                      <a:solidFill>
                        <a:schemeClr val="tx1"/>
                      </a:solidFill>
                      <a:prstDash val="solid"/>
                      <a:round/>
                      <a:headEnd type="none" w="med" len="med"/>
                      <a:tailEnd type="none" w="med" len="med"/>
                    </a:lnTlToBr>
                  </a:tcPr>
                </a:tc>
                <a:tc>
                  <a:txBody>
                    <a:bodyPr/>
                    <a:lstStyle/>
                    <a:p>
                      <a:pPr algn="ctr">
                        <a:spcAft>
                          <a:spcPts val="0"/>
                        </a:spcAft>
                      </a:pPr>
                      <a:r>
                        <a:rPr lang="zh-TW" sz="2400" kern="100" dirty="0">
                          <a:solidFill>
                            <a:schemeClr val="tx1"/>
                          </a:solidFill>
                          <a:effectLst/>
                          <a:latin typeface="+mj-ea"/>
                          <a:ea typeface="+mj-ea"/>
                        </a:rPr>
                        <a:t>交流前</a:t>
                      </a:r>
                      <a:endParaRPr lang="zh-TW" sz="2400" kern="100" dirty="0">
                        <a:solidFill>
                          <a:schemeClr val="tx1"/>
                        </a:solidFill>
                        <a:effectLst/>
                        <a:latin typeface="+mj-ea"/>
                        <a:ea typeface="+mj-ea"/>
                        <a:cs typeface="Times New Roman" panose="02020603050405020304" pitchFamily="18" charset="0"/>
                      </a:endParaRPr>
                    </a:p>
                  </a:txBody>
                  <a:tcPr marL="68063" marR="68063" marT="0" marB="0" anchor="ctr"/>
                </a:tc>
                <a:tc>
                  <a:txBody>
                    <a:bodyPr/>
                    <a:lstStyle/>
                    <a:p>
                      <a:pPr algn="ctr">
                        <a:spcAft>
                          <a:spcPts val="0"/>
                        </a:spcAft>
                      </a:pPr>
                      <a:r>
                        <a:rPr lang="zh-TW" sz="2400" kern="100" dirty="0">
                          <a:solidFill>
                            <a:schemeClr val="tx1"/>
                          </a:solidFill>
                          <a:effectLst/>
                          <a:latin typeface="+mj-ea"/>
                          <a:ea typeface="+mj-ea"/>
                        </a:rPr>
                        <a:t>交流中</a:t>
                      </a:r>
                      <a:endParaRPr lang="zh-TW" sz="2400" kern="100" dirty="0">
                        <a:solidFill>
                          <a:schemeClr val="tx1"/>
                        </a:solidFill>
                        <a:effectLst/>
                        <a:latin typeface="+mj-ea"/>
                        <a:ea typeface="+mj-ea"/>
                        <a:cs typeface="Times New Roman" panose="02020603050405020304" pitchFamily="18" charset="0"/>
                      </a:endParaRPr>
                    </a:p>
                  </a:txBody>
                  <a:tcPr marL="68063" marR="68063" marT="0" marB="0" anchor="ctr"/>
                </a:tc>
                <a:tc>
                  <a:txBody>
                    <a:bodyPr/>
                    <a:lstStyle/>
                    <a:p>
                      <a:pPr algn="ctr">
                        <a:spcAft>
                          <a:spcPts val="0"/>
                        </a:spcAft>
                      </a:pPr>
                      <a:r>
                        <a:rPr lang="zh-TW" sz="2400" kern="100" dirty="0">
                          <a:solidFill>
                            <a:schemeClr val="tx1"/>
                          </a:solidFill>
                          <a:effectLst/>
                          <a:latin typeface="+mj-ea"/>
                          <a:ea typeface="+mj-ea"/>
                        </a:rPr>
                        <a:t>交流後</a:t>
                      </a:r>
                      <a:endParaRPr lang="zh-TW" sz="2400" kern="100" dirty="0">
                        <a:solidFill>
                          <a:schemeClr val="tx1"/>
                        </a:solidFill>
                        <a:effectLst/>
                        <a:latin typeface="+mj-ea"/>
                        <a:ea typeface="+mj-ea"/>
                        <a:cs typeface="Times New Roman" panose="02020603050405020304" pitchFamily="18" charset="0"/>
                      </a:endParaRPr>
                    </a:p>
                  </a:txBody>
                  <a:tcPr marL="68063" marR="68063" marT="0" marB="0" anchor="ctr"/>
                </a:tc>
                <a:extLst>
                  <a:ext uri="{0D108BD9-81ED-4DB2-BD59-A6C34878D82A}">
                    <a16:rowId xmlns:a16="http://schemas.microsoft.com/office/drawing/2014/main" val="1591924760"/>
                  </a:ext>
                </a:extLst>
              </a:tr>
              <a:tr h="1543735">
                <a:tc>
                  <a:txBody>
                    <a:bodyPr/>
                    <a:lstStyle/>
                    <a:p>
                      <a:pPr algn="just">
                        <a:spcAft>
                          <a:spcPts val="0"/>
                        </a:spcAft>
                      </a:pPr>
                      <a:r>
                        <a:rPr lang="zh-TW" sz="2400" kern="100" dirty="0">
                          <a:solidFill>
                            <a:schemeClr val="tx1"/>
                          </a:solidFill>
                          <a:effectLst/>
                          <a:latin typeface="+mj-ea"/>
                          <a:ea typeface="+mj-ea"/>
                        </a:rPr>
                        <a:t>行政及夥伴機制</a:t>
                      </a:r>
                      <a:endParaRPr lang="zh-TW" sz="2400" kern="100" dirty="0">
                        <a:solidFill>
                          <a:schemeClr val="tx1"/>
                        </a:solidFill>
                        <a:effectLst/>
                        <a:latin typeface="+mj-ea"/>
                        <a:ea typeface="+mj-ea"/>
                        <a:cs typeface="Times New Roman" panose="02020603050405020304" pitchFamily="18" charset="0"/>
                      </a:endParaRPr>
                    </a:p>
                  </a:txBody>
                  <a:tcPr marL="68063" marR="68063" marT="0" marB="0" anchor="ctr"/>
                </a:tc>
                <a:tc>
                  <a:txBody>
                    <a:bodyPr/>
                    <a:lstStyle/>
                    <a:p>
                      <a:pPr marL="285750" indent="-285750">
                        <a:buFont typeface="Arial" panose="020B0604020202020204" pitchFamily="34" charset="0"/>
                        <a:buChar char="•"/>
                      </a:pPr>
                      <a:r>
                        <a:rPr lang="zh-TW" altLang="en-US" sz="1800" dirty="0">
                          <a:latin typeface="+mj-ea"/>
                          <a:ea typeface="+mj-ea"/>
                        </a:rPr>
                        <a:t>組成國際網路交流之行政團隊 </a:t>
                      </a:r>
                    </a:p>
                    <a:p>
                      <a:pPr marL="285750" indent="-285750">
                        <a:buFont typeface="Arial" panose="020B0604020202020204" pitchFamily="34" charset="0"/>
                        <a:buChar char="•"/>
                      </a:pPr>
                      <a:r>
                        <a:rPr lang="zh-TW" altLang="en-US" sz="1800" dirty="0">
                          <a:latin typeface="+mj-ea"/>
                          <a:ea typeface="+mj-ea"/>
                        </a:rPr>
                        <a:t>建置網路交流平台 </a:t>
                      </a:r>
                    </a:p>
                    <a:p>
                      <a:pPr marL="285750" indent="-285750">
                        <a:buFont typeface="Arial" panose="020B0604020202020204" pitchFamily="34" charset="0"/>
                        <a:buChar char="•"/>
                      </a:pPr>
                      <a:r>
                        <a:rPr lang="zh-TW" altLang="en-US" sz="1800" dirty="0">
                          <a:latin typeface="+mj-ea"/>
                          <a:ea typeface="+mj-ea"/>
                        </a:rPr>
                        <a:t>規劃網路交流平台方式與交流期程</a:t>
                      </a:r>
                    </a:p>
                  </a:txBody>
                  <a:tcPr marL="68063" marR="68063" marT="0" marB="0"/>
                </a:tc>
                <a:tc>
                  <a:txBody>
                    <a:bodyPr/>
                    <a:lstStyle/>
                    <a:p>
                      <a:pPr marL="285750" lvl="0" indent="-285750" algn="just">
                        <a:spcAft>
                          <a:spcPts val="0"/>
                        </a:spcAft>
                        <a:buFont typeface="Arial" panose="020B0604020202020204" pitchFamily="34" charset="0"/>
                        <a:buChar char="•"/>
                      </a:pPr>
                      <a:r>
                        <a:rPr lang="zh-TW" sz="1800" dirty="0">
                          <a:latin typeface="+mj-ea"/>
                          <a:ea typeface="+mj-ea"/>
                        </a:rPr>
                        <a:t>確認班級每週課程進度執行狀況</a:t>
                      </a:r>
                      <a:endParaRPr lang="zh-TW" altLang="en-US" sz="1800" dirty="0">
                        <a:latin typeface="+mj-ea"/>
                        <a:ea typeface="+mj-ea"/>
                      </a:endParaRPr>
                    </a:p>
                    <a:p>
                      <a:pPr marL="285750" indent="-285750">
                        <a:buFont typeface="Arial" panose="020B0604020202020204" pitchFamily="34" charset="0"/>
                        <a:buChar char="•"/>
                      </a:pPr>
                      <a:r>
                        <a:rPr lang="zh-TW" altLang="en-US" sz="1800" dirty="0">
                          <a:latin typeface="+mj-ea"/>
                          <a:ea typeface="+mj-ea"/>
                        </a:rPr>
                        <a:t>橫向聯繫交流單位 </a:t>
                      </a:r>
                    </a:p>
                    <a:p>
                      <a:r>
                        <a:rPr lang="zh-TW" altLang="en-US" sz="1800" dirty="0">
                          <a:latin typeface="+mj-ea"/>
                          <a:ea typeface="+mj-ea"/>
                        </a:rPr>
                        <a:t>	</a:t>
                      </a:r>
                      <a:endParaRPr lang="zh-TW" sz="1800" dirty="0">
                        <a:latin typeface="+mj-ea"/>
                        <a:ea typeface="+mj-ea"/>
                      </a:endParaRPr>
                    </a:p>
                  </a:txBody>
                  <a:tcPr marL="68063" marR="68063" marT="0" marB="0"/>
                </a:tc>
                <a:tc>
                  <a:txBody>
                    <a:bodyPr/>
                    <a:lstStyle/>
                    <a:p>
                      <a:pPr marL="285750" lvl="0" indent="-285750" algn="just">
                        <a:spcAft>
                          <a:spcPts val="0"/>
                        </a:spcAft>
                        <a:buFont typeface="Arial" panose="020B0604020202020204" pitchFamily="34" charset="0"/>
                        <a:buChar char="•"/>
                      </a:pPr>
                      <a:r>
                        <a:rPr lang="zh-TW" sz="1800" dirty="0">
                          <a:latin typeface="+mj-ea"/>
                          <a:ea typeface="+mj-ea"/>
                        </a:rPr>
                        <a:t>藉由問卷了解師生參與心得與省思</a:t>
                      </a:r>
                    </a:p>
                  </a:txBody>
                  <a:tcPr marL="68063" marR="68063" marT="0" marB="0"/>
                </a:tc>
                <a:extLst>
                  <a:ext uri="{0D108BD9-81ED-4DB2-BD59-A6C34878D82A}">
                    <a16:rowId xmlns:a16="http://schemas.microsoft.com/office/drawing/2014/main" val="1470245076"/>
                  </a:ext>
                </a:extLst>
              </a:tr>
              <a:tr h="1391390">
                <a:tc>
                  <a:txBody>
                    <a:bodyPr/>
                    <a:lstStyle/>
                    <a:p>
                      <a:pPr algn="just">
                        <a:spcAft>
                          <a:spcPts val="0"/>
                        </a:spcAft>
                      </a:pPr>
                      <a:r>
                        <a:rPr lang="zh-TW" sz="2400" kern="100" dirty="0">
                          <a:solidFill>
                            <a:schemeClr val="tx1"/>
                          </a:solidFill>
                          <a:effectLst/>
                          <a:latin typeface="+mj-ea"/>
                          <a:ea typeface="+mj-ea"/>
                        </a:rPr>
                        <a:t>課程及教學實施</a:t>
                      </a:r>
                      <a:endParaRPr lang="zh-TW" sz="2400" kern="100" dirty="0">
                        <a:solidFill>
                          <a:schemeClr val="tx1"/>
                        </a:solidFill>
                        <a:effectLst/>
                        <a:latin typeface="+mj-ea"/>
                        <a:ea typeface="+mj-ea"/>
                        <a:cs typeface="Times New Roman" panose="02020603050405020304" pitchFamily="18" charset="0"/>
                      </a:endParaRPr>
                    </a:p>
                  </a:txBody>
                  <a:tcPr marL="68063" marR="68063" marT="0" marB="0" anchor="ctr"/>
                </a:tc>
                <a:tc>
                  <a:txBody>
                    <a:bodyPr/>
                    <a:lstStyle/>
                    <a:p>
                      <a:pPr marL="285750" indent="-285750">
                        <a:buFont typeface="Arial" panose="020B0604020202020204" pitchFamily="34" charset="0"/>
                        <a:buChar char="•"/>
                      </a:pPr>
                      <a:r>
                        <a:rPr lang="zh-TW" altLang="en-US" sz="1800" dirty="0">
                          <a:latin typeface="+mj-ea"/>
                          <a:ea typeface="+mj-ea"/>
                        </a:rPr>
                        <a:t>規劃交流行前課程 </a:t>
                      </a:r>
                    </a:p>
                    <a:p>
                      <a:pPr marL="285750" indent="-285750">
                        <a:buFont typeface="Arial" panose="020B0604020202020204" pitchFamily="34" charset="0"/>
                        <a:buChar char="•"/>
                      </a:pPr>
                      <a:r>
                        <a:rPr lang="zh-TW" altLang="en-US" sz="1800" dirty="0">
                          <a:latin typeface="+mj-ea"/>
                          <a:ea typeface="+mj-ea"/>
                        </a:rPr>
                        <a:t>教師向學生告知交流需準備事宜 </a:t>
                      </a:r>
                    </a:p>
                    <a:p>
                      <a:pPr marL="285750" indent="-285750">
                        <a:buFont typeface="Arial" panose="020B0604020202020204" pitchFamily="34" charset="0"/>
                        <a:buChar char="•"/>
                      </a:pPr>
                      <a:r>
                        <a:rPr lang="zh-TW" altLang="en-US" sz="1800" dirty="0">
                          <a:latin typeface="+mj-ea"/>
                          <a:ea typeface="+mj-ea"/>
                        </a:rPr>
                        <a:t>準備相關教學材料 </a:t>
                      </a:r>
                    </a:p>
                  </a:txBody>
                  <a:tcPr marL="68063" marR="68063" marT="0" marB="0"/>
                </a:tc>
                <a:tc>
                  <a:txBody>
                    <a:bodyPr/>
                    <a:lstStyle/>
                    <a:p>
                      <a:pPr marL="285750" lvl="0" indent="-285750" algn="just">
                        <a:spcAft>
                          <a:spcPts val="0"/>
                        </a:spcAft>
                        <a:buFont typeface="Arial" panose="020B0604020202020204" pitchFamily="34" charset="0"/>
                        <a:buChar char="•"/>
                      </a:pPr>
                      <a:r>
                        <a:rPr lang="zh-TW" sz="1800" dirty="0">
                          <a:latin typeface="+mj-ea"/>
                          <a:ea typeface="+mj-ea"/>
                        </a:rPr>
                        <a:t>將交流課程融入教學中</a:t>
                      </a:r>
                    </a:p>
                    <a:p>
                      <a:pPr marL="285750" lvl="0" indent="-285750" algn="just">
                        <a:spcAft>
                          <a:spcPts val="0"/>
                        </a:spcAft>
                        <a:buFont typeface="Arial" panose="020B0604020202020204" pitchFamily="34" charset="0"/>
                        <a:buChar char="•"/>
                      </a:pPr>
                      <a:r>
                        <a:rPr lang="zh-TW" sz="1800" dirty="0">
                          <a:latin typeface="+mj-ea"/>
                          <a:ea typeface="+mj-ea"/>
                        </a:rPr>
                        <a:t>學生執行每週專案任務</a:t>
                      </a:r>
                    </a:p>
                    <a:p>
                      <a:pPr marL="285750" lvl="0" indent="-285750" algn="just">
                        <a:spcAft>
                          <a:spcPts val="0"/>
                        </a:spcAft>
                        <a:buFont typeface="Arial" panose="020B0604020202020204" pitchFamily="34" charset="0"/>
                        <a:buChar char="•"/>
                      </a:pPr>
                      <a:r>
                        <a:rPr lang="zh-TW" sz="1800" dirty="0">
                          <a:latin typeface="+mj-ea"/>
                          <a:ea typeface="+mj-ea"/>
                        </a:rPr>
                        <a:t>將每週成果上傳雲端</a:t>
                      </a:r>
                    </a:p>
                  </a:txBody>
                  <a:tcPr marL="68063" marR="68063" marT="0" marB="0"/>
                </a:tc>
                <a:tc>
                  <a:txBody>
                    <a:bodyPr/>
                    <a:lstStyle/>
                    <a:p>
                      <a:pPr marL="285750" lvl="0" indent="-285750" algn="just">
                        <a:spcAft>
                          <a:spcPts val="0"/>
                        </a:spcAft>
                        <a:buFont typeface="Arial" panose="020B0604020202020204" pitchFamily="34" charset="0"/>
                        <a:buChar char="•"/>
                      </a:pPr>
                      <a:r>
                        <a:rPr lang="zh-TW" sz="1800" dirty="0">
                          <a:latin typeface="+mj-ea"/>
                          <a:ea typeface="+mj-ea"/>
                        </a:rPr>
                        <a:t>學生交流成果發表，可透過多元方式將線上成果以實體方式呈現</a:t>
                      </a:r>
                    </a:p>
                  </a:txBody>
                  <a:tcPr marL="68063" marR="68063" marT="0" marB="0"/>
                </a:tc>
                <a:extLst>
                  <a:ext uri="{0D108BD9-81ED-4DB2-BD59-A6C34878D82A}">
                    <a16:rowId xmlns:a16="http://schemas.microsoft.com/office/drawing/2014/main" val="809466956"/>
                  </a:ext>
                </a:extLst>
              </a:tr>
              <a:tr h="1391390">
                <a:tc>
                  <a:txBody>
                    <a:bodyPr/>
                    <a:lstStyle/>
                    <a:p>
                      <a:pPr algn="just">
                        <a:spcAft>
                          <a:spcPts val="0"/>
                        </a:spcAft>
                      </a:pPr>
                      <a:r>
                        <a:rPr lang="zh-TW" sz="2400" kern="100" dirty="0">
                          <a:solidFill>
                            <a:schemeClr val="tx1"/>
                          </a:solidFill>
                          <a:effectLst/>
                          <a:latin typeface="+mj-ea"/>
                          <a:ea typeface="+mj-ea"/>
                        </a:rPr>
                        <a:t>評估及修正機制</a:t>
                      </a:r>
                      <a:endParaRPr lang="zh-TW" sz="2400" kern="100" dirty="0">
                        <a:solidFill>
                          <a:schemeClr val="tx1"/>
                        </a:solidFill>
                        <a:effectLst/>
                        <a:latin typeface="+mj-ea"/>
                        <a:ea typeface="+mj-ea"/>
                        <a:cs typeface="Times New Roman" panose="02020603050405020304" pitchFamily="18" charset="0"/>
                      </a:endParaRPr>
                    </a:p>
                  </a:txBody>
                  <a:tcPr marL="68063" marR="68063" marT="0" marB="0" anchor="ctr"/>
                </a:tc>
                <a:tc>
                  <a:txBody>
                    <a:bodyPr/>
                    <a:lstStyle/>
                    <a:p>
                      <a:pPr marL="285750" lvl="0" indent="-285750" algn="just">
                        <a:spcAft>
                          <a:spcPts val="0"/>
                        </a:spcAft>
                        <a:buFont typeface="Arial" panose="020B0604020202020204" pitchFamily="34" charset="0"/>
                        <a:buChar char="•"/>
                      </a:pPr>
                      <a:r>
                        <a:rPr lang="zh-TW" sz="1800" dirty="0">
                          <a:latin typeface="+mj-ea"/>
                          <a:ea typeface="+mj-ea"/>
                        </a:rPr>
                        <a:t>評估整體交流規畫方式與時程</a:t>
                      </a:r>
                    </a:p>
                    <a:p>
                      <a:pPr marL="285750" lvl="0" indent="-285750" algn="just">
                        <a:spcAft>
                          <a:spcPts val="0"/>
                        </a:spcAft>
                        <a:buFont typeface="Arial" panose="020B0604020202020204" pitchFamily="34" charset="0"/>
                        <a:buChar char="•"/>
                      </a:pPr>
                      <a:r>
                        <a:rPr lang="zh-TW" sz="1800" dirty="0">
                          <a:latin typeface="+mj-ea"/>
                          <a:ea typeface="+mj-ea"/>
                        </a:rPr>
                        <a:t>評估班級課程進行方式</a:t>
                      </a:r>
                    </a:p>
                  </a:txBody>
                  <a:tcPr marL="68063" marR="68063" marT="0" marB="0"/>
                </a:tc>
                <a:tc>
                  <a:txBody>
                    <a:bodyPr/>
                    <a:lstStyle/>
                    <a:p>
                      <a:pPr marL="285750" lvl="0" indent="-285750" algn="just">
                        <a:spcAft>
                          <a:spcPts val="0"/>
                        </a:spcAft>
                        <a:buFont typeface="Arial" panose="020B0604020202020204" pitchFamily="34" charset="0"/>
                        <a:buChar char="•"/>
                      </a:pPr>
                      <a:r>
                        <a:rPr lang="zh-TW" sz="1800" dirty="0">
                          <a:latin typeface="+mj-ea"/>
                          <a:ea typeface="+mj-ea"/>
                        </a:rPr>
                        <a:t>定期評估學生學習成果</a:t>
                      </a:r>
                    </a:p>
                  </a:txBody>
                  <a:tcPr marL="68063" marR="68063" marT="0" marB="0"/>
                </a:tc>
                <a:tc>
                  <a:txBody>
                    <a:bodyPr/>
                    <a:lstStyle/>
                    <a:p>
                      <a:pPr marL="285750" lvl="0" indent="-285750" algn="just">
                        <a:spcAft>
                          <a:spcPts val="0"/>
                        </a:spcAft>
                        <a:buFont typeface="Arial" panose="020B0604020202020204" pitchFamily="34" charset="0"/>
                        <a:buChar char="•"/>
                      </a:pPr>
                      <a:r>
                        <a:rPr lang="zh-TW" sz="1800" dirty="0">
                          <a:latin typeface="+mj-ea"/>
                          <a:ea typeface="+mj-ea"/>
                        </a:rPr>
                        <a:t>檢討整體活動規劃</a:t>
                      </a:r>
                    </a:p>
                    <a:p>
                      <a:pPr marL="285750" lvl="0" indent="-285750" algn="just">
                        <a:spcAft>
                          <a:spcPts val="0"/>
                        </a:spcAft>
                        <a:buFont typeface="Arial" panose="020B0604020202020204" pitchFamily="34" charset="0"/>
                        <a:buChar char="•"/>
                      </a:pPr>
                      <a:r>
                        <a:rPr lang="zh-TW" sz="1800" dirty="0">
                          <a:latin typeface="+mj-ea"/>
                          <a:ea typeface="+mj-ea"/>
                        </a:rPr>
                        <a:t>蒐集師生參與交流心得與省思</a:t>
                      </a:r>
                    </a:p>
                  </a:txBody>
                  <a:tcPr marL="68063" marR="68063" marT="0" marB="0"/>
                </a:tc>
                <a:extLst>
                  <a:ext uri="{0D108BD9-81ED-4DB2-BD59-A6C34878D82A}">
                    <a16:rowId xmlns:a16="http://schemas.microsoft.com/office/drawing/2014/main" val="1886734022"/>
                  </a:ext>
                </a:extLst>
              </a:tr>
            </a:tbl>
          </a:graphicData>
        </a:graphic>
      </p:graphicFrame>
      <p:sp>
        <p:nvSpPr>
          <p:cNvPr id="6" name="投影片編號版面配置區 3"/>
          <p:cNvSpPr>
            <a:spLocks noGrp="1"/>
          </p:cNvSpPr>
          <p:nvPr>
            <p:ph type="sldNum" sz="quarter" idx="12"/>
          </p:nvPr>
        </p:nvSpPr>
        <p:spPr>
          <a:xfrm>
            <a:off x="8905797" y="6318787"/>
            <a:ext cx="572310" cy="365125"/>
          </a:xfrm>
        </p:spPr>
        <p:txBody>
          <a:bodyPr/>
          <a:lstStyle/>
          <a:p>
            <a:r>
              <a:rPr lang="en-US" altLang="zh-TW" dirty="0"/>
              <a:t>17</a:t>
            </a:r>
            <a:endParaRPr lang="zh-TW" altLang="en-US" dirty="0"/>
          </a:p>
        </p:txBody>
      </p:sp>
      <p:sp>
        <p:nvSpPr>
          <p:cNvPr id="7" name="標題 1"/>
          <p:cNvSpPr txBox="1">
            <a:spLocks/>
          </p:cNvSpPr>
          <p:nvPr/>
        </p:nvSpPr>
        <p:spPr>
          <a:xfrm>
            <a:off x="282632" y="323012"/>
            <a:ext cx="10058400" cy="714895"/>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b="1" kern="1200">
                <a:solidFill>
                  <a:schemeClr val="tx1"/>
                </a:solidFill>
                <a:latin typeface="+mj-lt"/>
                <a:ea typeface="+mj-ea"/>
                <a:cs typeface="+mj-cs"/>
              </a:defRPr>
            </a:lvl1pPr>
          </a:lstStyle>
          <a:p>
            <a:r>
              <a:rPr lang="zh-TW" altLang="en-US" sz="3200" dirty="0"/>
              <a:t>「</a:t>
            </a:r>
            <a:r>
              <a:rPr lang="zh-TW" altLang="zh-TW" sz="3200" dirty="0"/>
              <a:t>辦理外國學校、師生來訪</a:t>
            </a:r>
            <a:r>
              <a:rPr lang="zh-TW" altLang="en-US" sz="3200" dirty="0"/>
              <a:t>」</a:t>
            </a:r>
            <a:r>
              <a:rPr lang="zh-TW" altLang="zh-TW" sz="3200" dirty="0"/>
              <a:t>交流機制</a:t>
            </a:r>
            <a:r>
              <a:rPr lang="zh-TW" altLang="en-US" sz="3200" dirty="0"/>
              <a:t>圖</a:t>
            </a:r>
          </a:p>
        </p:txBody>
      </p:sp>
    </p:spTree>
    <p:extLst>
      <p:ext uri="{BB962C8B-B14F-4D97-AF65-F5344CB8AC3E}">
        <p14:creationId xmlns:p14="http://schemas.microsoft.com/office/powerpoint/2010/main" val="377821697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a:xfrm>
            <a:off x="409962" y="233633"/>
            <a:ext cx="10515600" cy="1325563"/>
          </a:xfrm>
        </p:spPr>
        <p:txBody>
          <a:bodyPr>
            <a:normAutofit/>
          </a:bodyPr>
          <a:lstStyle/>
          <a:p>
            <a:r>
              <a:rPr lang="zh-TW" altLang="en-US" sz="3200" dirty="0"/>
              <a:t>「</a:t>
            </a:r>
            <a:r>
              <a:rPr lang="zh-TW" altLang="zh-TW" sz="3200" dirty="0"/>
              <a:t>參與國際會議及競賽</a:t>
            </a:r>
            <a:r>
              <a:rPr lang="zh-TW" altLang="en-US" sz="3200" dirty="0"/>
              <a:t>」交流機制圖</a:t>
            </a:r>
          </a:p>
        </p:txBody>
      </p:sp>
      <p:graphicFrame>
        <p:nvGraphicFramePr>
          <p:cNvPr id="4" name="內容版面配置區 3"/>
          <p:cNvGraphicFramePr>
            <a:graphicFrameLocks noGrp="1"/>
          </p:cNvGraphicFramePr>
          <p:nvPr>
            <p:ph idx="1"/>
            <p:extLst>
              <p:ext uri="{D42A27DB-BD31-4B8C-83A1-F6EECF244321}">
                <p14:modId xmlns:p14="http://schemas.microsoft.com/office/powerpoint/2010/main" val="598196198"/>
              </p:ext>
            </p:extLst>
          </p:nvPr>
        </p:nvGraphicFramePr>
        <p:xfrm>
          <a:off x="409962" y="1381760"/>
          <a:ext cx="11176000" cy="4593273"/>
        </p:xfrm>
        <a:graphic>
          <a:graphicData uri="http://schemas.openxmlformats.org/drawingml/2006/table">
            <a:tbl>
              <a:tblPr firstRow="1" firstCol="1" bandRow="1">
                <a:tableStyleId>{93296810-A885-4BE3-A3E7-6D5BEEA58F35}</a:tableStyleId>
              </a:tblPr>
              <a:tblGrid>
                <a:gridCol w="1778778">
                  <a:extLst>
                    <a:ext uri="{9D8B030D-6E8A-4147-A177-3AD203B41FA5}">
                      <a16:colId xmlns:a16="http://schemas.microsoft.com/office/drawing/2014/main" val="1085945754"/>
                    </a:ext>
                  </a:extLst>
                </a:gridCol>
                <a:gridCol w="3707622">
                  <a:extLst>
                    <a:ext uri="{9D8B030D-6E8A-4147-A177-3AD203B41FA5}">
                      <a16:colId xmlns:a16="http://schemas.microsoft.com/office/drawing/2014/main" val="1162784223"/>
                    </a:ext>
                  </a:extLst>
                </a:gridCol>
                <a:gridCol w="2844800">
                  <a:extLst>
                    <a:ext uri="{9D8B030D-6E8A-4147-A177-3AD203B41FA5}">
                      <a16:colId xmlns:a16="http://schemas.microsoft.com/office/drawing/2014/main" val="1272167699"/>
                    </a:ext>
                  </a:extLst>
                </a:gridCol>
                <a:gridCol w="2844800">
                  <a:extLst>
                    <a:ext uri="{9D8B030D-6E8A-4147-A177-3AD203B41FA5}">
                      <a16:colId xmlns:a16="http://schemas.microsoft.com/office/drawing/2014/main" val="3292929263"/>
                    </a:ext>
                  </a:extLst>
                </a:gridCol>
              </a:tblGrid>
              <a:tr h="1004538">
                <a:tc>
                  <a:txBody>
                    <a:bodyPr/>
                    <a:lstStyle/>
                    <a:p>
                      <a:pPr algn="r">
                        <a:spcAft>
                          <a:spcPts val="0"/>
                        </a:spcAft>
                      </a:pPr>
                      <a:r>
                        <a:rPr lang="zh-TW" sz="2400" kern="0" dirty="0">
                          <a:solidFill>
                            <a:schemeClr val="tx1"/>
                          </a:solidFill>
                          <a:effectLst/>
                          <a:latin typeface="+mj-ea"/>
                          <a:ea typeface="+mj-ea"/>
                        </a:rPr>
                        <a:t>階段</a:t>
                      </a:r>
                      <a:endParaRPr lang="zh-TW" sz="2400" kern="100" dirty="0">
                        <a:solidFill>
                          <a:schemeClr val="tx1"/>
                        </a:solidFill>
                        <a:effectLst/>
                        <a:latin typeface="+mj-ea"/>
                        <a:ea typeface="+mj-ea"/>
                      </a:endParaRPr>
                    </a:p>
                    <a:p>
                      <a:pPr algn="just">
                        <a:spcAft>
                          <a:spcPts val="0"/>
                        </a:spcAft>
                      </a:pPr>
                      <a:r>
                        <a:rPr lang="zh-TW" sz="2400" kern="0" dirty="0">
                          <a:solidFill>
                            <a:schemeClr val="tx1"/>
                          </a:solidFill>
                          <a:effectLst/>
                          <a:latin typeface="+mj-ea"/>
                          <a:ea typeface="+mj-ea"/>
                        </a:rPr>
                        <a:t>項目</a:t>
                      </a:r>
                      <a:endParaRPr lang="zh-TW" sz="2400" kern="100" dirty="0">
                        <a:solidFill>
                          <a:schemeClr val="tx1"/>
                        </a:solidFill>
                        <a:effectLst/>
                        <a:latin typeface="+mj-ea"/>
                        <a:ea typeface="+mj-ea"/>
                        <a:cs typeface="Times New Roman" panose="02020603050405020304" pitchFamily="18" charset="0"/>
                      </a:endParaRPr>
                    </a:p>
                  </a:txBody>
                  <a:tcPr marL="68063" marR="68063" marT="0" marB="0" anchor="ctr">
                    <a:lnTlToBr w="12700" cap="flat" cmpd="sng" algn="ctr">
                      <a:solidFill>
                        <a:schemeClr val="tx1"/>
                      </a:solidFill>
                      <a:prstDash val="solid"/>
                      <a:round/>
                      <a:headEnd type="none" w="med" len="med"/>
                      <a:tailEnd type="none" w="med" len="med"/>
                    </a:lnTlToBr>
                  </a:tcPr>
                </a:tc>
                <a:tc>
                  <a:txBody>
                    <a:bodyPr/>
                    <a:lstStyle/>
                    <a:p>
                      <a:pPr algn="ctr">
                        <a:spcAft>
                          <a:spcPts val="0"/>
                        </a:spcAft>
                      </a:pPr>
                      <a:r>
                        <a:rPr lang="zh-TW" sz="2400" kern="0" dirty="0">
                          <a:solidFill>
                            <a:schemeClr val="tx1"/>
                          </a:solidFill>
                          <a:effectLst/>
                          <a:latin typeface="+mj-ea"/>
                          <a:ea typeface="+mj-ea"/>
                        </a:rPr>
                        <a:t>交流前</a:t>
                      </a:r>
                      <a:endParaRPr lang="zh-TW" sz="2400" kern="100" dirty="0">
                        <a:solidFill>
                          <a:schemeClr val="tx1"/>
                        </a:solidFill>
                        <a:effectLst/>
                        <a:latin typeface="+mj-ea"/>
                        <a:ea typeface="+mj-ea"/>
                        <a:cs typeface="Times New Roman" panose="02020603050405020304" pitchFamily="18" charset="0"/>
                      </a:endParaRPr>
                    </a:p>
                  </a:txBody>
                  <a:tcPr marL="68063" marR="68063" marT="0" marB="0" anchor="ctr"/>
                </a:tc>
                <a:tc>
                  <a:txBody>
                    <a:bodyPr/>
                    <a:lstStyle/>
                    <a:p>
                      <a:pPr algn="ctr">
                        <a:spcAft>
                          <a:spcPts val="0"/>
                        </a:spcAft>
                      </a:pPr>
                      <a:r>
                        <a:rPr lang="zh-TW" sz="2400" kern="0" dirty="0">
                          <a:solidFill>
                            <a:schemeClr val="tx1"/>
                          </a:solidFill>
                          <a:effectLst/>
                          <a:latin typeface="+mj-ea"/>
                          <a:ea typeface="+mj-ea"/>
                        </a:rPr>
                        <a:t>交流中</a:t>
                      </a:r>
                      <a:endParaRPr lang="zh-TW" sz="2400" kern="100" dirty="0">
                        <a:solidFill>
                          <a:schemeClr val="tx1"/>
                        </a:solidFill>
                        <a:effectLst/>
                        <a:latin typeface="+mj-ea"/>
                        <a:ea typeface="+mj-ea"/>
                        <a:cs typeface="Times New Roman" panose="02020603050405020304" pitchFamily="18" charset="0"/>
                      </a:endParaRPr>
                    </a:p>
                  </a:txBody>
                  <a:tcPr marL="68063" marR="68063" marT="0" marB="0" anchor="ctr"/>
                </a:tc>
                <a:tc>
                  <a:txBody>
                    <a:bodyPr/>
                    <a:lstStyle/>
                    <a:p>
                      <a:pPr algn="ctr">
                        <a:spcAft>
                          <a:spcPts val="0"/>
                        </a:spcAft>
                      </a:pPr>
                      <a:r>
                        <a:rPr lang="zh-TW" sz="2400" kern="0" dirty="0">
                          <a:solidFill>
                            <a:schemeClr val="tx1"/>
                          </a:solidFill>
                          <a:effectLst/>
                          <a:latin typeface="+mj-ea"/>
                          <a:ea typeface="+mj-ea"/>
                        </a:rPr>
                        <a:t>交流後</a:t>
                      </a:r>
                      <a:endParaRPr lang="zh-TW" sz="2400" kern="100" dirty="0">
                        <a:solidFill>
                          <a:schemeClr val="tx1"/>
                        </a:solidFill>
                        <a:effectLst/>
                        <a:latin typeface="+mj-ea"/>
                        <a:ea typeface="+mj-ea"/>
                        <a:cs typeface="Times New Roman" panose="02020603050405020304" pitchFamily="18" charset="0"/>
                      </a:endParaRPr>
                    </a:p>
                  </a:txBody>
                  <a:tcPr marL="68063" marR="68063" marT="0" marB="0" anchor="ctr"/>
                </a:tc>
                <a:extLst>
                  <a:ext uri="{0D108BD9-81ED-4DB2-BD59-A6C34878D82A}">
                    <a16:rowId xmlns:a16="http://schemas.microsoft.com/office/drawing/2014/main" val="1318927256"/>
                  </a:ext>
                </a:extLst>
              </a:tr>
              <a:tr h="1497674">
                <a:tc>
                  <a:txBody>
                    <a:bodyPr/>
                    <a:lstStyle/>
                    <a:p>
                      <a:pPr algn="just">
                        <a:spcAft>
                          <a:spcPts val="0"/>
                        </a:spcAft>
                      </a:pPr>
                      <a:r>
                        <a:rPr lang="zh-TW" sz="2400" kern="0" dirty="0">
                          <a:solidFill>
                            <a:schemeClr val="tx1"/>
                          </a:solidFill>
                          <a:effectLst/>
                          <a:latin typeface="+mj-ea"/>
                          <a:ea typeface="+mj-ea"/>
                        </a:rPr>
                        <a:t>行政及夥伴機制</a:t>
                      </a:r>
                      <a:endParaRPr lang="zh-TW" sz="2400" kern="100" dirty="0">
                        <a:solidFill>
                          <a:schemeClr val="tx1"/>
                        </a:solidFill>
                        <a:effectLst/>
                        <a:latin typeface="+mj-ea"/>
                        <a:ea typeface="+mj-ea"/>
                        <a:cs typeface="Times New Roman" panose="02020603050405020304" pitchFamily="18" charset="0"/>
                      </a:endParaRPr>
                    </a:p>
                  </a:txBody>
                  <a:tcPr marL="68063" marR="68063" marT="0" marB="0" anchor="ctr"/>
                </a:tc>
                <a:tc>
                  <a:txBody>
                    <a:bodyPr/>
                    <a:lstStyle/>
                    <a:p>
                      <a:pPr marL="342900" lvl="0" indent="-342900" algn="just">
                        <a:spcAft>
                          <a:spcPts val="0"/>
                        </a:spcAft>
                        <a:buFont typeface="新細明體" panose="02020500000000000000" pitchFamily="18" charset="-120"/>
                        <a:buChar char="•"/>
                      </a:pPr>
                      <a:r>
                        <a:rPr lang="zh-TW" sz="1800" kern="0" dirty="0">
                          <a:effectLst/>
                          <a:latin typeface="+mj-ea"/>
                          <a:ea typeface="+mj-ea"/>
                        </a:rPr>
                        <a:t>行政與培訓團隊建立</a:t>
                      </a:r>
                      <a:endParaRPr lang="zh-TW" sz="1800" kern="100" dirty="0">
                        <a:effectLst/>
                        <a:latin typeface="+mj-ea"/>
                        <a:ea typeface="+mj-ea"/>
                      </a:endParaRPr>
                    </a:p>
                    <a:p>
                      <a:pPr marL="342900" lvl="0" indent="-342900" algn="just">
                        <a:spcAft>
                          <a:spcPts val="0"/>
                        </a:spcAft>
                        <a:buFont typeface="新細明體" panose="02020500000000000000" pitchFamily="18" charset="-120"/>
                        <a:buChar char="•"/>
                      </a:pPr>
                      <a:r>
                        <a:rPr lang="en-US" sz="1800" kern="0" dirty="0">
                          <a:effectLst/>
                          <a:latin typeface="+mj-ea"/>
                          <a:ea typeface="+mj-ea"/>
                        </a:rPr>
                        <a:t>APCC</a:t>
                      </a:r>
                      <a:r>
                        <a:rPr lang="zh-TW" sz="1800" kern="0" dirty="0">
                          <a:effectLst/>
                          <a:latin typeface="+mj-ea"/>
                          <a:ea typeface="+mj-ea"/>
                        </a:rPr>
                        <a:t>交流學生甄選活動</a:t>
                      </a:r>
                      <a:endParaRPr lang="zh-TW" sz="1800" kern="100" dirty="0">
                        <a:effectLst/>
                        <a:latin typeface="+mj-ea"/>
                        <a:ea typeface="+mj-ea"/>
                      </a:endParaRPr>
                    </a:p>
                    <a:p>
                      <a:pPr marL="342900" lvl="0" indent="-342900" algn="just">
                        <a:spcAft>
                          <a:spcPts val="0"/>
                        </a:spcAft>
                        <a:buFont typeface="新細明體" panose="02020500000000000000" pitchFamily="18" charset="-120"/>
                        <a:buChar char="•"/>
                      </a:pPr>
                      <a:r>
                        <a:rPr lang="zh-TW" sz="1800" kern="0" dirty="0">
                          <a:effectLst/>
                          <a:latin typeface="+mj-ea"/>
                          <a:ea typeface="+mj-ea"/>
                        </a:rPr>
                        <a:t>舉辦家長說明會、群組建立</a:t>
                      </a:r>
                      <a:endParaRPr lang="zh-TW" sz="1800" kern="100" dirty="0">
                        <a:effectLst/>
                        <a:latin typeface="+mj-ea"/>
                        <a:ea typeface="+mj-ea"/>
                        <a:cs typeface="Times New Roman" panose="02020603050405020304" pitchFamily="18" charset="0"/>
                      </a:endParaRPr>
                    </a:p>
                  </a:txBody>
                  <a:tcPr marL="68063" marR="68063" marT="0" marB="0"/>
                </a:tc>
                <a:tc>
                  <a:txBody>
                    <a:bodyPr/>
                    <a:lstStyle/>
                    <a:p>
                      <a:pPr marL="342900" lvl="0" indent="-342900" algn="just">
                        <a:spcAft>
                          <a:spcPts val="0"/>
                        </a:spcAft>
                        <a:buFont typeface="新細明體" panose="02020500000000000000" pitchFamily="18" charset="-120"/>
                        <a:buChar char="•"/>
                      </a:pPr>
                      <a:r>
                        <a:rPr lang="zh-TW" sz="1800" kern="0" dirty="0">
                          <a:effectLst/>
                          <a:latin typeface="+mj-ea"/>
                          <a:ea typeface="+mj-ea"/>
                        </a:rPr>
                        <a:t>執行活動任務</a:t>
                      </a:r>
                      <a:endParaRPr lang="zh-TW" sz="1800" kern="100" dirty="0">
                        <a:effectLst/>
                        <a:latin typeface="+mj-ea"/>
                        <a:ea typeface="+mj-ea"/>
                      </a:endParaRPr>
                    </a:p>
                    <a:p>
                      <a:pPr marL="342900" lvl="0" indent="-342900" algn="just">
                        <a:spcAft>
                          <a:spcPts val="0"/>
                        </a:spcAft>
                        <a:buFont typeface="新細明體" panose="02020500000000000000" pitchFamily="18" charset="-120"/>
                        <a:buChar char="•"/>
                      </a:pPr>
                      <a:r>
                        <a:rPr lang="zh-TW" sz="1800" kern="0" dirty="0">
                          <a:effectLst/>
                          <a:latin typeface="+mj-ea"/>
                          <a:ea typeface="+mj-ea"/>
                        </a:rPr>
                        <a:t>橫向聯繫相關單位</a:t>
                      </a:r>
                      <a:endParaRPr lang="zh-TW" sz="1800" kern="100" dirty="0">
                        <a:effectLst/>
                        <a:latin typeface="+mj-ea"/>
                        <a:ea typeface="+mj-ea"/>
                      </a:endParaRPr>
                    </a:p>
                    <a:p>
                      <a:pPr marL="342900" lvl="0" indent="-342900" algn="just">
                        <a:spcAft>
                          <a:spcPts val="0"/>
                        </a:spcAft>
                        <a:buFont typeface="新細明體" panose="02020500000000000000" pitchFamily="18" charset="-120"/>
                        <a:buChar char="•"/>
                      </a:pPr>
                      <a:r>
                        <a:rPr lang="zh-TW" sz="1800" kern="0" dirty="0">
                          <a:effectLst/>
                          <a:latin typeface="+mj-ea"/>
                          <a:ea typeface="+mj-ea"/>
                        </a:rPr>
                        <a:t>備妥相關器材與設備</a:t>
                      </a:r>
                      <a:endParaRPr lang="zh-TW" sz="1800" kern="100" dirty="0">
                        <a:effectLst/>
                        <a:latin typeface="+mj-ea"/>
                        <a:ea typeface="+mj-ea"/>
                      </a:endParaRPr>
                    </a:p>
                    <a:p>
                      <a:pPr algn="just">
                        <a:spcAft>
                          <a:spcPts val="0"/>
                        </a:spcAft>
                      </a:pPr>
                      <a:r>
                        <a:rPr lang="en-US" sz="1800" kern="0" dirty="0">
                          <a:effectLst/>
                          <a:latin typeface="+mj-ea"/>
                          <a:ea typeface="+mj-ea"/>
                        </a:rPr>
                        <a:t> </a:t>
                      </a:r>
                      <a:endParaRPr lang="zh-TW" sz="1800" kern="100" dirty="0">
                        <a:effectLst/>
                        <a:latin typeface="+mj-ea"/>
                        <a:ea typeface="+mj-ea"/>
                        <a:cs typeface="Times New Roman" panose="02020603050405020304" pitchFamily="18" charset="0"/>
                      </a:endParaRPr>
                    </a:p>
                  </a:txBody>
                  <a:tcPr marL="68063" marR="68063" marT="0" marB="0"/>
                </a:tc>
                <a:tc>
                  <a:txBody>
                    <a:bodyPr/>
                    <a:lstStyle/>
                    <a:p>
                      <a:pPr marL="342900" lvl="0" indent="-342900" algn="just">
                        <a:spcAft>
                          <a:spcPts val="0"/>
                        </a:spcAft>
                        <a:buFont typeface="新細明體" panose="02020500000000000000" pitchFamily="18" charset="-120"/>
                        <a:buChar char="•"/>
                      </a:pPr>
                      <a:r>
                        <a:rPr lang="zh-TW" sz="1800" kern="0" dirty="0">
                          <a:effectLst/>
                          <a:latin typeface="+mj-ea"/>
                          <a:ea typeface="+mj-ea"/>
                        </a:rPr>
                        <a:t>家長回饋與溝通</a:t>
                      </a:r>
                      <a:endParaRPr lang="zh-TW" sz="1800" kern="100" dirty="0">
                        <a:effectLst/>
                        <a:latin typeface="+mj-ea"/>
                        <a:ea typeface="+mj-ea"/>
                      </a:endParaRPr>
                    </a:p>
                    <a:p>
                      <a:pPr marL="342900" lvl="0" indent="-342900" algn="just">
                        <a:spcAft>
                          <a:spcPts val="0"/>
                        </a:spcAft>
                        <a:buFont typeface="新細明體" panose="02020500000000000000" pitchFamily="18" charset="-120"/>
                        <a:buChar char="•"/>
                      </a:pPr>
                      <a:r>
                        <a:rPr lang="zh-TW" sz="1800" kern="0" dirty="0">
                          <a:effectLst/>
                          <a:latin typeface="+mj-ea"/>
                          <a:ea typeface="+mj-ea"/>
                        </a:rPr>
                        <a:t>彙編交流紀念冊</a:t>
                      </a:r>
                      <a:endParaRPr lang="zh-TW" sz="1800" kern="100" dirty="0">
                        <a:effectLst/>
                        <a:latin typeface="+mj-ea"/>
                        <a:ea typeface="+mj-ea"/>
                      </a:endParaRPr>
                    </a:p>
                    <a:p>
                      <a:pPr marL="342900" lvl="0" indent="-342900" algn="just">
                        <a:spcAft>
                          <a:spcPts val="0"/>
                        </a:spcAft>
                        <a:buFont typeface="新細明體" panose="02020500000000000000" pitchFamily="18" charset="-120"/>
                        <a:buChar char="•"/>
                      </a:pPr>
                      <a:r>
                        <a:rPr lang="zh-TW" sz="1800" kern="0" dirty="0">
                          <a:effectLst/>
                          <a:latin typeface="+mj-ea"/>
                          <a:ea typeface="+mj-ea"/>
                        </a:rPr>
                        <a:t>辦理成果發表活動</a:t>
                      </a:r>
                      <a:endParaRPr lang="zh-TW" sz="1800" kern="100" dirty="0">
                        <a:effectLst/>
                        <a:latin typeface="+mj-ea"/>
                        <a:ea typeface="+mj-ea"/>
                      </a:endParaRPr>
                    </a:p>
                    <a:p>
                      <a:pPr marL="342900" lvl="0" indent="-342900" algn="just">
                        <a:spcAft>
                          <a:spcPts val="0"/>
                        </a:spcAft>
                        <a:buFont typeface="新細明體" panose="02020500000000000000" pitchFamily="18" charset="-120"/>
                        <a:buChar char="•"/>
                      </a:pPr>
                      <a:r>
                        <a:rPr lang="zh-TW" sz="1800" kern="0" dirty="0">
                          <a:effectLst/>
                          <a:latin typeface="+mj-ea"/>
                          <a:ea typeface="+mj-ea"/>
                        </a:rPr>
                        <a:t>維繫姊妹校關係</a:t>
                      </a:r>
                      <a:endParaRPr lang="zh-TW" sz="1800" kern="100" dirty="0">
                        <a:effectLst/>
                        <a:latin typeface="+mj-ea"/>
                        <a:ea typeface="+mj-ea"/>
                      </a:endParaRPr>
                    </a:p>
                    <a:p>
                      <a:pPr marL="304800" algn="just">
                        <a:spcAft>
                          <a:spcPts val="0"/>
                        </a:spcAft>
                      </a:pPr>
                      <a:r>
                        <a:rPr lang="en-US" sz="1800" kern="0" dirty="0">
                          <a:effectLst/>
                          <a:latin typeface="+mj-ea"/>
                          <a:ea typeface="+mj-ea"/>
                        </a:rPr>
                        <a:t> </a:t>
                      </a:r>
                      <a:endParaRPr lang="zh-TW" sz="1800" kern="100" dirty="0">
                        <a:effectLst/>
                        <a:latin typeface="+mj-ea"/>
                        <a:ea typeface="+mj-ea"/>
                        <a:cs typeface="Times New Roman" panose="02020603050405020304" pitchFamily="18" charset="0"/>
                      </a:endParaRPr>
                    </a:p>
                  </a:txBody>
                  <a:tcPr marL="68063" marR="68063" marT="0" marB="0"/>
                </a:tc>
                <a:extLst>
                  <a:ext uri="{0D108BD9-81ED-4DB2-BD59-A6C34878D82A}">
                    <a16:rowId xmlns:a16="http://schemas.microsoft.com/office/drawing/2014/main" val="739873172"/>
                  </a:ext>
                </a:extLst>
              </a:tr>
              <a:tr h="1198139">
                <a:tc>
                  <a:txBody>
                    <a:bodyPr/>
                    <a:lstStyle/>
                    <a:p>
                      <a:pPr algn="just">
                        <a:spcAft>
                          <a:spcPts val="0"/>
                        </a:spcAft>
                      </a:pPr>
                      <a:r>
                        <a:rPr lang="zh-TW" sz="2400" kern="0" dirty="0">
                          <a:solidFill>
                            <a:schemeClr val="tx1"/>
                          </a:solidFill>
                          <a:effectLst/>
                          <a:latin typeface="+mj-ea"/>
                          <a:ea typeface="+mj-ea"/>
                        </a:rPr>
                        <a:t>課程及教學實施</a:t>
                      </a:r>
                      <a:endParaRPr lang="zh-TW" sz="2400" kern="100" dirty="0">
                        <a:solidFill>
                          <a:schemeClr val="tx1"/>
                        </a:solidFill>
                        <a:effectLst/>
                        <a:latin typeface="+mj-ea"/>
                        <a:ea typeface="+mj-ea"/>
                        <a:cs typeface="Times New Roman" panose="02020603050405020304" pitchFamily="18" charset="0"/>
                      </a:endParaRPr>
                    </a:p>
                  </a:txBody>
                  <a:tcPr marL="68063" marR="68063" marT="0" marB="0" anchor="ctr"/>
                </a:tc>
                <a:tc>
                  <a:txBody>
                    <a:bodyPr/>
                    <a:lstStyle/>
                    <a:p>
                      <a:pPr marL="342900" lvl="0" indent="-342900" algn="just">
                        <a:spcAft>
                          <a:spcPts val="0"/>
                        </a:spcAft>
                        <a:buFont typeface="新細明體" panose="02020500000000000000" pitchFamily="18" charset="-120"/>
                        <a:buChar char="•"/>
                      </a:pPr>
                      <a:r>
                        <a:rPr lang="zh-TW" sz="1800" kern="0" dirty="0">
                          <a:effectLst/>
                          <a:latin typeface="+mj-ea"/>
                          <a:ea typeface="+mj-ea"/>
                        </a:rPr>
                        <a:t>規劃行前課程（包含：語言、文化、接待家庭禮節、在地特色）</a:t>
                      </a:r>
                      <a:endParaRPr lang="zh-TW" sz="1800" kern="100" dirty="0">
                        <a:effectLst/>
                        <a:latin typeface="+mj-ea"/>
                        <a:ea typeface="+mj-ea"/>
                      </a:endParaRPr>
                    </a:p>
                    <a:p>
                      <a:pPr marL="342900" lvl="0" indent="-342900" algn="just">
                        <a:spcAft>
                          <a:spcPts val="0"/>
                        </a:spcAft>
                        <a:buFont typeface="新細明體" panose="02020500000000000000" pitchFamily="18" charset="-120"/>
                        <a:buChar char="•"/>
                      </a:pPr>
                      <a:r>
                        <a:rPr lang="zh-TW" sz="1800" kern="0" dirty="0">
                          <a:effectLst/>
                          <a:latin typeface="+mj-ea"/>
                          <a:ea typeface="+mj-ea"/>
                        </a:rPr>
                        <a:t>表演培訓課程</a:t>
                      </a:r>
                      <a:endParaRPr lang="zh-TW" sz="1800" kern="100" dirty="0">
                        <a:effectLst/>
                        <a:latin typeface="+mj-ea"/>
                        <a:ea typeface="+mj-ea"/>
                        <a:cs typeface="Times New Roman" panose="02020603050405020304" pitchFamily="18" charset="0"/>
                      </a:endParaRPr>
                    </a:p>
                  </a:txBody>
                  <a:tcPr marL="68063" marR="68063" marT="0" marB="0"/>
                </a:tc>
                <a:tc>
                  <a:txBody>
                    <a:bodyPr/>
                    <a:lstStyle/>
                    <a:p>
                      <a:pPr marL="342900" lvl="0" indent="-342900" algn="just">
                        <a:spcAft>
                          <a:spcPts val="0"/>
                        </a:spcAft>
                        <a:buFont typeface="新細明體" panose="02020500000000000000" pitchFamily="18" charset="-120"/>
                        <a:buChar char="•"/>
                      </a:pPr>
                      <a:r>
                        <a:rPr lang="zh-TW" sz="1800" kern="0" dirty="0">
                          <a:effectLst/>
                          <a:latin typeface="+mj-ea"/>
                          <a:ea typeface="+mj-ea"/>
                        </a:rPr>
                        <a:t>參與營隊及論壇</a:t>
                      </a:r>
                      <a:endParaRPr lang="zh-TW" sz="1800" kern="100" dirty="0">
                        <a:effectLst/>
                        <a:latin typeface="+mj-ea"/>
                        <a:ea typeface="+mj-ea"/>
                      </a:endParaRPr>
                    </a:p>
                    <a:p>
                      <a:pPr marL="342900" lvl="0" indent="-342900" algn="just">
                        <a:spcAft>
                          <a:spcPts val="0"/>
                        </a:spcAft>
                        <a:buFont typeface="新細明體" panose="02020500000000000000" pitchFamily="18" charset="-120"/>
                        <a:buChar char="•"/>
                      </a:pPr>
                      <a:r>
                        <a:rPr lang="zh-TW" sz="1800" kern="0" dirty="0">
                          <a:effectLst/>
                          <a:latin typeface="+mj-ea"/>
                          <a:ea typeface="+mj-ea"/>
                        </a:rPr>
                        <a:t>完成交流任務</a:t>
                      </a:r>
                      <a:endParaRPr lang="zh-TW" sz="1800" kern="100" dirty="0">
                        <a:effectLst/>
                        <a:latin typeface="+mj-ea"/>
                        <a:ea typeface="+mj-ea"/>
                      </a:endParaRPr>
                    </a:p>
                    <a:p>
                      <a:pPr marL="342900" lvl="0" indent="-342900" algn="just">
                        <a:spcAft>
                          <a:spcPts val="0"/>
                        </a:spcAft>
                        <a:buFont typeface="新細明體" panose="02020500000000000000" pitchFamily="18" charset="-120"/>
                        <a:buChar char="•"/>
                      </a:pPr>
                      <a:r>
                        <a:rPr lang="zh-TW" sz="1800" kern="0" dirty="0">
                          <a:effectLst/>
                          <a:latin typeface="+mj-ea"/>
                          <a:ea typeface="+mj-ea"/>
                        </a:rPr>
                        <a:t>寄宿家庭及入校體驗</a:t>
                      </a:r>
                      <a:endParaRPr lang="zh-TW" sz="1800" kern="100" dirty="0">
                        <a:effectLst/>
                        <a:latin typeface="+mj-ea"/>
                        <a:ea typeface="+mj-ea"/>
                      </a:endParaRPr>
                    </a:p>
                    <a:p>
                      <a:pPr marL="342900" lvl="0" indent="-342900" algn="just">
                        <a:spcAft>
                          <a:spcPts val="0"/>
                        </a:spcAft>
                        <a:buFont typeface="新細明體" panose="02020500000000000000" pitchFamily="18" charset="-120"/>
                        <a:buChar char="•"/>
                      </a:pPr>
                      <a:r>
                        <a:rPr lang="zh-TW" sz="1800" kern="0" dirty="0">
                          <a:effectLst/>
                          <a:latin typeface="+mj-ea"/>
                          <a:ea typeface="+mj-ea"/>
                        </a:rPr>
                        <a:t>福岡文史導覽</a:t>
                      </a:r>
                      <a:endParaRPr lang="zh-TW" sz="1800" kern="100" dirty="0">
                        <a:effectLst/>
                        <a:latin typeface="+mj-ea"/>
                        <a:ea typeface="+mj-ea"/>
                        <a:cs typeface="Times New Roman" panose="02020603050405020304" pitchFamily="18" charset="0"/>
                      </a:endParaRPr>
                    </a:p>
                  </a:txBody>
                  <a:tcPr marL="68063" marR="68063" marT="0" marB="0"/>
                </a:tc>
                <a:tc>
                  <a:txBody>
                    <a:bodyPr/>
                    <a:lstStyle/>
                    <a:p>
                      <a:pPr marL="342900" lvl="0" indent="-342900" algn="just">
                        <a:spcAft>
                          <a:spcPts val="0"/>
                        </a:spcAft>
                        <a:buFont typeface="新細明體" panose="02020500000000000000" pitchFamily="18" charset="-120"/>
                        <a:buChar char="•"/>
                      </a:pPr>
                      <a:r>
                        <a:rPr lang="zh-TW" sz="1800" kern="0" dirty="0">
                          <a:effectLst/>
                          <a:latin typeface="+mj-ea"/>
                          <a:ea typeface="+mj-ea"/>
                        </a:rPr>
                        <a:t>學生省思日記與錄影</a:t>
                      </a:r>
                      <a:endParaRPr lang="zh-TW" sz="1800" kern="100" dirty="0">
                        <a:effectLst/>
                        <a:latin typeface="+mj-ea"/>
                        <a:ea typeface="+mj-ea"/>
                      </a:endParaRPr>
                    </a:p>
                    <a:p>
                      <a:pPr marL="342900" lvl="0" indent="-342900" algn="just">
                        <a:spcAft>
                          <a:spcPts val="0"/>
                        </a:spcAft>
                        <a:buFont typeface="新細明體" panose="02020500000000000000" pitchFamily="18" charset="-120"/>
                        <a:buChar char="•"/>
                      </a:pPr>
                      <a:r>
                        <a:rPr lang="zh-TW" sz="1800" kern="0" dirty="0">
                          <a:effectLst/>
                          <a:latin typeface="+mj-ea"/>
                          <a:ea typeface="+mj-ea"/>
                        </a:rPr>
                        <a:t>校內成果發表會</a:t>
                      </a:r>
                      <a:endParaRPr lang="zh-TW" sz="1800" kern="100" dirty="0">
                        <a:effectLst/>
                        <a:latin typeface="+mj-ea"/>
                        <a:ea typeface="+mj-ea"/>
                      </a:endParaRPr>
                    </a:p>
                    <a:p>
                      <a:pPr marL="342900" lvl="0" indent="-342900" algn="just">
                        <a:spcAft>
                          <a:spcPts val="0"/>
                        </a:spcAft>
                        <a:buFont typeface="新細明體" panose="02020500000000000000" pitchFamily="18" charset="-120"/>
                        <a:buChar char="•"/>
                      </a:pPr>
                      <a:r>
                        <a:rPr lang="zh-TW" sz="1800" kern="0" dirty="0">
                          <a:effectLst/>
                          <a:latin typeface="+mj-ea"/>
                          <a:ea typeface="+mj-ea"/>
                        </a:rPr>
                        <a:t>交流名片設計徵選活動</a:t>
                      </a:r>
                      <a:endParaRPr lang="zh-TW" sz="1800" kern="100" dirty="0">
                        <a:effectLst/>
                        <a:latin typeface="+mj-ea"/>
                        <a:ea typeface="+mj-ea"/>
                        <a:cs typeface="Times New Roman" panose="02020603050405020304" pitchFamily="18" charset="0"/>
                      </a:endParaRPr>
                    </a:p>
                  </a:txBody>
                  <a:tcPr marL="68063" marR="68063" marT="0" marB="0"/>
                </a:tc>
                <a:extLst>
                  <a:ext uri="{0D108BD9-81ED-4DB2-BD59-A6C34878D82A}">
                    <a16:rowId xmlns:a16="http://schemas.microsoft.com/office/drawing/2014/main" val="3637331351"/>
                  </a:ext>
                </a:extLst>
              </a:tr>
              <a:tr h="892922">
                <a:tc>
                  <a:txBody>
                    <a:bodyPr/>
                    <a:lstStyle/>
                    <a:p>
                      <a:pPr algn="just">
                        <a:spcAft>
                          <a:spcPts val="0"/>
                        </a:spcAft>
                      </a:pPr>
                      <a:r>
                        <a:rPr lang="zh-TW" sz="2400" kern="0" dirty="0">
                          <a:solidFill>
                            <a:schemeClr val="tx1"/>
                          </a:solidFill>
                          <a:effectLst/>
                          <a:latin typeface="+mj-ea"/>
                          <a:ea typeface="+mj-ea"/>
                        </a:rPr>
                        <a:t>評估及修正機制</a:t>
                      </a:r>
                      <a:endParaRPr lang="zh-TW" sz="2400" kern="100" dirty="0">
                        <a:solidFill>
                          <a:schemeClr val="tx1"/>
                        </a:solidFill>
                        <a:effectLst/>
                        <a:latin typeface="+mj-ea"/>
                        <a:ea typeface="+mj-ea"/>
                        <a:cs typeface="Times New Roman" panose="02020603050405020304" pitchFamily="18" charset="0"/>
                      </a:endParaRPr>
                    </a:p>
                  </a:txBody>
                  <a:tcPr marL="68063" marR="68063" marT="0" marB="0" anchor="ctr"/>
                </a:tc>
                <a:tc>
                  <a:txBody>
                    <a:bodyPr/>
                    <a:lstStyle/>
                    <a:p>
                      <a:pPr marL="342900" lvl="0" indent="-342900" algn="just">
                        <a:spcAft>
                          <a:spcPts val="0"/>
                        </a:spcAft>
                        <a:buFont typeface="新細明體" panose="02020500000000000000" pitchFamily="18" charset="-120"/>
                        <a:buChar char="•"/>
                      </a:pPr>
                      <a:r>
                        <a:rPr lang="zh-TW" sz="1800" kern="0">
                          <a:effectLst/>
                          <a:latin typeface="+mj-ea"/>
                          <a:ea typeface="+mj-ea"/>
                        </a:rPr>
                        <a:t>帶隊老師與行政團隊省思回饋</a:t>
                      </a:r>
                      <a:endParaRPr lang="zh-TW" sz="1800" kern="100">
                        <a:effectLst/>
                        <a:latin typeface="+mj-ea"/>
                        <a:ea typeface="+mj-ea"/>
                      </a:endParaRPr>
                    </a:p>
                    <a:p>
                      <a:pPr marL="342900" lvl="0" indent="-342900" algn="just">
                        <a:spcAft>
                          <a:spcPts val="0"/>
                        </a:spcAft>
                        <a:buFont typeface="新細明體" panose="02020500000000000000" pitchFamily="18" charset="-120"/>
                        <a:buChar char="•"/>
                      </a:pPr>
                      <a:r>
                        <a:rPr lang="zh-TW" sz="1800" kern="0">
                          <a:effectLst/>
                          <a:latin typeface="+mj-ea"/>
                          <a:ea typeface="+mj-ea"/>
                        </a:rPr>
                        <a:t>行政團隊分享會</a:t>
                      </a:r>
                      <a:endParaRPr lang="zh-TW" sz="1800" kern="100">
                        <a:effectLst/>
                        <a:latin typeface="+mj-ea"/>
                        <a:ea typeface="+mj-ea"/>
                        <a:cs typeface="Times New Roman" panose="02020603050405020304" pitchFamily="18" charset="0"/>
                      </a:endParaRPr>
                    </a:p>
                  </a:txBody>
                  <a:tcPr marL="68063" marR="68063" marT="0" marB="0"/>
                </a:tc>
                <a:tc>
                  <a:txBody>
                    <a:bodyPr/>
                    <a:lstStyle/>
                    <a:p>
                      <a:pPr marL="342900" lvl="0" indent="-342900" algn="just">
                        <a:spcAft>
                          <a:spcPts val="0"/>
                        </a:spcAft>
                        <a:buFont typeface="新細明體" panose="02020500000000000000" pitchFamily="18" charset="-120"/>
                        <a:buChar char="•"/>
                      </a:pPr>
                      <a:r>
                        <a:rPr lang="zh-TW" sz="1800" kern="0" dirty="0">
                          <a:effectLst/>
                          <a:latin typeface="+mj-ea"/>
                          <a:ea typeface="+mj-ea"/>
                        </a:rPr>
                        <a:t>檢討當日行程規劃，並進行滾動式修正</a:t>
                      </a:r>
                      <a:endParaRPr lang="zh-TW" sz="1800" kern="100" dirty="0">
                        <a:effectLst/>
                        <a:latin typeface="+mj-ea"/>
                        <a:ea typeface="+mj-ea"/>
                        <a:cs typeface="Times New Roman" panose="02020603050405020304" pitchFamily="18" charset="0"/>
                      </a:endParaRPr>
                    </a:p>
                  </a:txBody>
                  <a:tcPr marL="68063" marR="68063" marT="0" marB="0"/>
                </a:tc>
                <a:tc>
                  <a:txBody>
                    <a:bodyPr/>
                    <a:lstStyle/>
                    <a:p>
                      <a:pPr marL="342900" lvl="0" indent="-342900" algn="just">
                        <a:spcAft>
                          <a:spcPts val="0"/>
                        </a:spcAft>
                        <a:buFont typeface="新細明體" panose="02020500000000000000" pitchFamily="18" charset="-120"/>
                        <a:buChar char="•"/>
                      </a:pPr>
                      <a:r>
                        <a:rPr lang="zh-TW" sz="1800" kern="0" dirty="0">
                          <a:effectLst/>
                          <a:latin typeface="+mj-ea"/>
                          <a:ea typeface="+mj-ea"/>
                        </a:rPr>
                        <a:t>檢討整體交流活動</a:t>
                      </a:r>
                      <a:endParaRPr lang="zh-TW" sz="1800" kern="100" dirty="0">
                        <a:effectLst/>
                        <a:latin typeface="+mj-ea"/>
                        <a:ea typeface="+mj-ea"/>
                      </a:endParaRPr>
                    </a:p>
                    <a:p>
                      <a:pPr marL="342900" lvl="0" indent="-342900" algn="just">
                        <a:spcAft>
                          <a:spcPts val="0"/>
                        </a:spcAft>
                        <a:buFont typeface="新細明體" panose="02020500000000000000" pitchFamily="18" charset="-120"/>
                        <a:buChar char="•"/>
                      </a:pPr>
                      <a:r>
                        <a:rPr lang="zh-TW" sz="1800" kern="0" dirty="0">
                          <a:effectLst/>
                          <a:latin typeface="+mj-ea"/>
                          <a:ea typeface="+mj-ea"/>
                        </a:rPr>
                        <a:t>蒐集師生參與活動心得</a:t>
                      </a:r>
                      <a:endParaRPr lang="zh-TW" sz="1800" kern="100" dirty="0">
                        <a:effectLst/>
                        <a:latin typeface="+mj-ea"/>
                        <a:ea typeface="+mj-ea"/>
                        <a:cs typeface="Times New Roman" panose="02020603050405020304" pitchFamily="18" charset="0"/>
                      </a:endParaRPr>
                    </a:p>
                  </a:txBody>
                  <a:tcPr marL="68063" marR="68063" marT="0" marB="0"/>
                </a:tc>
                <a:extLst>
                  <a:ext uri="{0D108BD9-81ED-4DB2-BD59-A6C34878D82A}">
                    <a16:rowId xmlns:a16="http://schemas.microsoft.com/office/drawing/2014/main" val="2958150974"/>
                  </a:ext>
                </a:extLst>
              </a:tr>
            </a:tbl>
          </a:graphicData>
        </a:graphic>
      </p:graphicFrame>
      <p:sp>
        <p:nvSpPr>
          <p:cNvPr id="5" name="矩形 4"/>
          <p:cNvSpPr/>
          <p:nvPr/>
        </p:nvSpPr>
        <p:spPr>
          <a:xfrm>
            <a:off x="409962" y="5975033"/>
            <a:ext cx="4570482" cy="507831"/>
          </a:xfrm>
          <a:prstGeom prst="rect">
            <a:avLst/>
          </a:prstGeom>
        </p:spPr>
        <p:txBody>
          <a:bodyPr wrap="none">
            <a:spAutoFit/>
          </a:bodyPr>
          <a:lstStyle/>
          <a:p>
            <a:pPr>
              <a:lnSpc>
                <a:spcPct val="150000"/>
              </a:lnSpc>
              <a:spcAft>
                <a:spcPts val="0"/>
              </a:spcAft>
            </a:pPr>
            <a:r>
              <a:rPr lang="zh-TW" altLang="zh-TW" kern="100" dirty="0">
                <a:latin typeface="Times New Roman" panose="02020603050405020304" pitchFamily="18" charset="0"/>
                <a:ea typeface="標楷體" panose="03000509000000000000" pitchFamily="65" charset="-120"/>
                <a:cs typeface="Times New Roman" panose="02020603050405020304" pitchFamily="18" charset="0"/>
              </a:rPr>
              <a:t>參考資料：修改花蓮縣東華附小交流機制圖</a:t>
            </a:r>
          </a:p>
        </p:txBody>
      </p:sp>
      <p:sp>
        <p:nvSpPr>
          <p:cNvPr id="7" name="投影片編號版面配置區 3"/>
          <p:cNvSpPr>
            <a:spLocks noGrp="1"/>
          </p:cNvSpPr>
          <p:nvPr>
            <p:ph type="sldNum" sz="quarter" idx="12"/>
          </p:nvPr>
        </p:nvSpPr>
        <p:spPr>
          <a:xfrm>
            <a:off x="8949758" y="6300300"/>
            <a:ext cx="572310" cy="365125"/>
          </a:xfrm>
        </p:spPr>
        <p:txBody>
          <a:bodyPr/>
          <a:lstStyle/>
          <a:p>
            <a:r>
              <a:rPr lang="en-US" altLang="zh-TW" dirty="0"/>
              <a:t>18</a:t>
            </a:r>
            <a:endParaRPr lang="zh-TW" altLang="en-US" dirty="0"/>
          </a:p>
        </p:txBody>
      </p:sp>
    </p:spTree>
    <p:extLst>
      <p:ext uri="{BB962C8B-B14F-4D97-AF65-F5344CB8AC3E}">
        <p14:creationId xmlns:p14="http://schemas.microsoft.com/office/powerpoint/2010/main" val="231464814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a:xfrm>
            <a:off x="453736" y="233997"/>
            <a:ext cx="10515600" cy="1325563"/>
          </a:xfrm>
        </p:spPr>
        <p:txBody>
          <a:bodyPr>
            <a:normAutofit/>
          </a:bodyPr>
          <a:lstStyle/>
          <a:p>
            <a:r>
              <a:rPr lang="zh-TW" altLang="en-US" sz="3200" dirty="0"/>
              <a:t>「</a:t>
            </a:r>
            <a:r>
              <a:rPr lang="zh-TW" altLang="zh-TW" sz="3200" dirty="0"/>
              <a:t>辦理外籍人士入校志工服務</a:t>
            </a:r>
            <a:r>
              <a:rPr lang="zh-TW" altLang="en-US" sz="3200" dirty="0"/>
              <a:t>方案」交流機制圖</a:t>
            </a:r>
          </a:p>
        </p:txBody>
      </p:sp>
      <p:graphicFrame>
        <p:nvGraphicFramePr>
          <p:cNvPr id="4" name="內容版面配置區 3"/>
          <p:cNvGraphicFramePr>
            <a:graphicFrameLocks noGrp="1"/>
          </p:cNvGraphicFramePr>
          <p:nvPr>
            <p:ph idx="1"/>
            <p:extLst>
              <p:ext uri="{D42A27DB-BD31-4B8C-83A1-F6EECF244321}">
                <p14:modId xmlns:p14="http://schemas.microsoft.com/office/powerpoint/2010/main" val="299027536"/>
              </p:ext>
            </p:extLst>
          </p:nvPr>
        </p:nvGraphicFramePr>
        <p:xfrm>
          <a:off x="453736" y="1559560"/>
          <a:ext cx="11395363" cy="4523740"/>
        </p:xfrm>
        <a:graphic>
          <a:graphicData uri="http://schemas.openxmlformats.org/drawingml/2006/table">
            <a:tbl>
              <a:tblPr firstRow="1" firstCol="1" bandRow="1">
                <a:tableStyleId>{7DF18680-E054-41AD-8BC1-D1AEF772440D}</a:tableStyleId>
              </a:tblPr>
              <a:tblGrid>
                <a:gridCol w="1701718">
                  <a:extLst>
                    <a:ext uri="{9D8B030D-6E8A-4147-A177-3AD203B41FA5}">
                      <a16:colId xmlns:a16="http://schemas.microsoft.com/office/drawing/2014/main" val="529745465"/>
                    </a:ext>
                  </a:extLst>
                </a:gridCol>
                <a:gridCol w="3600653">
                  <a:extLst>
                    <a:ext uri="{9D8B030D-6E8A-4147-A177-3AD203B41FA5}">
                      <a16:colId xmlns:a16="http://schemas.microsoft.com/office/drawing/2014/main" val="1231165849"/>
                    </a:ext>
                  </a:extLst>
                </a:gridCol>
                <a:gridCol w="3046496">
                  <a:extLst>
                    <a:ext uri="{9D8B030D-6E8A-4147-A177-3AD203B41FA5}">
                      <a16:colId xmlns:a16="http://schemas.microsoft.com/office/drawing/2014/main" val="2970104978"/>
                    </a:ext>
                  </a:extLst>
                </a:gridCol>
                <a:gridCol w="3046496">
                  <a:extLst>
                    <a:ext uri="{9D8B030D-6E8A-4147-A177-3AD203B41FA5}">
                      <a16:colId xmlns:a16="http://schemas.microsoft.com/office/drawing/2014/main" val="2474645599"/>
                    </a:ext>
                  </a:extLst>
                </a:gridCol>
              </a:tblGrid>
              <a:tr h="841626">
                <a:tc>
                  <a:txBody>
                    <a:bodyPr/>
                    <a:lstStyle/>
                    <a:p>
                      <a:pPr algn="r">
                        <a:spcAft>
                          <a:spcPts val="0"/>
                        </a:spcAft>
                      </a:pPr>
                      <a:r>
                        <a:rPr lang="zh-TW" sz="2400" kern="0" dirty="0">
                          <a:solidFill>
                            <a:schemeClr val="tx1"/>
                          </a:solidFill>
                          <a:effectLst/>
                          <a:latin typeface="+mj-ea"/>
                          <a:ea typeface="+mj-ea"/>
                        </a:rPr>
                        <a:t>階段</a:t>
                      </a:r>
                      <a:endParaRPr lang="zh-TW" sz="2400" kern="100" dirty="0">
                        <a:solidFill>
                          <a:schemeClr val="tx1"/>
                        </a:solidFill>
                        <a:effectLst/>
                        <a:latin typeface="+mj-ea"/>
                        <a:ea typeface="+mj-ea"/>
                      </a:endParaRPr>
                    </a:p>
                    <a:p>
                      <a:pPr algn="l">
                        <a:spcAft>
                          <a:spcPts val="0"/>
                        </a:spcAft>
                      </a:pPr>
                      <a:r>
                        <a:rPr lang="zh-TW" sz="2400" kern="0" dirty="0">
                          <a:solidFill>
                            <a:schemeClr val="tx1"/>
                          </a:solidFill>
                          <a:effectLst/>
                          <a:latin typeface="+mj-ea"/>
                          <a:ea typeface="+mj-ea"/>
                        </a:rPr>
                        <a:t>項目</a:t>
                      </a:r>
                      <a:endParaRPr lang="zh-TW" sz="2400" kern="100" dirty="0">
                        <a:solidFill>
                          <a:schemeClr val="tx1"/>
                        </a:solidFill>
                        <a:effectLst/>
                        <a:latin typeface="+mj-ea"/>
                        <a:ea typeface="+mj-ea"/>
                        <a:cs typeface="Times New Roman" panose="02020603050405020304" pitchFamily="18" charset="0"/>
                      </a:endParaRPr>
                    </a:p>
                  </a:txBody>
                  <a:tcPr marL="68063" marR="68063" marT="0" marB="0" anchor="ctr">
                    <a:lnTlToBr w="12700" cap="flat" cmpd="sng" algn="ctr">
                      <a:solidFill>
                        <a:schemeClr val="tx1"/>
                      </a:solidFill>
                      <a:prstDash val="solid"/>
                      <a:round/>
                      <a:headEnd type="none" w="med" len="med"/>
                      <a:tailEnd type="none" w="med" len="med"/>
                    </a:lnTlToBr>
                  </a:tcPr>
                </a:tc>
                <a:tc>
                  <a:txBody>
                    <a:bodyPr/>
                    <a:lstStyle/>
                    <a:p>
                      <a:pPr algn="ctr">
                        <a:spcAft>
                          <a:spcPts val="0"/>
                        </a:spcAft>
                      </a:pPr>
                      <a:r>
                        <a:rPr lang="zh-TW" sz="2400" kern="0" dirty="0">
                          <a:solidFill>
                            <a:schemeClr val="tx1"/>
                          </a:solidFill>
                          <a:effectLst/>
                          <a:latin typeface="+mj-ea"/>
                          <a:ea typeface="+mj-ea"/>
                        </a:rPr>
                        <a:t>交流前</a:t>
                      </a:r>
                      <a:endParaRPr lang="zh-TW" sz="2400" kern="100" dirty="0">
                        <a:solidFill>
                          <a:schemeClr val="tx1"/>
                        </a:solidFill>
                        <a:effectLst/>
                        <a:latin typeface="+mj-ea"/>
                        <a:ea typeface="+mj-ea"/>
                        <a:cs typeface="Times New Roman" panose="02020603050405020304" pitchFamily="18" charset="0"/>
                      </a:endParaRPr>
                    </a:p>
                  </a:txBody>
                  <a:tcPr marL="68063" marR="68063" marT="0" marB="0" anchor="ctr"/>
                </a:tc>
                <a:tc>
                  <a:txBody>
                    <a:bodyPr/>
                    <a:lstStyle/>
                    <a:p>
                      <a:pPr algn="ctr">
                        <a:spcAft>
                          <a:spcPts val="0"/>
                        </a:spcAft>
                      </a:pPr>
                      <a:r>
                        <a:rPr lang="zh-TW" sz="2400" kern="0" dirty="0">
                          <a:solidFill>
                            <a:schemeClr val="tx1"/>
                          </a:solidFill>
                          <a:effectLst/>
                          <a:latin typeface="+mj-ea"/>
                          <a:ea typeface="+mj-ea"/>
                        </a:rPr>
                        <a:t>交流中</a:t>
                      </a:r>
                      <a:endParaRPr lang="zh-TW" sz="2400" kern="100" dirty="0">
                        <a:solidFill>
                          <a:schemeClr val="tx1"/>
                        </a:solidFill>
                        <a:effectLst/>
                        <a:latin typeface="+mj-ea"/>
                        <a:ea typeface="+mj-ea"/>
                        <a:cs typeface="Times New Roman" panose="02020603050405020304" pitchFamily="18" charset="0"/>
                      </a:endParaRPr>
                    </a:p>
                  </a:txBody>
                  <a:tcPr marL="68063" marR="68063" marT="0" marB="0" anchor="ctr"/>
                </a:tc>
                <a:tc>
                  <a:txBody>
                    <a:bodyPr/>
                    <a:lstStyle/>
                    <a:p>
                      <a:pPr algn="ctr">
                        <a:spcAft>
                          <a:spcPts val="0"/>
                        </a:spcAft>
                      </a:pPr>
                      <a:r>
                        <a:rPr lang="zh-TW" sz="2400" kern="0" dirty="0">
                          <a:solidFill>
                            <a:schemeClr val="tx1"/>
                          </a:solidFill>
                          <a:effectLst/>
                          <a:latin typeface="+mj-ea"/>
                          <a:ea typeface="+mj-ea"/>
                        </a:rPr>
                        <a:t>交流後</a:t>
                      </a:r>
                      <a:endParaRPr lang="zh-TW" sz="2400" kern="100" dirty="0">
                        <a:solidFill>
                          <a:schemeClr val="tx1"/>
                        </a:solidFill>
                        <a:effectLst/>
                        <a:latin typeface="+mj-ea"/>
                        <a:ea typeface="+mj-ea"/>
                        <a:cs typeface="Times New Roman" panose="02020603050405020304" pitchFamily="18" charset="0"/>
                      </a:endParaRPr>
                    </a:p>
                  </a:txBody>
                  <a:tcPr marL="68063" marR="68063" marT="0" marB="0" anchor="ctr"/>
                </a:tc>
                <a:extLst>
                  <a:ext uri="{0D108BD9-81ED-4DB2-BD59-A6C34878D82A}">
                    <a16:rowId xmlns:a16="http://schemas.microsoft.com/office/drawing/2014/main" val="2026828296"/>
                  </a:ext>
                </a:extLst>
              </a:tr>
              <a:tr h="1893659">
                <a:tc>
                  <a:txBody>
                    <a:bodyPr/>
                    <a:lstStyle/>
                    <a:p>
                      <a:pPr algn="just">
                        <a:spcAft>
                          <a:spcPts val="0"/>
                        </a:spcAft>
                      </a:pPr>
                      <a:r>
                        <a:rPr lang="zh-TW" sz="2400" kern="0" dirty="0">
                          <a:solidFill>
                            <a:schemeClr val="tx1"/>
                          </a:solidFill>
                          <a:effectLst/>
                          <a:latin typeface="+mj-ea"/>
                          <a:ea typeface="+mj-ea"/>
                        </a:rPr>
                        <a:t>行政及夥伴機制</a:t>
                      </a:r>
                      <a:endParaRPr lang="zh-TW" sz="2400" kern="100" dirty="0">
                        <a:solidFill>
                          <a:schemeClr val="tx1"/>
                        </a:solidFill>
                        <a:effectLst/>
                        <a:latin typeface="+mj-ea"/>
                        <a:ea typeface="+mj-ea"/>
                        <a:cs typeface="Times New Roman" panose="02020603050405020304" pitchFamily="18" charset="0"/>
                      </a:endParaRPr>
                    </a:p>
                  </a:txBody>
                  <a:tcPr marL="68063" marR="68063" marT="0" marB="0" anchor="ctr"/>
                </a:tc>
                <a:tc>
                  <a:txBody>
                    <a:bodyPr/>
                    <a:lstStyle/>
                    <a:p>
                      <a:pPr marL="342900" lvl="0" indent="-342900" algn="just">
                        <a:spcAft>
                          <a:spcPts val="0"/>
                        </a:spcAft>
                        <a:buFont typeface="新細明體" panose="02020500000000000000" pitchFamily="18" charset="-120"/>
                        <a:buChar char="•"/>
                      </a:pPr>
                      <a:r>
                        <a:rPr lang="zh-TW" sz="1800" kern="0" dirty="0">
                          <a:effectLst/>
                          <a:latin typeface="+mj-ea"/>
                          <a:ea typeface="+mj-ea"/>
                        </a:rPr>
                        <a:t>聯繫入校志工服務學校，並確認志工人數</a:t>
                      </a:r>
                      <a:endParaRPr lang="zh-TW" sz="1800" kern="100" dirty="0">
                        <a:effectLst/>
                        <a:latin typeface="+mj-ea"/>
                        <a:ea typeface="+mj-ea"/>
                      </a:endParaRPr>
                    </a:p>
                    <a:p>
                      <a:pPr marL="342900" lvl="0" indent="-342900" algn="just">
                        <a:spcAft>
                          <a:spcPts val="0"/>
                        </a:spcAft>
                        <a:buFont typeface="新細明體" panose="02020500000000000000" pitchFamily="18" charset="-120"/>
                        <a:buChar char="•"/>
                      </a:pPr>
                      <a:r>
                        <a:rPr lang="zh-TW" sz="1800" kern="0" dirty="0">
                          <a:effectLst/>
                          <a:latin typeface="+mj-ea"/>
                          <a:ea typeface="+mj-ea"/>
                        </a:rPr>
                        <a:t>規劃交流的期程與方式包括：文化活動、教學參與、專業技能、社團及營隊</a:t>
                      </a:r>
                      <a:endParaRPr lang="zh-TW" sz="1800" kern="100" dirty="0">
                        <a:effectLst/>
                        <a:latin typeface="+mj-ea"/>
                        <a:ea typeface="+mj-ea"/>
                      </a:endParaRPr>
                    </a:p>
                    <a:p>
                      <a:pPr marL="342900" lvl="0" indent="-342900" algn="just">
                        <a:spcAft>
                          <a:spcPts val="0"/>
                        </a:spcAft>
                        <a:buFont typeface="新細明體" panose="02020500000000000000" pitchFamily="18" charset="-120"/>
                        <a:buChar char="•"/>
                      </a:pPr>
                      <a:r>
                        <a:rPr lang="zh-TW" sz="1800" kern="0" dirty="0">
                          <a:effectLst/>
                          <a:latin typeface="+mj-ea"/>
                          <a:ea typeface="+mj-ea"/>
                        </a:rPr>
                        <a:t>安排志工之住宿及陪同學生　</a:t>
                      </a:r>
                      <a:endParaRPr lang="zh-TW" sz="1800" kern="100" dirty="0">
                        <a:effectLst/>
                        <a:latin typeface="+mj-ea"/>
                        <a:ea typeface="+mj-ea"/>
                        <a:cs typeface="Times New Roman" panose="02020603050405020304" pitchFamily="18" charset="0"/>
                      </a:endParaRPr>
                    </a:p>
                  </a:txBody>
                  <a:tcPr marL="68063" marR="68063" marT="0" marB="0"/>
                </a:tc>
                <a:tc>
                  <a:txBody>
                    <a:bodyPr/>
                    <a:lstStyle/>
                    <a:p>
                      <a:pPr marL="342900" lvl="0" indent="-342900" algn="just">
                        <a:spcAft>
                          <a:spcPts val="0"/>
                        </a:spcAft>
                        <a:buFont typeface="新細明體" panose="02020500000000000000" pitchFamily="18" charset="-120"/>
                        <a:buChar char="•"/>
                      </a:pPr>
                      <a:r>
                        <a:rPr lang="zh-TW" sz="1800" kern="0" dirty="0">
                          <a:effectLst/>
                          <a:latin typeface="+mj-ea"/>
                          <a:ea typeface="+mj-ea"/>
                        </a:rPr>
                        <a:t>接待來訪志工團</a:t>
                      </a:r>
                      <a:endParaRPr lang="zh-TW" sz="1800" kern="100" dirty="0">
                        <a:effectLst/>
                        <a:latin typeface="+mj-ea"/>
                        <a:ea typeface="+mj-ea"/>
                      </a:endParaRPr>
                    </a:p>
                    <a:p>
                      <a:pPr marL="342900" lvl="0" indent="-342900" algn="just">
                        <a:spcAft>
                          <a:spcPts val="0"/>
                        </a:spcAft>
                        <a:buFont typeface="新細明體" panose="02020500000000000000" pitchFamily="18" charset="-120"/>
                        <a:buChar char="•"/>
                      </a:pPr>
                      <a:r>
                        <a:rPr lang="zh-TW" sz="1800" kern="0" dirty="0">
                          <a:effectLst/>
                          <a:latin typeface="+mj-ea"/>
                          <a:ea typeface="+mj-ea"/>
                        </a:rPr>
                        <a:t>向全校介紹交流志工團</a:t>
                      </a:r>
                      <a:endParaRPr lang="zh-TW" sz="1800" kern="100" dirty="0">
                        <a:effectLst/>
                        <a:latin typeface="+mj-ea"/>
                        <a:ea typeface="+mj-ea"/>
                        <a:cs typeface="Times New Roman" panose="02020603050405020304" pitchFamily="18" charset="0"/>
                      </a:endParaRPr>
                    </a:p>
                  </a:txBody>
                  <a:tcPr marL="68063" marR="68063" marT="0" marB="0"/>
                </a:tc>
                <a:tc>
                  <a:txBody>
                    <a:bodyPr/>
                    <a:lstStyle/>
                    <a:p>
                      <a:pPr marL="342900" lvl="0" indent="-342900" algn="just">
                        <a:spcAft>
                          <a:spcPts val="0"/>
                        </a:spcAft>
                        <a:buFont typeface="新細明體" panose="02020500000000000000" pitchFamily="18" charset="-120"/>
                        <a:buChar char="•"/>
                      </a:pPr>
                      <a:r>
                        <a:rPr lang="zh-TW" sz="1800" kern="0" dirty="0">
                          <a:effectLst/>
                          <a:latin typeface="+mj-ea"/>
                          <a:ea typeface="+mj-ea"/>
                        </a:rPr>
                        <a:t>歡送交流志工，並準備感謝卡和紀念品</a:t>
                      </a:r>
                      <a:endParaRPr lang="zh-TW" sz="1800" kern="100" dirty="0">
                        <a:effectLst/>
                        <a:latin typeface="+mj-ea"/>
                        <a:ea typeface="+mj-ea"/>
                      </a:endParaRPr>
                    </a:p>
                    <a:p>
                      <a:pPr marL="342900" lvl="0" indent="-342900" algn="just">
                        <a:spcAft>
                          <a:spcPts val="0"/>
                        </a:spcAft>
                        <a:buFont typeface="新細明體" panose="02020500000000000000" pitchFamily="18" charset="-120"/>
                        <a:buChar char="•"/>
                      </a:pPr>
                      <a:r>
                        <a:rPr lang="zh-TW" sz="1800" kern="0" dirty="0">
                          <a:effectLst/>
                          <a:latin typeface="+mj-ea"/>
                          <a:ea typeface="+mj-ea"/>
                        </a:rPr>
                        <a:t>規劃檢討會議</a:t>
                      </a:r>
                      <a:endParaRPr lang="zh-TW" sz="1800" kern="100" dirty="0">
                        <a:effectLst/>
                        <a:latin typeface="+mj-ea"/>
                        <a:ea typeface="+mj-ea"/>
                      </a:endParaRPr>
                    </a:p>
                    <a:p>
                      <a:pPr marL="342900" lvl="0" indent="-342900" algn="just">
                        <a:spcAft>
                          <a:spcPts val="0"/>
                        </a:spcAft>
                        <a:buFont typeface="新細明體" panose="02020500000000000000" pitchFamily="18" charset="-120"/>
                        <a:buChar char="•"/>
                      </a:pPr>
                      <a:r>
                        <a:rPr lang="zh-TW" sz="1800" kern="0" dirty="0">
                          <a:effectLst/>
                          <a:latin typeface="+mj-ea"/>
                          <a:ea typeface="+mj-ea"/>
                        </a:rPr>
                        <a:t>發放心得回饋問卷</a:t>
                      </a:r>
                      <a:endParaRPr lang="zh-TW" sz="1800" kern="100" dirty="0">
                        <a:effectLst/>
                        <a:latin typeface="+mj-ea"/>
                        <a:ea typeface="+mj-ea"/>
                        <a:cs typeface="Times New Roman" panose="02020603050405020304" pitchFamily="18" charset="0"/>
                      </a:endParaRPr>
                    </a:p>
                  </a:txBody>
                  <a:tcPr marL="68063" marR="68063" marT="0" marB="0"/>
                </a:tc>
                <a:extLst>
                  <a:ext uri="{0D108BD9-81ED-4DB2-BD59-A6C34878D82A}">
                    <a16:rowId xmlns:a16="http://schemas.microsoft.com/office/drawing/2014/main" val="2804422467"/>
                  </a:ext>
                </a:extLst>
              </a:tr>
              <a:tr h="946829">
                <a:tc>
                  <a:txBody>
                    <a:bodyPr/>
                    <a:lstStyle/>
                    <a:p>
                      <a:pPr algn="just">
                        <a:spcAft>
                          <a:spcPts val="0"/>
                        </a:spcAft>
                      </a:pPr>
                      <a:r>
                        <a:rPr lang="zh-TW" sz="2400" kern="0" dirty="0">
                          <a:solidFill>
                            <a:schemeClr val="tx1"/>
                          </a:solidFill>
                          <a:effectLst/>
                          <a:latin typeface="+mj-ea"/>
                          <a:ea typeface="+mj-ea"/>
                        </a:rPr>
                        <a:t>課程及教學實施</a:t>
                      </a:r>
                      <a:endParaRPr lang="zh-TW" sz="2400" kern="100" dirty="0">
                        <a:solidFill>
                          <a:schemeClr val="tx1"/>
                        </a:solidFill>
                        <a:effectLst/>
                        <a:latin typeface="+mj-ea"/>
                        <a:ea typeface="+mj-ea"/>
                        <a:cs typeface="Times New Roman" panose="02020603050405020304" pitchFamily="18" charset="0"/>
                      </a:endParaRPr>
                    </a:p>
                  </a:txBody>
                  <a:tcPr marL="68063" marR="68063" marT="0" marB="0" anchor="ctr"/>
                </a:tc>
                <a:tc>
                  <a:txBody>
                    <a:bodyPr/>
                    <a:lstStyle/>
                    <a:p>
                      <a:pPr marL="342900" lvl="0" indent="-342900" algn="just">
                        <a:spcAft>
                          <a:spcPts val="0"/>
                        </a:spcAft>
                        <a:buFont typeface="新細明體" panose="02020500000000000000" pitchFamily="18" charset="-120"/>
                        <a:buChar char="•"/>
                      </a:pPr>
                      <a:r>
                        <a:rPr lang="zh-TW" sz="1800" kern="0" dirty="0">
                          <a:effectLst/>
                          <a:latin typeface="+mj-ea"/>
                          <a:ea typeface="+mj-ea"/>
                        </a:rPr>
                        <a:t>確認志工服務形式</a:t>
                      </a:r>
                      <a:endParaRPr lang="zh-TW" sz="1800" kern="100" dirty="0">
                        <a:effectLst/>
                        <a:latin typeface="+mj-ea"/>
                        <a:ea typeface="+mj-ea"/>
                      </a:endParaRPr>
                    </a:p>
                    <a:p>
                      <a:pPr marL="342900" lvl="0" indent="-342900" algn="just">
                        <a:spcAft>
                          <a:spcPts val="0"/>
                        </a:spcAft>
                        <a:buFont typeface="新細明體" panose="02020500000000000000" pitchFamily="18" charset="-120"/>
                        <a:buChar char="•"/>
                      </a:pPr>
                      <a:r>
                        <a:rPr lang="zh-TW" sz="1800" kern="0" dirty="0">
                          <a:effectLst/>
                          <a:latin typeface="+mj-ea"/>
                          <a:ea typeface="+mj-ea"/>
                        </a:rPr>
                        <a:t>準備交流課程所需材料與設備</a:t>
                      </a:r>
                      <a:endParaRPr lang="zh-TW" sz="1800" kern="100" dirty="0">
                        <a:effectLst/>
                        <a:latin typeface="+mj-ea"/>
                        <a:ea typeface="+mj-ea"/>
                      </a:endParaRPr>
                    </a:p>
                    <a:p>
                      <a:pPr marL="342900" lvl="0" indent="-342900" algn="just">
                        <a:spcAft>
                          <a:spcPts val="0"/>
                        </a:spcAft>
                        <a:buFont typeface="新細明體" panose="02020500000000000000" pitchFamily="18" charset="-120"/>
                        <a:buChar char="•"/>
                      </a:pPr>
                      <a:r>
                        <a:rPr lang="zh-TW" sz="1800" kern="0" dirty="0">
                          <a:effectLst/>
                          <a:latin typeface="+mj-ea"/>
                          <a:ea typeface="+mj-ea"/>
                        </a:rPr>
                        <a:t>與學生溝通交流方式</a:t>
                      </a:r>
                      <a:endParaRPr lang="zh-TW" sz="1800" kern="100" dirty="0">
                        <a:effectLst/>
                        <a:latin typeface="+mj-ea"/>
                        <a:ea typeface="+mj-ea"/>
                        <a:cs typeface="Times New Roman" panose="02020603050405020304" pitchFamily="18" charset="0"/>
                      </a:endParaRPr>
                    </a:p>
                  </a:txBody>
                  <a:tcPr marL="68063" marR="68063" marT="0" marB="0"/>
                </a:tc>
                <a:tc>
                  <a:txBody>
                    <a:bodyPr/>
                    <a:lstStyle/>
                    <a:p>
                      <a:pPr marL="342900" lvl="0" indent="-342900" algn="just">
                        <a:spcAft>
                          <a:spcPts val="0"/>
                        </a:spcAft>
                        <a:buFont typeface="新細明體" panose="02020500000000000000" pitchFamily="18" charset="-120"/>
                        <a:buChar char="•"/>
                      </a:pPr>
                      <a:r>
                        <a:rPr lang="zh-TW" sz="1800" kern="0" dirty="0">
                          <a:effectLst/>
                          <a:latin typeface="+mj-ea"/>
                          <a:ea typeface="+mj-ea"/>
                        </a:rPr>
                        <a:t>學生與交流志工互相認識</a:t>
                      </a:r>
                      <a:endParaRPr lang="zh-TW" sz="1800" kern="100" dirty="0">
                        <a:effectLst/>
                        <a:latin typeface="+mj-ea"/>
                        <a:ea typeface="+mj-ea"/>
                      </a:endParaRPr>
                    </a:p>
                    <a:p>
                      <a:pPr marL="342900" lvl="0" indent="-342900" algn="just">
                        <a:spcAft>
                          <a:spcPts val="0"/>
                        </a:spcAft>
                        <a:buFont typeface="新細明體" panose="02020500000000000000" pitchFamily="18" charset="-120"/>
                        <a:buChar char="•"/>
                      </a:pPr>
                      <a:r>
                        <a:rPr lang="zh-TW" sz="1800" kern="0" dirty="0">
                          <a:effectLst/>
                          <a:latin typeface="+mj-ea"/>
                          <a:ea typeface="+mj-ea"/>
                        </a:rPr>
                        <a:t>執行志工服務</a:t>
                      </a:r>
                      <a:endParaRPr lang="zh-TW" sz="1800" kern="100" dirty="0">
                        <a:effectLst/>
                        <a:latin typeface="+mj-ea"/>
                        <a:ea typeface="+mj-ea"/>
                      </a:endParaRPr>
                    </a:p>
                    <a:p>
                      <a:pPr marL="342900" lvl="0" indent="-342900" algn="just">
                        <a:spcAft>
                          <a:spcPts val="0"/>
                        </a:spcAft>
                        <a:buFont typeface="新細明體" panose="02020500000000000000" pitchFamily="18" charset="-120"/>
                        <a:buChar char="•"/>
                      </a:pPr>
                      <a:r>
                        <a:rPr lang="zh-TW" sz="1800" kern="0" dirty="0">
                          <a:effectLst/>
                          <a:latin typeface="+mj-ea"/>
                          <a:ea typeface="+mj-ea"/>
                        </a:rPr>
                        <a:t>撰寫每日交流心得</a:t>
                      </a:r>
                      <a:endParaRPr lang="zh-TW" sz="1800" kern="100" dirty="0">
                        <a:effectLst/>
                        <a:latin typeface="+mj-ea"/>
                        <a:ea typeface="+mj-ea"/>
                        <a:cs typeface="Times New Roman" panose="02020603050405020304" pitchFamily="18" charset="0"/>
                      </a:endParaRPr>
                    </a:p>
                  </a:txBody>
                  <a:tcPr marL="68063" marR="68063" marT="0" marB="0"/>
                </a:tc>
                <a:tc>
                  <a:txBody>
                    <a:bodyPr/>
                    <a:lstStyle/>
                    <a:p>
                      <a:pPr marL="342900" lvl="0" indent="-342900" algn="just">
                        <a:spcAft>
                          <a:spcPts val="0"/>
                        </a:spcAft>
                        <a:buFont typeface="新細明體" panose="02020500000000000000" pitchFamily="18" charset="-120"/>
                        <a:buChar char="•"/>
                      </a:pPr>
                      <a:r>
                        <a:rPr lang="zh-TW" sz="1800" kern="0" dirty="0">
                          <a:effectLst/>
                          <a:latin typeface="+mj-ea"/>
                          <a:ea typeface="+mj-ea"/>
                        </a:rPr>
                        <a:t>學生交流成果發表，可透過多元方式，如：影片、攝影、繪畫、文字呈現。</a:t>
                      </a:r>
                      <a:endParaRPr lang="zh-TW" sz="1800" kern="100" dirty="0">
                        <a:effectLst/>
                        <a:latin typeface="+mj-ea"/>
                        <a:ea typeface="+mj-ea"/>
                        <a:cs typeface="Times New Roman" panose="02020603050405020304" pitchFamily="18" charset="0"/>
                      </a:endParaRPr>
                    </a:p>
                  </a:txBody>
                  <a:tcPr marL="68063" marR="68063" marT="0" marB="0"/>
                </a:tc>
                <a:extLst>
                  <a:ext uri="{0D108BD9-81ED-4DB2-BD59-A6C34878D82A}">
                    <a16:rowId xmlns:a16="http://schemas.microsoft.com/office/drawing/2014/main" val="4189251091"/>
                  </a:ext>
                </a:extLst>
              </a:tr>
              <a:tr h="841626">
                <a:tc>
                  <a:txBody>
                    <a:bodyPr/>
                    <a:lstStyle/>
                    <a:p>
                      <a:pPr algn="just">
                        <a:spcAft>
                          <a:spcPts val="0"/>
                        </a:spcAft>
                      </a:pPr>
                      <a:r>
                        <a:rPr lang="zh-TW" sz="2400" kern="0" dirty="0">
                          <a:solidFill>
                            <a:schemeClr val="tx1"/>
                          </a:solidFill>
                          <a:effectLst/>
                          <a:latin typeface="+mj-ea"/>
                          <a:ea typeface="+mj-ea"/>
                        </a:rPr>
                        <a:t>評估及修正機制</a:t>
                      </a:r>
                      <a:endParaRPr lang="zh-TW" sz="2400" kern="100" dirty="0">
                        <a:solidFill>
                          <a:schemeClr val="tx1"/>
                        </a:solidFill>
                        <a:effectLst/>
                        <a:latin typeface="+mj-ea"/>
                        <a:ea typeface="+mj-ea"/>
                        <a:cs typeface="Times New Roman" panose="02020603050405020304" pitchFamily="18" charset="0"/>
                      </a:endParaRPr>
                    </a:p>
                  </a:txBody>
                  <a:tcPr marL="68063" marR="68063" marT="0" marB="0" anchor="ctr"/>
                </a:tc>
                <a:tc>
                  <a:txBody>
                    <a:bodyPr/>
                    <a:lstStyle/>
                    <a:p>
                      <a:pPr marL="342900" lvl="0" indent="-342900" algn="just">
                        <a:spcAft>
                          <a:spcPts val="0"/>
                        </a:spcAft>
                        <a:buFont typeface="新細明體" panose="02020500000000000000" pitchFamily="18" charset="-120"/>
                        <a:buChar char="•"/>
                      </a:pPr>
                      <a:r>
                        <a:rPr lang="zh-TW" sz="1800" kern="0" dirty="0">
                          <a:effectLst/>
                          <a:latin typeface="+mj-ea"/>
                          <a:ea typeface="+mj-ea"/>
                        </a:rPr>
                        <a:t>評估行政及課程準備事宜</a:t>
                      </a:r>
                      <a:endParaRPr lang="zh-TW" sz="1800" kern="100" dirty="0">
                        <a:effectLst/>
                        <a:latin typeface="+mj-ea"/>
                        <a:ea typeface="+mj-ea"/>
                        <a:cs typeface="Times New Roman" panose="02020603050405020304" pitchFamily="18" charset="0"/>
                      </a:endParaRPr>
                    </a:p>
                  </a:txBody>
                  <a:tcPr marL="68063" marR="68063" marT="0" marB="0"/>
                </a:tc>
                <a:tc>
                  <a:txBody>
                    <a:bodyPr/>
                    <a:lstStyle/>
                    <a:p>
                      <a:pPr marL="342900" lvl="0" indent="-342900" algn="just">
                        <a:spcAft>
                          <a:spcPts val="0"/>
                        </a:spcAft>
                        <a:buFont typeface="新細明體" panose="02020500000000000000" pitchFamily="18" charset="-120"/>
                        <a:buChar char="•"/>
                      </a:pPr>
                      <a:r>
                        <a:rPr lang="zh-TW" sz="1800" kern="0" dirty="0">
                          <a:effectLst/>
                          <a:latin typeface="+mj-ea"/>
                          <a:ea typeface="+mj-ea"/>
                        </a:rPr>
                        <a:t>評估每週志工服務成果</a:t>
                      </a:r>
                      <a:endParaRPr lang="zh-TW" sz="1800" kern="100" dirty="0">
                        <a:effectLst/>
                        <a:latin typeface="+mj-ea"/>
                        <a:ea typeface="+mj-ea"/>
                      </a:endParaRPr>
                    </a:p>
                    <a:p>
                      <a:pPr marL="342900" lvl="0" indent="-342900" algn="just">
                        <a:spcAft>
                          <a:spcPts val="0"/>
                        </a:spcAft>
                        <a:buFont typeface="新細明體" panose="02020500000000000000" pitchFamily="18" charset="-120"/>
                        <a:buChar char="•"/>
                      </a:pPr>
                      <a:r>
                        <a:rPr lang="zh-TW" sz="1800" kern="0" dirty="0">
                          <a:effectLst/>
                          <a:latin typeface="+mj-ea"/>
                          <a:ea typeface="+mj-ea"/>
                        </a:rPr>
                        <a:t>評估學生的學習成果</a:t>
                      </a:r>
                      <a:endParaRPr lang="zh-TW" sz="1800" kern="100" dirty="0">
                        <a:effectLst/>
                        <a:latin typeface="+mj-ea"/>
                        <a:ea typeface="+mj-ea"/>
                        <a:cs typeface="Times New Roman" panose="02020603050405020304" pitchFamily="18" charset="0"/>
                      </a:endParaRPr>
                    </a:p>
                  </a:txBody>
                  <a:tcPr marL="68063" marR="68063" marT="0" marB="0"/>
                </a:tc>
                <a:tc>
                  <a:txBody>
                    <a:bodyPr/>
                    <a:lstStyle/>
                    <a:p>
                      <a:pPr marL="342900" lvl="0" indent="-342900" algn="just">
                        <a:spcAft>
                          <a:spcPts val="0"/>
                        </a:spcAft>
                        <a:buFont typeface="新細明體" panose="02020500000000000000" pitchFamily="18" charset="-120"/>
                        <a:buChar char="•"/>
                      </a:pPr>
                      <a:r>
                        <a:rPr lang="zh-TW" sz="1800" kern="0" dirty="0">
                          <a:effectLst/>
                          <a:latin typeface="+mj-ea"/>
                          <a:ea typeface="+mj-ea"/>
                        </a:rPr>
                        <a:t>整體活動評估</a:t>
                      </a:r>
                      <a:endParaRPr lang="zh-TW" sz="1800" kern="100" dirty="0">
                        <a:effectLst/>
                        <a:latin typeface="+mj-ea"/>
                        <a:ea typeface="+mj-ea"/>
                      </a:endParaRPr>
                    </a:p>
                    <a:p>
                      <a:pPr marL="342900" lvl="0" indent="-342900" algn="just">
                        <a:spcAft>
                          <a:spcPts val="0"/>
                        </a:spcAft>
                        <a:buFont typeface="新細明體" panose="02020500000000000000" pitchFamily="18" charset="-120"/>
                        <a:buChar char="•"/>
                      </a:pPr>
                      <a:r>
                        <a:rPr lang="zh-TW" sz="1800" kern="0" dirty="0">
                          <a:effectLst/>
                          <a:latin typeface="+mj-ea"/>
                          <a:ea typeface="+mj-ea"/>
                        </a:rPr>
                        <a:t>蒐集問卷回饋</a:t>
                      </a:r>
                      <a:endParaRPr lang="zh-TW" sz="1800" kern="100" dirty="0">
                        <a:effectLst/>
                        <a:latin typeface="+mj-ea"/>
                        <a:ea typeface="+mj-ea"/>
                        <a:cs typeface="Times New Roman" panose="02020603050405020304" pitchFamily="18" charset="0"/>
                      </a:endParaRPr>
                    </a:p>
                  </a:txBody>
                  <a:tcPr marL="68063" marR="68063" marT="0" marB="0"/>
                </a:tc>
                <a:extLst>
                  <a:ext uri="{0D108BD9-81ED-4DB2-BD59-A6C34878D82A}">
                    <a16:rowId xmlns:a16="http://schemas.microsoft.com/office/drawing/2014/main" val="496421435"/>
                  </a:ext>
                </a:extLst>
              </a:tr>
            </a:tbl>
          </a:graphicData>
        </a:graphic>
      </p:graphicFrame>
      <p:sp>
        <p:nvSpPr>
          <p:cNvPr id="6" name="投影片編號版面配置區 3"/>
          <p:cNvSpPr>
            <a:spLocks noGrp="1"/>
          </p:cNvSpPr>
          <p:nvPr>
            <p:ph type="sldNum" sz="quarter" idx="12"/>
          </p:nvPr>
        </p:nvSpPr>
        <p:spPr>
          <a:xfrm>
            <a:off x="8914589" y="6252906"/>
            <a:ext cx="572310" cy="365125"/>
          </a:xfrm>
        </p:spPr>
        <p:txBody>
          <a:bodyPr/>
          <a:lstStyle/>
          <a:p>
            <a:r>
              <a:rPr lang="en-US" altLang="zh-TW" dirty="0"/>
              <a:t>19</a:t>
            </a:r>
            <a:endParaRPr lang="zh-TW" altLang="en-US" dirty="0"/>
          </a:p>
        </p:txBody>
      </p:sp>
    </p:spTree>
    <p:extLst>
      <p:ext uri="{BB962C8B-B14F-4D97-AF65-F5344CB8AC3E}">
        <p14:creationId xmlns:p14="http://schemas.microsoft.com/office/powerpoint/2010/main" val="235539389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a:xfrm>
            <a:off x="1097280" y="264047"/>
            <a:ext cx="10058400" cy="1450757"/>
          </a:xfrm>
        </p:spPr>
        <p:txBody>
          <a:bodyPr/>
          <a:lstStyle/>
          <a:p>
            <a:pPr algn="l"/>
            <a:r>
              <a:rPr lang="zh-TW" altLang="en-US" b="1" dirty="0">
                <a:latin typeface="+mj-ea"/>
              </a:rPr>
              <a:t>國際交流</a:t>
            </a:r>
          </a:p>
        </p:txBody>
      </p:sp>
      <p:sp>
        <p:nvSpPr>
          <p:cNvPr id="4" name="內容版面配置區 3"/>
          <p:cNvSpPr>
            <a:spLocks noGrp="1"/>
          </p:cNvSpPr>
          <p:nvPr>
            <p:ph idx="1"/>
          </p:nvPr>
        </p:nvSpPr>
        <p:spPr>
          <a:xfrm>
            <a:off x="3739775" y="1281518"/>
            <a:ext cx="10058400" cy="4023360"/>
          </a:xfrm>
        </p:spPr>
        <p:txBody>
          <a:bodyPr>
            <a:noAutofit/>
          </a:bodyPr>
          <a:lstStyle/>
          <a:p>
            <a:r>
              <a:rPr lang="zh-TW" altLang="en-US" b="1" dirty="0">
                <a:solidFill>
                  <a:schemeClr val="accent5">
                    <a:lumMod val="50000"/>
                  </a:schemeClr>
                </a:solidFill>
              </a:rPr>
              <a:t>案例示範：花蓮縣東華附小</a:t>
            </a:r>
            <a:r>
              <a:rPr lang="zh-TW" altLang="en-US" sz="2000" b="1" dirty="0">
                <a:solidFill>
                  <a:schemeClr val="accent5">
                    <a:lumMod val="50000"/>
                  </a:schemeClr>
                </a:solidFill>
              </a:rPr>
              <a:t>與日本池田小學交流</a:t>
            </a:r>
            <a:endParaRPr lang="en-US" altLang="zh-TW" sz="2000" b="1" dirty="0">
              <a:solidFill>
                <a:schemeClr val="accent5">
                  <a:lumMod val="50000"/>
                </a:schemeClr>
              </a:solidFill>
            </a:endParaRPr>
          </a:p>
        </p:txBody>
      </p:sp>
      <p:grpSp>
        <p:nvGrpSpPr>
          <p:cNvPr id="13" name="群組 12"/>
          <p:cNvGrpSpPr/>
          <p:nvPr/>
        </p:nvGrpSpPr>
        <p:grpSpPr>
          <a:xfrm>
            <a:off x="793380" y="1791965"/>
            <a:ext cx="2825953" cy="4209346"/>
            <a:chOff x="539552" y="2243990"/>
            <a:chExt cx="2825953" cy="4209346"/>
          </a:xfrm>
        </p:grpSpPr>
        <p:grpSp>
          <p:nvGrpSpPr>
            <p:cNvPr id="7" name="群組 6"/>
            <p:cNvGrpSpPr/>
            <p:nvPr/>
          </p:nvGrpSpPr>
          <p:grpSpPr>
            <a:xfrm>
              <a:off x="860157" y="2243990"/>
              <a:ext cx="2505348" cy="4209346"/>
              <a:chOff x="860157" y="2243990"/>
              <a:chExt cx="2505348" cy="4209346"/>
            </a:xfrm>
          </p:grpSpPr>
          <p:sp>
            <p:nvSpPr>
              <p:cNvPr id="8" name="手繪多邊形 7"/>
              <p:cNvSpPr/>
              <p:nvPr/>
            </p:nvSpPr>
            <p:spPr>
              <a:xfrm>
                <a:off x="860157" y="2243990"/>
                <a:ext cx="2505348" cy="1160859"/>
              </a:xfrm>
              <a:custGeom>
                <a:avLst/>
                <a:gdLst>
                  <a:gd name="connsiteX0" fmla="*/ 0 w 2321718"/>
                  <a:gd name="connsiteY0" fmla="*/ 116086 h 1160859"/>
                  <a:gd name="connsiteX1" fmla="*/ 116086 w 2321718"/>
                  <a:gd name="connsiteY1" fmla="*/ 0 h 1160859"/>
                  <a:gd name="connsiteX2" fmla="*/ 2205632 w 2321718"/>
                  <a:gd name="connsiteY2" fmla="*/ 0 h 1160859"/>
                  <a:gd name="connsiteX3" fmla="*/ 2321718 w 2321718"/>
                  <a:gd name="connsiteY3" fmla="*/ 116086 h 1160859"/>
                  <a:gd name="connsiteX4" fmla="*/ 2321718 w 2321718"/>
                  <a:gd name="connsiteY4" fmla="*/ 1044773 h 1160859"/>
                  <a:gd name="connsiteX5" fmla="*/ 2205632 w 2321718"/>
                  <a:gd name="connsiteY5" fmla="*/ 1160859 h 1160859"/>
                  <a:gd name="connsiteX6" fmla="*/ 116086 w 2321718"/>
                  <a:gd name="connsiteY6" fmla="*/ 1160859 h 1160859"/>
                  <a:gd name="connsiteX7" fmla="*/ 0 w 2321718"/>
                  <a:gd name="connsiteY7" fmla="*/ 1044773 h 1160859"/>
                  <a:gd name="connsiteX8" fmla="*/ 0 w 2321718"/>
                  <a:gd name="connsiteY8" fmla="*/ 116086 h 11608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321718" h="1160859">
                    <a:moveTo>
                      <a:pt x="0" y="116086"/>
                    </a:moveTo>
                    <a:cubicBezTo>
                      <a:pt x="0" y="51973"/>
                      <a:pt x="51973" y="0"/>
                      <a:pt x="116086" y="0"/>
                    </a:cubicBezTo>
                    <a:lnTo>
                      <a:pt x="2205632" y="0"/>
                    </a:lnTo>
                    <a:cubicBezTo>
                      <a:pt x="2269745" y="0"/>
                      <a:pt x="2321718" y="51973"/>
                      <a:pt x="2321718" y="116086"/>
                    </a:cubicBezTo>
                    <a:lnTo>
                      <a:pt x="2321718" y="1044773"/>
                    </a:lnTo>
                    <a:cubicBezTo>
                      <a:pt x="2321718" y="1108886"/>
                      <a:pt x="2269745" y="1160859"/>
                      <a:pt x="2205632" y="1160859"/>
                    </a:cubicBezTo>
                    <a:lnTo>
                      <a:pt x="116086" y="1160859"/>
                    </a:lnTo>
                    <a:cubicBezTo>
                      <a:pt x="51973" y="1160859"/>
                      <a:pt x="0" y="1108886"/>
                      <a:pt x="0" y="1044773"/>
                    </a:cubicBezTo>
                    <a:lnTo>
                      <a:pt x="0" y="116086"/>
                    </a:lnTo>
                    <a:close/>
                  </a:path>
                </a:pathLst>
              </a:custGeom>
            </p:spPr>
            <p:style>
              <a:lnRef idx="3">
                <a:schemeClr val="lt1">
                  <a:hueOff val="0"/>
                  <a:satOff val="0"/>
                  <a:lumOff val="0"/>
                  <a:alphaOff val="0"/>
                </a:schemeClr>
              </a:lnRef>
              <a:fillRef idx="1">
                <a:schemeClr val="accent3">
                  <a:hueOff val="0"/>
                  <a:satOff val="0"/>
                  <a:lumOff val="0"/>
                  <a:alphaOff val="0"/>
                </a:schemeClr>
              </a:fillRef>
              <a:effectRef idx="1">
                <a:schemeClr val="accent3">
                  <a:hueOff val="0"/>
                  <a:satOff val="0"/>
                  <a:lumOff val="0"/>
                  <a:alphaOff val="0"/>
                </a:schemeClr>
              </a:effectRef>
              <a:fontRef idx="minor">
                <a:schemeClr val="lt1"/>
              </a:fontRef>
            </p:style>
            <p:txBody>
              <a:bodyPr spcFirstLastPara="0" vert="horz" wrap="square" lIns="81625" tIns="65750" rIns="81625" bIns="65750" numCol="1" spcCol="1270" anchor="ctr" anchorCtr="0">
                <a:noAutofit/>
              </a:bodyPr>
              <a:lstStyle/>
              <a:p>
                <a:pPr algn="ctr" defTabSz="1111250">
                  <a:lnSpc>
                    <a:spcPct val="90000"/>
                  </a:lnSpc>
                  <a:spcBef>
                    <a:spcPct val="0"/>
                  </a:spcBef>
                  <a:spcAft>
                    <a:spcPct val="35000"/>
                  </a:spcAft>
                </a:pPr>
                <a:r>
                  <a:rPr lang="zh-TW" altLang="en-US" sz="2400" b="1" dirty="0">
                    <a:solidFill>
                      <a:srgbClr val="002060"/>
                    </a:solidFill>
                    <a:latin typeface="標楷體" panose="03000509000000000000" pitchFamily="65" charset="-120"/>
                    <a:ea typeface="標楷體" panose="03000509000000000000" pitchFamily="65" charset="-120"/>
                  </a:rPr>
                  <a:t>從校本課程出發</a:t>
                </a:r>
                <a:br>
                  <a:rPr lang="en-US" altLang="zh-TW" sz="2400" b="1" dirty="0">
                    <a:solidFill>
                      <a:srgbClr val="002060"/>
                    </a:solidFill>
                    <a:latin typeface="標楷體" panose="03000509000000000000" pitchFamily="65" charset="-120"/>
                    <a:ea typeface="標楷體" panose="03000509000000000000" pitchFamily="65" charset="-120"/>
                  </a:rPr>
                </a:br>
                <a:r>
                  <a:rPr lang="zh-TW" altLang="en-US" sz="2400" b="1" dirty="0">
                    <a:solidFill>
                      <a:srgbClr val="002060"/>
                    </a:solidFill>
                    <a:latin typeface="標楷體" panose="03000509000000000000" pitchFamily="65" charset="-120"/>
                    <a:ea typeface="標楷體" panose="03000509000000000000" pitchFamily="65" charset="-120"/>
                  </a:rPr>
                  <a:t>的國際交流</a:t>
                </a:r>
              </a:p>
            </p:txBody>
          </p:sp>
          <p:sp>
            <p:nvSpPr>
              <p:cNvPr id="9" name="手繪多邊形 8"/>
              <p:cNvSpPr/>
              <p:nvPr/>
            </p:nvSpPr>
            <p:spPr>
              <a:xfrm>
                <a:off x="1074688" y="3366219"/>
                <a:ext cx="232171" cy="870644"/>
              </a:xfrm>
              <a:custGeom>
                <a:avLst/>
                <a:gdLst/>
                <a:ahLst/>
                <a:cxnLst/>
                <a:rect l="0" t="0" r="0" b="0"/>
                <a:pathLst>
                  <a:path>
                    <a:moveTo>
                      <a:pt x="0" y="0"/>
                    </a:moveTo>
                    <a:lnTo>
                      <a:pt x="0" y="870644"/>
                    </a:lnTo>
                    <a:lnTo>
                      <a:pt x="232171" y="870644"/>
                    </a:lnTo>
                  </a:path>
                </a:pathLst>
              </a:custGeom>
              <a:noFill/>
            </p:spPr>
            <p:style>
              <a:lnRef idx="2">
                <a:schemeClr val="accent3">
                  <a:shade val="60000"/>
                  <a:hueOff val="0"/>
                  <a:satOff val="0"/>
                  <a:lumOff val="0"/>
                  <a:alphaOff val="0"/>
                </a:schemeClr>
              </a:lnRef>
              <a:fillRef idx="0">
                <a:scrgbClr r="0" g="0" b="0"/>
              </a:fillRef>
              <a:effectRef idx="0">
                <a:schemeClr val="accent3">
                  <a:hueOff val="0"/>
                  <a:satOff val="0"/>
                  <a:lumOff val="0"/>
                  <a:alphaOff val="0"/>
                </a:schemeClr>
              </a:effectRef>
              <a:fontRef idx="minor">
                <a:schemeClr val="tx1">
                  <a:hueOff val="0"/>
                  <a:satOff val="0"/>
                  <a:lumOff val="0"/>
                  <a:alphaOff val="0"/>
                </a:schemeClr>
              </a:fontRef>
            </p:style>
          </p:sp>
          <p:sp>
            <p:nvSpPr>
              <p:cNvPr id="10" name="手繪多邊形 9"/>
              <p:cNvSpPr/>
              <p:nvPr/>
            </p:nvSpPr>
            <p:spPr>
              <a:xfrm>
                <a:off x="1306860" y="3656434"/>
                <a:ext cx="2004278" cy="1160859"/>
              </a:xfrm>
              <a:custGeom>
                <a:avLst/>
                <a:gdLst>
                  <a:gd name="connsiteX0" fmla="*/ 0 w 1857374"/>
                  <a:gd name="connsiteY0" fmla="*/ 116086 h 1160859"/>
                  <a:gd name="connsiteX1" fmla="*/ 116086 w 1857374"/>
                  <a:gd name="connsiteY1" fmla="*/ 0 h 1160859"/>
                  <a:gd name="connsiteX2" fmla="*/ 1741288 w 1857374"/>
                  <a:gd name="connsiteY2" fmla="*/ 0 h 1160859"/>
                  <a:gd name="connsiteX3" fmla="*/ 1857374 w 1857374"/>
                  <a:gd name="connsiteY3" fmla="*/ 116086 h 1160859"/>
                  <a:gd name="connsiteX4" fmla="*/ 1857374 w 1857374"/>
                  <a:gd name="connsiteY4" fmla="*/ 1044773 h 1160859"/>
                  <a:gd name="connsiteX5" fmla="*/ 1741288 w 1857374"/>
                  <a:gd name="connsiteY5" fmla="*/ 1160859 h 1160859"/>
                  <a:gd name="connsiteX6" fmla="*/ 116086 w 1857374"/>
                  <a:gd name="connsiteY6" fmla="*/ 1160859 h 1160859"/>
                  <a:gd name="connsiteX7" fmla="*/ 0 w 1857374"/>
                  <a:gd name="connsiteY7" fmla="*/ 1044773 h 1160859"/>
                  <a:gd name="connsiteX8" fmla="*/ 0 w 1857374"/>
                  <a:gd name="connsiteY8" fmla="*/ 116086 h 11608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857374" h="1160859">
                    <a:moveTo>
                      <a:pt x="0" y="116086"/>
                    </a:moveTo>
                    <a:cubicBezTo>
                      <a:pt x="0" y="51973"/>
                      <a:pt x="51973" y="0"/>
                      <a:pt x="116086" y="0"/>
                    </a:cubicBezTo>
                    <a:lnTo>
                      <a:pt x="1741288" y="0"/>
                    </a:lnTo>
                    <a:cubicBezTo>
                      <a:pt x="1805401" y="0"/>
                      <a:pt x="1857374" y="51973"/>
                      <a:pt x="1857374" y="116086"/>
                    </a:cubicBezTo>
                    <a:lnTo>
                      <a:pt x="1857374" y="1044773"/>
                    </a:lnTo>
                    <a:cubicBezTo>
                      <a:pt x="1857374" y="1108886"/>
                      <a:pt x="1805401" y="1160859"/>
                      <a:pt x="1741288" y="1160859"/>
                    </a:cubicBezTo>
                    <a:lnTo>
                      <a:pt x="116086" y="1160859"/>
                    </a:lnTo>
                    <a:cubicBezTo>
                      <a:pt x="51973" y="1160859"/>
                      <a:pt x="0" y="1108886"/>
                      <a:pt x="0" y="1044773"/>
                    </a:cubicBezTo>
                    <a:lnTo>
                      <a:pt x="0" y="116086"/>
                    </a:lnTo>
                    <a:close/>
                  </a:path>
                </a:pathLst>
              </a:custGeom>
            </p:spPr>
            <p:style>
              <a:lnRef idx="2">
                <a:schemeClr val="accent3">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56860" tIns="49240" rIns="56860" bIns="49240" numCol="1" spcCol="1270" anchor="ctr" anchorCtr="0">
                <a:noAutofit/>
              </a:bodyPr>
              <a:lstStyle/>
              <a:p>
                <a:pPr marL="285750" indent="-285750" defTabSz="533400">
                  <a:lnSpc>
                    <a:spcPct val="90000"/>
                  </a:lnSpc>
                  <a:spcBef>
                    <a:spcPct val="0"/>
                  </a:spcBef>
                  <a:buFont typeface="Arial" pitchFamily="34" charset="0"/>
                  <a:buChar char="•"/>
                </a:pPr>
                <a:r>
                  <a:rPr lang="zh-TW" altLang="en-US" sz="1600" dirty="0">
                    <a:solidFill>
                      <a:prstClr val="black">
                        <a:hueOff val="0"/>
                        <a:satOff val="0"/>
                        <a:lumOff val="0"/>
                        <a:alphaOff val="0"/>
                      </a:prstClr>
                    </a:solidFill>
                    <a:latin typeface="標楷體" panose="03000509000000000000" pitchFamily="65" charset="-120"/>
                    <a:ea typeface="標楷體" panose="03000509000000000000" pitchFamily="65" charset="-120"/>
                  </a:rPr>
                  <a:t>國際禮儀</a:t>
                </a:r>
                <a:endParaRPr lang="en-US" altLang="zh-TW" sz="1600" dirty="0">
                  <a:solidFill>
                    <a:prstClr val="black">
                      <a:hueOff val="0"/>
                      <a:satOff val="0"/>
                      <a:lumOff val="0"/>
                      <a:alphaOff val="0"/>
                    </a:prstClr>
                  </a:solidFill>
                  <a:latin typeface="標楷體" panose="03000509000000000000" pitchFamily="65" charset="-120"/>
                  <a:ea typeface="標楷體" panose="03000509000000000000" pitchFamily="65" charset="-120"/>
                </a:endParaRPr>
              </a:p>
              <a:p>
                <a:pPr marL="285750" indent="-285750" defTabSz="533400">
                  <a:lnSpc>
                    <a:spcPct val="90000"/>
                  </a:lnSpc>
                  <a:spcBef>
                    <a:spcPct val="0"/>
                  </a:spcBef>
                  <a:buFont typeface="Arial" pitchFamily="34" charset="0"/>
                  <a:buChar char="•"/>
                </a:pPr>
                <a:r>
                  <a:rPr lang="zh-TW" altLang="en-US" sz="1600" dirty="0">
                    <a:solidFill>
                      <a:prstClr val="black">
                        <a:hueOff val="0"/>
                        <a:satOff val="0"/>
                        <a:lumOff val="0"/>
                        <a:alphaOff val="0"/>
                      </a:prstClr>
                    </a:solidFill>
                    <a:latin typeface="標楷體" panose="03000509000000000000" pitchFamily="65" charset="-120"/>
                    <a:ea typeface="標楷體" panose="03000509000000000000" pitchFamily="65" charset="-120"/>
                  </a:rPr>
                  <a:t>日語生活會話</a:t>
                </a:r>
                <a:endParaRPr lang="en-US" altLang="zh-TW" sz="1600" dirty="0">
                  <a:solidFill>
                    <a:prstClr val="black">
                      <a:hueOff val="0"/>
                      <a:satOff val="0"/>
                      <a:lumOff val="0"/>
                      <a:alphaOff val="0"/>
                    </a:prstClr>
                  </a:solidFill>
                  <a:latin typeface="標楷體" panose="03000509000000000000" pitchFamily="65" charset="-120"/>
                  <a:ea typeface="標楷體" panose="03000509000000000000" pitchFamily="65" charset="-120"/>
                </a:endParaRPr>
              </a:p>
              <a:p>
                <a:pPr marL="285750" indent="-285750" defTabSz="533400">
                  <a:lnSpc>
                    <a:spcPct val="90000"/>
                  </a:lnSpc>
                  <a:spcBef>
                    <a:spcPct val="0"/>
                  </a:spcBef>
                  <a:buFont typeface="Arial" pitchFamily="34" charset="0"/>
                  <a:buChar char="•"/>
                </a:pPr>
                <a:r>
                  <a:rPr lang="zh-TW" altLang="en-US" sz="1600" dirty="0">
                    <a:solidFill>
                      <a:prstClr val="black">
                        <a:hueOff val="0"/>
                        <a:satOff val="0"/>
                        <a:lumOff val="0"/>
                        <a:alphaOff val="0"/>
                      </a:prstClr>
                    </a:solidFill>
                    <a:latin typeface="標楷體" panose="03000509000000000000" pitchFamily="65" charset="-120"/>
                    <a:ea typeface="標楷體" panose="03000509000000000000" pitchFamily="65" charset="-120"/>
                  </a:rPr>
                  <a:t>特色表演培訓</a:t>
                </a:r>
                <a:endParaRPr lang="en-US" altLang="zh-TW" sz="1600" dirty="0">
                  <a:solidFill>
                    <a:prstClr val="black">
                      <a:hueOff val="0"/>
                      <a:satOff val="0"/>
                      <a:lumOff val="0"/>
                      <a:alphaOff val="0"/>
                    </a:prstClr>
                  </a:solidFill>
                  <a:latin typeface="標楷體" panose="03000509000000000000" pitchFamily="65" charset="-120"/>
                  <a:ea typeface="標楷體" panose="03000509000000000000" pitchFamily="65" charset="-120"/>
                </a:endParaRPr>
              </a:p>
              <a:p>
                <a:pPr marL="285750" indent="-285750" defTabSz="533400">
                  <a:lnSpc>
                    <a:spcPct val="90000"/>
                  </a:lnSpc>
                  <a:spcBef>
                    <a:spcPct val="0"/>
                  </a:spcBef>
                  <a:buFont typeface="Arial" pitchFamily="34" charset="0"/>
                  <a:buChar char="•"/>
                </a:pPr>
                <a:r>
                  <a:rPr lang="zh-TW" altLang="en-US" sz="1600" dirty="0">
                    <a:solidFill>
                      <a:prstClr val="black">
                        <a:hueOff val="0"/>
                        <a:satOff val="0"/>
                        <a:lumOff val="0"/>
                        <a:alphaOff val="0"/>
                      </a:prstClr>
                    </a:solidFill>
                    <a:latin typeface="標楷體" panose="03000509000000000000" pitchFamily="65" charset="-120"/>
                    <a:ea typeface="標楷體" panose="03000509000000000000" pitchFamily="65" charset="-120"/>
                  </a:rPr>
                  <a:t>日本文化體驗</a:t>
                </a:r>
              </a:p>
            </p:txBody>
          </p:sp>
          <p:sp>
            <p:nvSpPr>
              <p:cNvPr id="11" name="手繪多邊形 10"/>
              <p:cNvSpPr/>
              <p:nvPr/>
            </p:nvSpPr>
            <p:spPr>
              <a:xfrm>
                <a:off x="1074688" y="3366219"/>
                <a:ext cx="232171" cy="2321718"/>
              </a:xfrm>
              <a:custGeom>
                <a:avLst/>
                <a:gdLst/>
                <a:ahLst/>
                <a:cxnLst/>
                <a:rect l="0" t="0" r="0" b="0"/>
                <a:pathLst>
                  <a:path>
                    <a:moveTo>
                      <a:pt x="0" y="0"/>
                    </a:moveTo>
                    <a:lnTo>
                      <a:pt x="0" y="2321718"/>
                    </a:lnTo>
                    <a:lnTo>
                      <a:pt x="232171" y="2321718"/>
                    </a:lnTo>
                  </a:path>
                </a:pathLst>
              </a:custGeom>
              <a:noFill/>
            </p:spPr>
            <p:style>
              <a:lnRef idx="2">
                <a:schemeClr val="accent3">
                  <a:shade val="60000"/>
                  <a:hueOff val="0"/>
                  <a:satOff val="0"/>
                  <a:lumOff val="0"/>
                  <a:alphaOff val="0"/>
                </a:schemeClr>
              </a:lnRef>
              <a:fillRef idx="0">
                <a:scrgbClr r="0" g="0" b="0"/>
              </a:fillRef>
              <a:effectRef idx="0">
                <a:schemeClr val="accent3">
                  <a:hueOff val="0"/>
                  <a:satOff val="0"/>
                  <a:lumOff val="0"/>
                  <a:alphaOff val="0"/>
                </a:schemeClr>
              </a:effectRef>
              <a:fontRef idx="minor">
                <a:schemeClr val="tx1">
                  <a:hueOff val="0"/>
                  <a:satOff val="0"/>
                  <a:lumOff val="0"/>
                  <a:alphaOff val="0"/>
                </a:schemeClr>
              </a:fontRef>
            </p:style>
          </p:sp>
          <p:sp>
            <p:nvSpPr>
              <p:cNvPr id="12" name="手繪多邊形 11"/>
              <p:cNvSpPr/>
              <p:nvPr/>
            </p:nvSpPr>
            <p:spPr>
              <a:xfrm>
                <a:off x="1306860" y="5013176"/>
                <a:ext cx="2004278" cy="1440160"/>
              </a:xfrm>
              <a:custGeom>
                <a:avLst/>
                <a:gdLst>
                  <a:gd name="connsiteX0" fmla="*/ 0 w 1857374"/>
                  <a:gd name="connsiteY0" fmla="*/ 116086 h 1160859"/>
                  <a:gd name="connsiteX1" fmla="*/ 116086 w 1857374"/>
                  <a:gd name="connsiteY1" fmla="*/ 0 h 1160859"/>
                  <a:gd name="connsiteX2" fmla="*/ 1741288 w 1857374"/>
                  <a:gd name="connsiteY2" fmla="*/ 0 h 1160859"/>
                  <a:gd name="connsiteX3" fmla="*/ 1857374 w 1857374"/>
                  <a:gd name="connsiteY3" fmla="*/ 116086 h 1160859"/>
                  <a:gd name="connsiteX4" fmla="*/ 1857374 w 1857374"/>
                  <a:gd name="connsiteY4" fmla="*/ 1044773 h 1160859"/>
                  <a:gd name="connsiteX5" fmla="*/ 1741288 w 1857374"/>
                  <a:gd name="connsiteY5" fmla="*/ 1160859 h 1160859"/>
                  <a:gd name="connsiteX6" fmla="*/ 116086 w 1857374"/>
                  <a:gd name="connsiteY6" fmla="*/ 1160859 h 1160859"/>
                  <a:gd name="connsiteX7" fmla="*/ 0 w 1857374"/>
                  <a:gd name="connsiteY7" fmla="*/ 1044773 h 1160859"/>
                  <a:gd name="connsiteX8" fmla="*/ 0 w 1857374"/>
                  <a:gd name="connsiteY8" fmla="*/ 116086 h 11608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857374" h="1160859">
                    <a:moveTo>
                      <a:pt x="0" y="116086"/>
                    </a:moveTo>
                    <a:cubicBezTo>
                      <a:pt x="0" y="51973"/>
                      <a:pt x="51973" y="0"/>
                      <a:pt x="116086" y="0"/>
                    </a:cubicBezTo>
                    <a:lnTo>
                      <a:pt x="1741288" y="0"/>
                    </a:lnTo>
                    <a:cubicBezTo>
                      <a:pt x="1805401" y="0"/>
                      <a:pt x="1857374" y="51973"/>
                      <a:pt x="1857374" y="116086"/>
                    </a:cubicBezTo>
                    <a:lnTo>
                      <a:pt x="1857374" y="1044773"/>
                    </a:lnTo>
                    <a:cubicBezTo>
                      <a:pt x="1857374" y="1108886"/>
                      <a:pt x="1805401" y="1160859"/>
                      <a:pt x="1741288" y="1160859"/>
                    </a:cubicBezTo>
                    <a:lnTo>
                      <a:pt x="116086" y="1160859"/>
                    </a:lnTo>
                    <a:cubicBezTo>
                      <a:pt x="51973" y="1160859"/>
                      <a:pt x="0" y="1108886"/>
                      <a:pt x="0" y="1044773"/>
                    </a:cubicBezTo>
                    <a:lnTo>
                      <a:pt x="0" y="116086"/>
                    </a:lnTo>
                    <a:close/>
                  </a:path>
                </a:pathLst>
              </a:custGeom>
            </p:spPr>
            <p:style>
              <a:lnRef idx="2">
                <a:schemeClr val="accent3">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56860" tIns="49240" rIns="56860" bIns="49240" numCol="1" spcCol="1270" anchor="ctr" anchorCtr="0">
                <a:noAutofit/>
              </a:bodyPr>
              <a:lstStyle/>
              <a:p>
                <a:pPr marL="285750" indent="-285750" defTabSz="533400">
                  <a:lnSpc>
                    <a:spcPct val="90000"/>
                  </a:lnSpc>
                  <a:spcBef>
                    <a:spcPct val="0"/>
                  </a:spcBef>
                  <a:buFont typeface="Arial" pitchFamily="34" charset="0"/>
                  <a:buChar char="•"/>
                </a:pPr>
                <a:r>
                  <a:rPr lang="zh-TW" altLang="en-US" sz="1600" dirty="0">
                    <a:solidFill>
                      <a:prstClr val="black">
                        <a:hueOff val="0"/>
                        <a:satOff val="0"/>
                        <a:lumOff val="0"/>
                        <a:alphaOff val="0"/>
                      </a:prstClr>
                    </a:solidFill>
                    <a:latin typeface="標楷體" panose="03000509000000000000" pitchFamily="65" charset="-120"/>
                    <a:ea typeface="標楷體" panose="03000509000000000000" pitchFamily="65" charset="-120"/>
                  </a:rPr>
                  <a:t>將校本</a:t>
                </a:r>
                <a:br>
                  <a:rPr lang="en-US" altLang="zh-TW" sz="1600" dirty="0">
                    <a:solidFill>
                      <a:prstClr val="black">
                        <a:hueOff val="0"/>
                        <a:satOff val="0"/>
                        <a:lumOff val="0"/>
                        <a:alphaOff val="0"/>
                      </a:prstClr>
                    </a:solidFill>
                    <a:latin typeface="標楷體" panose="03000509000000000000" pitchFamily="65" charset="-120"/>
                    <a:ea typeface="標楷體" panose="03000509000000000000" pitchFamily="65" charset="-120"/>
                  </a:rPr>
                </a:br>
                <a:r>
                  <a:rPr lang="zh-TW" altLang="en-US" sz="1600" dirty="0">
                    <a:solidFill>
                      <a:prstClr val="black">
                        <a:hueOff val="0"/>
                        <a:satOff val="0"/>
                        <a:lumOff val="0"/>
                        <a:alphaOff val="0"/>
                      </a:prstClr>
                    </a:solidFill>
                    <a:latin typeface="標楷體" panose="03000509000000000000" pitchFamily="65" charset="-120"/>
                    <a:ea typeface="標楷體" panose="03000509000000000000" pitchFamily="65" charset="-120"/>
                  </a:rPr>
                  <a:t>「文化走讀」</a:t>
                </a:r>
                <a:br>
                  <a:rPr lang="en-US" altLang="zh-TW" sz="1600" dirty="0">
                    <a:solidFill>
                      <a:prstClr val="black">
                        <a:hueOff val="0"/>
                        <a:satOff val="0"/>
                        <a:lumOff val="0"/>
                        <a:alphaOff val="0"/>
                      </a:prstClr>
                    </a:solidFill>
                    <a:latin typeface="標楷體" panose="03000509000000000000" pitchFamily="65" charset="-120"/>
                    <a:ea typeface="標楷體" panose="03000509000000000000" pitchFamily="65" charset="-120"/>
                  </a:rPr>
                </a:br>
                <a:r>
                  <a:rPr lang="zh-TW" altLang="en-US" sz="1600" dirty="0">
                    <a:solidFill>
                      <a:prstClr val="black">
                        <a:hueOff val="0"/>
                        <a:satOff val="0"/>
                        <a:lumOff val="0"/>
                        <a:alphaOff val="0"/>
                      </a:prstClr>
                    </a:solidFill>
                    <a:latin typeface="標楷體" panose="03000509000000000000" pitchFamily="65" charset="-120"/>
                    <a:ea typeface="標楷體" panose="03000509000000000000" pitchFamily="65" charset="-120"/>
                  </a:rPr>
                  <a:t>課程列入</a:t>
                </a:r>
                <a:endParaRPr lang="en-US" altLang="zh-TW" sz="1600" dirty="0">
                  <a:solidFill>
                    <a:prstClr val="black">
                      <a:hueOff val="0"/>
                      <a:satOff val="0"/>
                      <a:lumOff val="0"/>
                      <a:alphaOff val="0"/>
                    </a:prstClr>
                  </a:solidFill>
                  <a:latin typeface="標楷體" panose="03000509000000000000" pitchFamily="65" charset="-120"/>
                  <a:ea typeface="標楷體" panose="03000509000000000000" pitchFamily="65" charset="-120"/>
                </a:endParaRPr>
              </a:p>
              <a:p>
                <a:pPr marL="285750" indent="-285750" defTabSz="533400">
                  <a:lnSpc>
                    <a:spcPct val="90000"/>
                  </a:lnSpc>
                  <a:spcBef>
                    <a:spcPct val="0"/>
                  </a:spcBef>
                  <a:buFont typeface="Arial" pitchFamily="34" charset="0"/>
                  <a:buChar char="•"/>
                </a:pPr>
                <a:r>
                  <a:rPr lang="zh-TW" altLang="en-US" sz="1600" dirty="0">
                    <a:solidFill>
                      <a:prstClr val="black">
                        <a:hueOff val="0"/>
                        <a:satOff val="0"/>
                        <a:lumOff val="0"/>
                        <a:alphaOff val="0"/>
                      </a:prstClr>
                    </a:solidFill>
                    <a:latin typeface="標楷體" panose="03000509000000000000" pitchFamily="65" charset="-120"/>
                    <a:ea typeface="標楷體" panose="03000509000000000000" pitchFamily="65" charset="-120"/>
                  </a:rPr>
                  <a:t>兩套系統化課程</a:t>
                </a:r>
                <a:endParaRPr lang="en-US" altLang="zh-TW" sz="1600" dirty="0">
                  <a:solidFill>
                    <a:prstClr val="black">
                      <a:hueOff val="0"/>
                      <a:satOff val="0"/>
                      <a:lumOff val="0"/>
                      <a:alphaOff val="0"/>
                    </a:prstClr>
                  </a:solidFill>
                  <a:latin typeface="標楷體" panose="03000509000000000000" pitchFamily="65" charset="-120"/>
                  <a:ea typeface="標楷體" panose="03000509000000000000" pitchFamily="65" charset="-120"/>
                </a:endParaRPr>
              </a:p>
              <a:p>
                <a:pPr marL="285750" indent="-285750" defTabSz="533400">
                  <a:lnSpc>
                    <a:spcPct val="90000"/>
                  </a:lnSpc>
                  <a:spcBef>
                    <a:spcPct val="0"/>
                  </a:spcBef>
                  <a:buFont typeface="Wingdings" pitchFamily="2" charset="2"/>
                  <a:buChar char="ü"/>
                </a:pPr>
                <a:r>
                  <a:rPr lang="zh-TW" altLang="en-US" sz="1200" dirty="0">
                    <a:solidFill>
                      <a:prstClr val="black">
                        <a:hueOff val="0"/>
                        <a:satOff val="0"/>
                        <a:lumOff val="0"/>
                        <a:alphaOff val="0"/>
                      </a:prstClr>
                    </a:solidFill>
                    <a:latin typeface="標楷體" panose="03000509000000000000" pitchFamily="65" charset="-120"/>
                    <a:ea typeface="標楷體" panose="03000509000000000000" pitchFamily="65" charset="-120"/>
                  </a:rPr>
                  <a:t>「花蓮老店家踏查」</a:t>
                </a:r>
                <a:endParaRPr lang="en-US" altLang="zh-TW" sz="1200" dirty="0">
                  <a:solidFill>
                    <a:prstClr val="black">
                      <a:hueOff val="0"/>
                      <a:satOff val="0"/>
                      <a:lumOff val="0"/>
                      <a:alphaOff val="0"/>
                    </a:prstClr>
                  </a:solidFill>
                  <a:latin typeface="標楷體" panose="03000509000000000000" pitchFamily="65" charset="-120"/>
                  <a:ea typeface="標楷體" panose="03000509000000000000" pitchFamily="65" charset="-120"/>
                </a:endParaRPr>
              </a:p>
              <a:p>
                <a:pPr marL="285750" indent="-285750" defTabSz="533400">
                  <a:lnSpc>
                    <a:spcPct val="90000"/>
                  </a:lnSpc>
                  <a:spcBef>
                    <a:spcPct val="0"/>
                  </a:spcBef>
                  <a:buFont typeface="Wingdings" pitchFamily="2" charset="2"/>
                  <a:buChar char="ü"/>
                </a:pPr>
                <a:r>
                  <a:rPr lang="zh-TW" altLang="en-US" sz="1200" dirty="0">
                    <a:solidFill>
                      <a:prstClr val="black">
                        <a:hueOff val="0"/>
                        <a:satOff val="0"/>
                        <a:lumOff val="0"/>
                        <a:alphaOff val="0"/>
                      </a:prstClr>
                    </a:solidFill>
                    <a:latin typeface="標楷體" panose="03000509000000000000" pitchFamily="65" charset="-120"/>
                    <a:ea typeface="標楷體" panose="03000509000000000000" pitchFamily="65" charset="-120"/>
                  </a:rPr>
                  <a:t>「七星潭的石頭會說話」</a:t>
                </a:r>
              </a:p>
            </p:txBody>
          </p:sp>
        </p:grpSp>
        <p:sp>
          <p:nvSpPr>
            <p:cNvPr id="6" name="矩形 5"/>
            <p:cNvSpPr/>
            <p:nvPr/>
          </p:nvSpPr>
          <p:spPr>
            <a:xfrm>
              <a:off x="539552" y="3356992"/>
              <a:ext cx="553998" cy="2503249"/>
            </a:xfrm>
            <a:prstGeom prst="rect">
              <a:avLst/>
            </a:prstGeom>
          </p:spPr>
          <p:txBody>
            <a:bodyPr vert="eaVert" wrap="none">
              <a:spAutoFit/>
            </a:bodyPr>
            <a:lstStyle/>
            <a:p>
              <a:r>
                <a:rPr lang="zh-TW" altLang="en-US" sz="2400" b="1" dirty="0">
                  <a:solidFill>
                    <a:srgbClr val="C00000"/>
                  </a:solidFill>
                  <a:latin typeface="標楷體" panose="03000509000000000000" pitchFamily="65" charset="-120"/>
                  <a:ea typeface="標楷體" panose="03000509000000000000" pitchFamily="65" charset="-120"/>
                </a:rPr>
                <a:t>交流行前培訓課程</a:t>
              </a:r>
            </a:p>
          </p:txBody>
        </p:sp>
      </p:grpSp>
      <p:pic>
        <p:nvPicPr>
          <p:cNvPr id="14" name="圖片 13" descr="東華國際交流.pdf - Adobe Acrobat Reader DC"/>
          <p:cNvPicPr>
            <a:picLocks noChangeAspect="1"/>
          </p:cNvPicPr>
          <p:nvPr/>
        </p:nvPicPr>
        <p:blipFill rotWithShape="1">
          <a:blip r:embed="rId3">
            <a:extLst>
              <a:ext uri="{28A0092B-C50C-407E-A947-70E740481C1C}">
                <a14:useLocalDpi xmlns:a14="http://schemas.microsoft.com/office/drawing/2010/main" val="0"/>
              </a:ext>
            </a:extLst>
          </a:blip>
          <a:srcRect l="11849" t="31363" r="52363" b="44193"/>
          <a:stretch/>
        </p:blipFill>
        <p:spPr>
          <a:xfrm>
            <a:off x="3646516" y="1807391"/>
            <a:ext cx="3296608" cy="2374848"/>
          </a:xfrm>
          <a:prstGeom prst="rect">
            <a:avLst/>
          </a:prstGeom>
        </p:spPr>
      </p:pic>
      <p:pic>
        <p:nvPicPr>
          <p:cNvPr id="15" name="圖片 14" descr="東華國際交流.pdf - Adobe Acrobat Reader DC"/>
          <p:cNvPicPr>
            <a:picLocks noChangeAspect="1"/>
          </p:cNvPicPr>
          <p:nvPr/>
        </p:nvPicPr>
        <p:blipFill rotWithShape="1">
          <a:blip r:embed="rId3">
            <a:extLst>
              <a:ext uri="{28A0092B-C50C-407E-A947-70E740481C1C}">
                <a14:useLocalDpi xmlns:a14="http://schemas.microsoft.com/office/drawing/2010/main" val="0"/>
              </a:ext>
            </a:extLst>
          </a:blip>
          <a:srcRect l="47637" t="31024" r="13196" b="44043"/>
          <a:stretch/>
        </p:blipFill>
        <p:spPr>
          <a:xfrm>
            <a:off x="6877268" y="3570997"/>
            <a:ext cx="3619601" cy="2430314"/>
          </a:xfrm>
          <a:prstGeom prst="rect">
            <a:avLst/>
          </a:prstGeom>
        </p:spPr>
      </p:pic>
      <p:sp>
        <p:nvSpPr>
          <p:cNvPr id="16" name="矩形 15"/>
          <p:cNvSpPr/>
          <p:nvPr/>
        </p:nvSpPr>
        <p:spPr>
          <a:xfrm>
            <a:off x="7024674" y="1807391"/>
            <a:ext cx="2176000" cy="1446550"/>
          </a:xfrm>
          <a:prstGeom prst="rect">
            <a:avLst/>
          </a:prstGeom>
        </p:spPr>
        <p:txBody>
          <a:bodyPr wrap="square">
            <a:spAutoFit/>
          </a:bodyPr>
          <a:lstStyle/>
          <a:p>
            <a:r>
              <a:rPr lang="zh-TW" altLang="en-US" b="1" dirty="0">
                <a:solidFill>
                  <a:prstClr val="black"/>
                </a:solidFill>
                <a:latin typeface="標楷體" panose="03000509000000000000" pitchFamily="65" charset="-120"/>
                <a:ea typeface="標楷體" panose="03000509000000000000" pitchFamily="65" charset="-120"/>
              </a:rPr>
              <a:t>←</a:t>
            </a:r>
            <a:endParaRPr lang="en-US" altLang="zh-TW" b="1" dirty="0">
              <a:solidFill>
                <a:prstClr val="black"/>
              </a:solidFill>
              <a:latin typeface="標楷體" panose="03000509000000000000" pitchFamily="65" charset="-120"/>
              <a:ea typeface="標楷體" panose="03000509000000000000" pitchFamily="65" charset="-120"/>
            </a:endParaRPr>
          </a:p>
          <a:p>
            <a:r>
              <a:rPr lang="zh-TW" altLang="en-US" sz="1400" dirty="0">
                <a:solidFill>
                  <a:prstClr val="black"/>
                </a:solidFill>
                <a:latin typeface="標楷體" panose="03000509000000000000" pitchFamily="65" charset="-120"/>
                <a:ea typeface="標楷體" panose="03000509000000000000" pitchFamily="65" charset="-120"/>
              </a:rPr>
              <a:t>交流培訓課程「小小背包客走讀花蓮老店家」，學生透過自行規劃的走讀行程認識在地人文資源以及自身文化的特色。 </a:t>
            </a:r>
          </a:p>
        </p:txBody>
      </p:sp>
      <p:sp>
        <p:nvSpPr>
          <p:cNvPr id="17" name="矩形 16"/>
          <p:cNvSpPr/>
          <p:nvPr/>
        </p:nvSpPr>
        <p:spPr>
          <a:xfrm>
            <a:off x="4819450" y="4288675"/>
            <a:ext cx="1976268" cy="1446550"/>
          </a:xfrm>
          <a:prstGeom prst="rect">
            <a:avLst/>
          </a:prstGeom>
        </p:spPr>
        <p:txBody>
          <a:bodyPr wrap="square">
            <a:spAutoFit/>
          </a:bodyPr>
          <a:lstStyle/>
          <a:p>
            <a:pPr algn="r"/>
            <a:r>
              <a:rPr lang="zh-TW" altLang="en-US" b="1" dirty="0">
                <a:solidFill>
                  <a:prstClr val="black"/>
                </a:solidFill>
                <a:latin typeface="標楷體" panose="03000509000000000000" pitchFamily="65" charset="-120"/>
                <a:ea typeface="標楷體" panose="03000509000000000000" pitchFamily="65" charset="-120"/>
              </a:rPr>
              <a:t>→</a:t>
            </a:r>
            <a:endParaRPr lang="en-US" altLang="zh-TW" b="1" dirty="0">
              <a:solidFill>
                <a:prstClr val="black"/>
              </a:solidFill>
              <a:latin typeface="標楷體" panose="03000509000000000000" pitchFamily="65" charset="-120"/>
              <a:ea typeface="標楷體" panose="03000509000000000000" pitchFamily="65" charset="-120"/>
            </a:endParaRPr>
          </a:p>
          <a:p>
            <a:r>
              <a:rPr lang="zh-TW" altLang="en-US" sz="1400" dirty="0">
                <a:solidFill>
                  <a:prstClr val="black"/>
                </a:solidFill>
                <a:latin typeface="標楷體" panose="03000509000000000000" pitchFamily="65" charset="-120"/>
                <a:ea typeface="標楷體" panose="03000509000000000000" pitchFamily="65" charset="-120"/>
              </a:rPr>
              <a:t>交流培訓課程「七星潭的石頭會說話」，學生創作七星潭石頭畫並製成明信片與國外友人分享在地自然資源及特色。</a:t>
            </a:r>
          </a:p>
        </p:txBody>
      </p:sp>
      <p:sp>
        <p:nvSpPr>
          <p:cNvPr id="19" name="投影片編號版面配置區 3"/>
          <p:cNvSpPr>
            <a:spLocks noGrp="1"/>
          </p:cNvSpPr>
          <p:nvPr>
            <p:ph type="sldNum" sz="quarter" idx="12"/>
          </p:nvPr>
        </p:nvSpPr>
        <p:spPr>
          <a:xfrm>
            <a:off x="8914519" y="6318367"/>
            <a:ext cx="572310" cy="365125"/>
          </a:xfrm>
        </p:spPr>
        <p:txBody>
          <a:bodyPr/>
          <a:lstStyle/>
          <a:p>
            <a:r>
              <a:rPr lang="en-US" altLang="zh-TW" dirty="0"/>
              <a:t>20</a:t>
            </a:r>
            <a:endParaRPr lang="zh-TW" altLang="en-US" dirty="0"/>
          </a:p>
        </p:txBody>
      </p:sp>
    </p:spTree>
    <p:extLst>
      <p:ext uri="{BB962C8B-B14F-4D97-AF65-F5344CB8AC3E}">
        <p14:creationId xmlns:p14="http://schemas.microsoft.com/office/powerpoint/2010/main" val="156774497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pPr algn="l"/>
            <a:r>
              <a:rPr lang="zh-TW" altLang="en-US" b="1" dirty="0">
                <a:latin typeface="+mj-ea"/>
              </a:rPr>
              <a:t>國際交流</a:t>
            </a:r>
          </a:p>
        </p:txBody>
      </p:sp>
      <p:sp>
        <p:nvSpPr>
          <p:cNvPr id="4" name="內容版面配置區 3"/>
          <p:cNvSpPr>
            <a:spLocks noGrp="1"/>
          </p:cNvSpPr>
          <p:nvPr>
            <p:ph idx="1"/>
          </p:nvPr>
        </p:nvSpPr>
        <p:spPr>
          <a:xfrm>
            <a:off x="3665793" y="1188325"/>
            <a:ext cx="10058400" cy="4023360"/>
          </a:xfrm>
        </p:spPr>
        <p:txBody>
          <a:bodyPr>
            <a:noAutofit/>
          </a:bodyPr>
          <a:lstStyle/>
          <a:p>
            <a:r>
              <a:rPr lang="zh-TW" altLang="en-US" b="1" dirty="0">
                <a:solidFill>
                  <a:schemeClr val="accent5">
                    <a:lumMod val="50000"/>
                  </a:schemeClr>
                </a:solidFill>
              </a:rPr>
              <a:t>案例示範：花蓮縣東華附小</a:t>
            </a:r>
            <a:r>
              <a:rPr lang="zh-TW" altLang="en-US" sz="2000" b="1" dirty="0">
                <a:solidFill>
                  <a:schemeClr val="accent5">
                    <a:lumMod val="50000"/>
                  </a:schemeClr>
                </a:solidFill>
              </a:rPr>
              <a:t>與日本池田小學交流</a:t>
            </a:r>
            <a:endParaRPr lang="en-US" altLang="zh-TW" sz="2000" b="1" dirty="0">
              <a:solidFill>
                <a:schemeClr val="accent5">
                  <a:lumMod val="50000"/>
                </a:schemeClr>
              </a:solidFill>
            </a:endParaRPr>
          </a:p>
        </p:txBody>
      </p:sp>
      <p:grpSp>
        <p:nvGrpSpPr>
          <p:cNvPr id="13" name="群組 12"/>
          <p:cNvGrpSpPr/>
          <p:nvPr/>
        </p:nvGrpSpPr>
        <p:grpSpPr>
          <a:xfrm>
            <a:off x="1021711" y="1834353"/>
            <a:ext cx="2771586" cy="4295495"/>
            <a:chOff x="539552" y="2157841"/>
            <a:chExt cx="2771586" cy="4295495"/>
          </a:xfrm>
        </p:grpSpPr>
        <p:grpSp>
          <p:nvGrpSpPr>
            <p:cNvPr id="7" name="群組 6"/>
            <p:cNvGrpSpPr/>
            <p:nvPr/>
          </p:nvGrpSpPr>
          <p:grpSpPr>
            <a:xfrm>
              <a:off x="802452" y="2157841"/>
              <a:ext cx="2508686" cy="4295495"/>
              <a:chOff x="802452" y="2157841"/>
              <a:chExt cx="2508686" cy="4295495"/>
            </a:xfrm>
          </p:grpSpPr>
          <p:sp>
            <p:nvSpPr>
              <p:cNvPr id="8" name="手繪多邊形 7"/>
              <p:cNvSpPr/>
              <p:nvPr/>
            </p:nvSpPr>
            <p:spPr>
              <a:xfrm>
                <a:off x="802452" y="2157841"/>
                <a:ext cx="2505348" cy="1160859"/>
              </a:xfrm>
              <a:custGeom>
                <a:avLst/>
                <a:gdLst>
                  <a:gd name="connsiteX0" fmla="*/ 0 w 2321718"/>
                  <a:gd name="connsiteY0" fmla="*/ 116086 h 1160859"/>
                  <a:gd name="connsiteX1" fmla="*/ 116086 w 2321718"/>
                  <a:gd name="connsiteY1" fmla="*/ 0 h 1160859"/>
                  <a:gd name="connsiteX2" fmla="*/ 2205632 w 2321718"/>
                  <a:gd name="connsiteY2" fmla="*/ 0 h 1160859"/>
                  <a:gd name="connsiteX3" fmla="*/ 2321718 w 2321718"/>
                  <a:gd name="connsiteY3" fmla="*/ 116086 h 1160859"/>
                  <a:gd name="connsiteX4" fmla="*/ 2321718 w 2321718"/>
                  <a:gd name="connsiteY4" fmla="*/ 1044773 h 1160859"/>
                  <a:gd name="connsiteX5" fmla="*/ 2205632 w 2321718"/>
                  <a:gd name="connsiteY5" fmla="*/ 1160859 h 1160859"/>
                  <a:gd name="connsiteX6" fmla="*/ 116086 w 2321718"/>
                  <a:gd name="connsiteY6" fmla="*/ 1160859 h 1160859"/>
                  <a:gd name="connsiteX7" fmla="*/ 0 w 2321718"/>
                  <a:gd name="connsiteY7" fmla="*/ 1044773 h 1160859"/>
                  <a:gd name="connsiteX8" fmla="*/ 0 w 2321718"/>
                  <a:gd name="connsiteY8" fmla="*/ 116086 h 11608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321718" h="1160859">
                    <a:moveTo>
                      <a:pt x="0" y="116086"/>
                    </a:moveTo>
                    <a:cubicBezTo>
                      <a:pt x="0" y="51973"/>
                      <a:pt x="51973" y="0"/>
                      <a:pt x="116086" y="0"/>
                    </a:cubicBezTo>
                    <a:lnTo>
                      <a:pt x="2205632" y="0"/>
                    </a:lnTo>
                    <a:cubicBezTo>
                      <a:pt x="2269745" y="0"/>
                      <a:pt x="2321718" y="51973"/>
                      <a:pt x="2321718" y="116086"/>
                    </a:cubicBezTo>
                    <a:lnTo>
                      <a:pt x="2321718" y="1044773"/>
                    </a:lnTo>
                    <a:cubicBezTo>
                      <a:pt x="2321718" y="1108886"/>
                      <a:pt x="2269745" y="1160859"/>
                      <a:pt x="2205632" y="1160859"/>
                    </a:cubicBezTo>
                    <a:lnTo>
                      <a:pt x="116086" y="1160859"/>
                    </a:lnTo>
                    <a:cubicBezTo>
                      <a:pt x="51973" y="1160859"/>
                      <a:pt x="0" y="1108886"/>
                      <a:pt x="0" y="1044773"/>
                    </a:cubicBezTo>
                    <a:lnTo>
                      <a:pt x="0" y="116086"/>
                    </a:lnTo>
                    <a:close/>
                  </a:path>
                </a:pathLst>
              </a:custGeom>
              <a:solidFill>
                <a:schemeClr val="accent5"/>
              </a:solidFill>
            </p:spPr>
            <p:style>
              <a:lnRef idx="3">
                <a:schemeClr val="lt1">
                  <a:hueOff val="0"/>
                  <a:satOff val="0"/>
                  <a:lumOff val="0"/>
                  <a:alphaOff val="0"/>
                </a:schemeClr>
              </a:lnRef>
              <a:fillRef idx="1">
                <a:schemeClr val="accent3">
                  <a:hueOff val="0"/>
                  <a:satOff val="0"/>
                  <a:lumOff val="0"/>
                  <a:alphaOff val="0"/>
                </a:schemeClr>
              </a:fillRef>
              <a:effectRef idx="1">
                <a:schemeClr val="accent3">
                  <a:hueOff val="0"/>
                  <a:satOff val="0"/>
                  <a:lumOff val="0"/>
                  <a:alphaOff val="0"/>
                </a:schemeClr>
              </a:effectRef>
              <a:fontRef idx="minor">
                <a:schemeClr val="lt1"/>
              </a:fontRef>
            </p:style>
            <p:txBody>
              <a:bodyPr spcFirstLastPara="0" vert="horz" wrap="square" lIns="81625" tIns="65750" rIns="81625" bIns="65750" numCol="1" spcCol="1270" anchor="ctr" anchorCtr="0">
                <a:noAutofit/>
              </a:bodyPr>
              <a:lstStyle/>
              <a:p>
                <a:pPr algn="ctr" defTabSz="1111250">
                  <a:lnSpc>
                    <a:spcPct val="90000"/>
                  </a:lnSpc>
                  <a:spcBef>
                    <a:spcPct val="0"/>
                  </a:spcBef>
                  <a:spcAft>
                    <a:spcPct val="35000"/>
                  </a:spcAft>
                </a:pPr>
                <a:r>
                  <a:rPr lang="zh-TW" altLang="en-US" sz="2400" b="1" dirty="0">
                    <a:solidFill>
                      <a:prstClr val="white"/>
                    </a:solidFill>
                    <a:effectLst>
                      <a:outerShdw blurRad="38100" dist="38100" dir="2700000" algn="tl">
                        <a:srgbClr val="000000">
                          <a:alpha val="43137"/>
                        </a:srgbClr>
                      </a:outerShdw>
                    </a:effectLst>
                    <a:latin typeface="標楷體" panose="03000509000000000000" pitchFamily="65" charset="-120"/>
                    <a:ea typeface="標楷體" panose="03000509000000000000" pitchFamily="65" charset="-120"/>
                  </a:rPr>
                  <a:t>自主力、計畫力、合作力與實踐力</a:t>
                </a:r>
              </a:p>
            </p:txBody>
          </p:sp>
          <p:sp>
            <p:nvSpPr>
              <p:cNvPr id="9" name="手繪多邊形 8"/>
              <p:cNvSpPr/>
              <p:nvPr/>
            </p:nvSpPr>
            <p:spPr>
              <a:xfrm>
                <a:off x="1074688" y="3366219"/>
                <a:ext cx="232171" cy="870644"/>
              </a:xfrm>
              <a:custGeom>
                <a:avLst/>
                <a:gdLst/>
                <a:ahLst/>
                <a:cxnLst/>
                <a:rect l="0" t="0" r="0" b="0"/>
                <a:pathLst>
                  <a:path>
                    <a:moveTo>
                      <a:pt x="0" y="0"/>
                    </a:moveTo>
                    <a:lnTo>
                      <a:pt x="0" y="870644"/>
                    </a:lnTo>
                    <a:lnTo>
                      <a:pt x="232171" y="870644"/>
                    </a:lnTo>
                  </a:path>
                </a:pathLst>
              </a:custGeom>
              <a:noFill/>
              <a:ln>
                <a:solidFill>
                  <a:schemeClr val="accent5"/>
                </a:solidFill>
              </a:ln>
            </p:spPr>
            <p:style>
              <a:lnRef idx="2">
                <a:schemeClr val="accent3">
                  <a:shade val="60000"/>
                  <a:hueOff val="0"/>
                  <a:satOff val="0"/>
                  <a:lumOff val="0"/>
                  <a:alphaOff val="0"/>
                </a:schemeClr>
              </a:lnRef>
              <a:fillRef idx="0">
                <a:scrgbClr r="0" g="0" b="0"/>
              </a:fillRef>
              <a:effectRef idx="0">
                <a:schemeClr val="accent3">
                  <a:hueOff val="0"/>
                  <a:satOff val="0"/>
                  <a:lumOff val="0"/>
                  <a:alphaOff val="0"/>
                </a:schemeClr>
              </a:effectRef>
              <a:fontRef idx="minor">
                <a:schemeClr val="tx1">
                  <a:hueOff val="0"/>
                  <a:satOff val="0"/>
                  <a:lumOff val="0"/>
                  <a:alphaOff val="0"/>
                </a:schemeClr>
              </a:fontRef>
            </p:style>
          </p:sp>
          <p:sp>
            <p:nvSpPr>
              <p:cNvPr id="10" name="手繪多邊形 9"/>
              <p:cNvSpPr/>
              <p:nvPr/>
            </p:nvSpPr>
            <p:spPr>
              <a:xfrm>
                <a:off x="1306860" y="3656434"/>
                <a:ext cx="2004278" cy="1160859"/>
              </a:xfrm>
              <a:custGeom>
                <a:avLst/>
                <a:gdLst>
                  <a:gd name="connsiteX0" fmla="*/ 0 w 1857374"/>
                  <a:gd name="connsiteY0" fmla="*/ 116086 h 1160859"/>
                  <a:gd name="connsiteX1" fmla="*/ 116086 w 1857374"/>
                  <a:gd name="connsiteY1" fmla="*/ 0 h 1160859"/>
                  <a:gd name="connsiteX2" fmla="*/ 1741288 w 1857374"/>
                  <a:gd name="connsiteY2" fmla="*/ 0 h 1160859"/>
                  <a:gd name="connsiteX3" fmla="*/ 1857374 w 1857374"/>
                  <a:gd name="connsiteY3" fmla="*/ 116086 h 1160859"/>
                  <a:gd name="connsiteX4" fmla="*/ 1857374 w 1857374"/>
                  <a:gd name="connsiteY4" fmla="*/ 1044773 h 1160859"/>
                  <a:gd name="connsiteX5" fmla="*/ 1741288 w 1857374"/>
                  <a:gd name="connsiteY5" fmla="*/ 1160859 h 1160859"/>
                  <a:gd name="connsiteX6" fmla="*/ 116086 w 1857374"/>
                  <a:gd name="connsiteY6" fmla="*/ 1160859 h 1160859"/>
                  <a:gd name="connsiteX7" fmla="*/ 0 w 1857374"/>
                  <a:gd name="connsiteY7" fmla="*/ 1044773 h 1160859"/>
                  <a:gd name="connsiteX8" fmla="*/ 0 w 1857374"/>
                  <a:gd name="connsiteY8" fmla="*/ 116086 h 11608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857374" h="1160859">
                    <a:moveTo>
                      <a:pt x="0" y="116086"/>
                    </a:moveTo>
                    <a:cubicBezTo>
                      <a:pt x="0" y="51973"/>
                      <a:pt x="51973" y="0"/>
                      <a:pt x="116086" y="0"/>
                    </a:cubicBezTo>
                    <a:lnTo>
                      <a:pt x="1741288" y="0"/>
                    </a:lnTo>
                    <a:cubicBezTo>
                      <a:pt x="1805401" y="0"/>
                      <a:pt x="1857374" y="51973"/>
                      <a:pt x="1857374" y="116086"/>
                    </a:cubicBezTo>
                    <a:lnTo>
                      <a:pt x="1857374" y="1044773"/>
                    </a:lnTo>
                    <a:cubicBezTo>
                      <a:pt x="1857374" y="1108886"/>
                      <a:pt x="1805401" y="1160859"/>
                      <a:pt x="1741288" y="1160859"/>
                    </a:cubicBezTo>
                    <a:lnTo>
                      <a:pt x="116086" y="1160859"/>
                    </a:lnTo>
                    <a:cubicBezTo>
                      <a:pt x="51973" y="1160859"/>
                      <a:pt x="0" y="1108886"/>
                      <a:pt x="0" y="1044773"/>
                    </a:cubicBezTo>
                    <a:lnTo>
                      <a:pt x="0" y="116086"/>
                    </a:lnTo>
                    <a:close/>
                  </a:path>
                </a:pathLst>
              </a:custGeom>
            </p:spPr>
            <p:style>
              <a:lnRef idx="2">
                <a:schemeClr val="accent5"/>
              </a:lnRef>
              <a:fillRef idx="1">
                <a:schemeClr val="lt1"/>
              </a:fillRef>
              <a:effectRef idx="0">
                <a:schemeClr val="accent5"/>
              </a:effectRef>
              <a:fontRef idx="minor">
                <a:schemeClr val="dk1"/>
              </a:fontRef>
            </p:style>
            <p:txBody>
              <a:bodyPr spcFirstLastPara="0" vert="horz" wrap="square" lIns="56860" tIns="49240" rIns="56860" bIns="49240" numCol="1" spcCol="1270" anchor="ctr" anchorCtr="0">
                <a:noAutofit/>
              </a:bodyPr>
              <a:lstStyle/>
              <a:p>
                <a:pPr marL="285750" indent="-285750" defTabSz="533400">
                  <a:lnSpc>
                    <a:spcPct val="90000"/>
                  </a:lnSpc>
                  <a:spcBef>
                    <a:spcPct val="0"/>
                  </a:spcBef>
                  <a:buFont typeface="Arial" pitchFamily="34" charset="0"/>
                  <a:buChar char="•"/>
                </a:pPr>
                <a:r>
                  <a:rPr lang="zh-TW" altLang="en-US" sz="1600" dirty="0">
                    <a:solidFill>
                      <a:prstClr val="black"/>
                    </a:solidFill>
                    <a:latin typeface="標楷體" panose="03000509000000000000" pitchFamily="65" charset="-120"/>
                    <a:ea typeface="標楷體" panose="03000509000000000000" pitchFamily="65" charset="-120"/>
                  </a:rPr>
                  <a:t>三校交流：包括東華附小、池田小學及香港陳守仁小學。</a:t>
                </a:r>
              </a:p>
            </p:txBody>
          </p:sp>
          <p:sp>
            <p:nvSpPr>
              <p:cNvPr id="11" name="手繪多邊形 10"/>
              <p:cNvSpPr/>
              <p:nvPr/>
            </p:nvSpPr>
            <p:spPr>
              <a:xfrm>
                <a:off x="1074688" y="3366219"/>
                <a:ext cx="232171" cy="2321718"/>
              </a:xfrm>
              <a:custGeom>
                <a:avLst/>
                <a:gdLst/>
                <a:ahLst/>
                <a:cxnLst/>
                <a:rect l="0" t="0" r="0" b="0"/>
                <a:pathLst>
                  <a:path>
                    <a:moveTo>
                      <a:pt x="0" y="0"/>
                    </a:moveTo>
                    <a:lnTo>
                      <a:pt x="0" y="2321718"/>
                    </a:lnTo>
                    <a:lnTo>
                      <a:pt x="232171" y="2321718"/>
                    </a:lnTo>
                  </a:path>
                </a:pathLst>
              </a:custGeom>
              <a:noFill/>
              <a:ln>
                <a:solidFill>
                  <a:schemeClr val="accent5"/>
                </a:solidFill>
              </a:ln>
            </p:spPr>
            <p:style>
              <a:lnRef idx="2">
                <a:schemeClr val="accent3">
                  <a:shade val="60000"/>
                  <a:hueOff val="0"/>
                  <a:satOff val="0"/>
                  <a:lumOff val="0"/>
                  <a:alphaOff val="0"/>
                </a:schemeClr>
              </a:lnRef>
              <a:fillRef idx="0">
                <a:scrgbClr r="0" g="0" b="0"/>
              </a:fillRef>
              <a:effectRef idx="0">
                <a:schemeClr val="accent3">
                  <a:hueOff val="0"/>
                  <a:satOff val="0"/>
                  <a:lumOff val="0"/>
                  <a:alphaOff val="0"/>
                </a:schemeClr>
              </a:effectRef>
              <a:fontRef idx="minor">
                <a:schemeClr val="tx1">
                  <a:hueOff val="0"/>
                  <a:satOff val="0"/>
                  <a:lumOff val="0"/>
                  <a:alphaOff val="0"/>
                </a:schemeClr>
              </a:fontRef>
            </p:style>
          </p:sp>
          <p:sp>
            <p:nvSpPr>
              <p:cNvPr id="12" name="手繪多邊形 11"/>
              <p:cNvSpPr/>
              <p:nvPr/>
            </p:nvSpPr>
            <p:spPr>
              <a:xfrm>
                <a:off x="1306860" y="5013176"/>
                <a:ext cx="2004278" cy="1440160"/>
              </a:xfrm>
              <a:custGeom>
                <a:avLst/>
                <a:gdLst>
                  <a:gd name="connsiteX0" fmla="*/ 0 w 1857374"/>
                  <a:gd name="connsiteY0" fmla="*/ 116086 h 1160859"/>
                  <a:gd name="connsiteX1" fmla="*/ 116086 w 1857374"/>
                  <a:gd name="connsiteY1" fmla="*/ 0 h 1160859"/>
                  <a:gd name="connsiteX2" fmla="*/ 1741288 w 1857374"/>
                  <a:gd name="connsiteY2" fmla="*/ 0 h 1160859"/>
                  <a:gd name="connsiteX3" fmla="*/ 1857374 w 1857374"/>
                  <a:gd name="connsiteY3" fmla="*/ 116086 h 1160859"/>
                  <a:gd name="connsiteX4" fmla="*/ 1857374 w 1857374"/>
                  <a:gd name="connsiteY4" fmla="*/ 1044773 h 1160859"/>
                  <a:gd name="connsiteX5" fmla="*/ 1741288 w 1857374"/>
                  <a:gd name="connsiteY5" fmla="*/ 1160859 h 1160859"/>
                  <a:gd name="connsiteX6" fmla="*/ 116086 w 1857374"/>
                  <a:gd name="connsiteY6" fmla="*/ 1160859 h 1160859"/>
                  <a:gd name="connsiteX7" fmla="*/ 0 w 1857374"/>
                  <a:gd name="connsiteY7" fmla="*/ 1044773 h 1160859"/>
                  <a:gd name="connsiteX8" fmla="*/ 0 w 1857374"/>
                  <a:gd name="connsiteY8" fmla="*/ 116086 h 11608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857374" h="1160859">
                    <a:moveTo>
                      <a:pt x="0" y="116086"/>
                    </a:moveTo>
                    <a:cubicBezTo>
                      <a:pt x="0" y="51973"/>
                      <a:pt x="51973" y="0"/>
                      <a:pt x="116086" y="0"/>
                    </a:cubicBezTo>
                    <a:lnTo>
                      <a:pt x="1741288" y="0"/>
                    </a:lnTo>
                    <a:cubicBezTo>
                      <a:pt x="1805401" y="0"/>
                      <a:pt x="1857374" y="51973"/>
                      <a:pt x="1857374" y="116086"/>
                    </a:cubicBezTo>
                    <a:lnTo>
                      <a:pt x="1857374" y="1044773"/>
                    </a:lnTo>
                    <a:cubicBezTo>
                      <a:pt x="1857374" y="1108886"/>
                      <a:pt x="1805401" y="1160859"/>
                      <a:pt x="1741288" y="1160859"/>
                    </a:cubicBezTo>
                    <a:lnTo>
                      <a:pt x="116086" y="1160859"/>
                    </a:lnTo>
                    <a:cubicBezTo>
                      <a:pt x="51973" y="1160859"/>
                      <a:pt x="0" y="1108886"/>
                      <a:pt x="0" y="1044773"/>
                    </a:cubicBezTo>
                    <a:lnTo>
                      <a:pt x="0" y="116086"/>
                    </a:lnTo>
                    <a:close/>
                  </a:path>
                </a:pathLst>
              </a:custGeom>
            </p:spPr>
            <p:style>
              <a:lnRef idx="2">
                <a:schemeClr val="accent5"/>
              </a:lnRef>
              <a:fillRef idx="1">
                <a:schemeClr val="lt1"/>
              </a:fillRef>
              <a:effectRef idx="0">
                <a:schemeClr val="accent5"/>
              </a:effectRef>
              <a:fontRef idx="minor">
                <a:schemeClr val="dk1"/>
              </a:fontRef>
            </p:style>
            <p:txBody>
              <a:bodyPr spcFirstLastPara="0" vert="horz" wrap="square" lIns="56860" tIns="49240" rIns="56860" bIns="49240" numCol="1" spcCol="1270" anchor="ctr" anchorCtr="0">
                <a:noAutofit/>
              </a:bodyPr>
              <a:lstStyle/>
              <a:p>
                <a:pPr marL="285750" indent="-285750" defTabSz="533400">
                  <a:lnSpc>
                    <a:spcPct val="90000"/>
                  </a:lnSpc>
                  <a:spcBef>
                    <a:spcPct val="0"/>
                  </a:spcBef>
                  <a:buFont typeface="Arial" pitchFamily="34" charset="0"/>
                  <a:buChar char="•"/>
                </a:pPr>
                <a:r>
                  <a:rPr lang="zh-TW" altLang="en-US" sz="1600" dirty="0">
                    <a:solidFill>
                      <a:prstClr val="black"/>
                    </a:solidFill>
                    <a:latin typeface="標楷體" panose="03000509000000000000" pitchFamily="65" charset="-120"/>
                    <a:ea typeface="標楷體" panose="03000509000000000000" pitchFamily="65" charset="-120"/>
                  </a:rPr>
                  <a:t>「大阪城市探索」行程，交流團成員分為六個小組自主規畫行程並實地進行探索</a:t>
                </a:r>
                <a:r>
                  <a:rPr lang="zh-TW" altLang="en-US" sz="1200" dirty="0">
                    <a:solidFill>
                      <a:prstClr val="black"/>
                    </a:solidFill>
                    <a:latin typeface="標楷體" panose="03000509000000000000" pitchFamily="65" charset="-120"/>
                    <a:ea typeface="標楷體" panose="03000509000000000000" pitchFamily="65" charset="-120"/>
                  </a:rPr>
                  <a:t>。</a:t>
                </a:r>
              </a:p>
            </p:txBody>
          </p:sp>
        </p:grpSp>
        <p:sp>
          <p:nvSpPr>
            <p:cNvPr id="6" name="矩形 5"/>
            <p:cNvSpPr/>
            <p:nvPr/>
          </p:nvSpPr>
          <p:spPr>
            <a:xfrm>
              <a:off x="539552" y="3434224"/>
              <a:ext cx="553998" cy="1900520"/>
            </a:xfrm>
            <a:prstGeom prst="rect">
              <a:avLst/>
            </a:prstGeom>
          </p:spPr>
          <p:txBody>
            <a:bodyPr vert="eaVert" wrap="none">
              <a:spAutoFit/>
            </a:bodyPr>
            <a:lstStyle/>
            <a:p>
              <a:r>
                <a:rPr lang="zh-TW" altLang="en-US" sz="2400" b="1" dirty="0">
                  <a:solidFill>
                    <a:srgbClr val="C00000"/>
                  </a:solidFill>
                  <a:latin typeface="標楷體" panose="03000509000000000000" pitchFamily="65" charset="-120"/>
                  <a:ea typeface="標楷體" panose="03000509000000000000" pitchFamily="65" charset="-120"/>
                </a:rPr>
                <a:t>行程規畫特色</a:t>
              </a:r>
            </a:p>
          </p:txBody>
        </p:sp>
      </p:grpSp>
      <p:sp>
        <p:nvSpPr>
          <p:cNvPr id="16" name="矩形 15"/>
          <p:cNvSpPr/>
          <p:nvPr/>
        </p:nvSpPr>
        <p:spPr>
          <a:xfrm>
            <a:off x="6483212" y="1737360"/>
            <a:ext cx="3035443" cy="923330"/>
          </a:xfrm>
          <a:prstGeom prst="rect">
            <a:avLst/>
          </a:prstGeom>
        </p:spPr>
        <p:txBody>
          <a:bodyPr wrap="square">
            <a:spAutoFit/>
          </a:bodyPr>
          <a:lstStyle/>
          <a:p>
            <a:r>
              <a:rPr lang="zh-TW" altLang="en-US" b="1" dirty="0">
                <a:solidFill>
                  <a:prstClr val="black"/>
                </a:solidFill>
                <a:latin typeface="+mj-ea"/>
                <a:ea typeface="+mj-ea"/>
              </a:rPr>
              <a:t>←</a:t>
            </a:r>
            <a:endParaRPr lang="en-US" altLang="zh-TW" b="1" dirty="0">
              <a:solidFill>
                <a:prstClr val="black"/>
              </a:solidFill>
              <a:latin typeface="+mj-ea"/>
              <a:ea typeface="+mj-ea"/>
            </a:endParaRPr>
          </a:p>
          <a:p>
            <a:r>
              <a:rPr lang="zh-TW" altLang="en-US" sz="1200" dirty="0">
                <a:solidFill>
                  <a:prstClr val="black"/>
                </a:solidFill>
                <a:latin typeface="+mj-ea"/>
                <a:ea typeface="+mj-ea"/>
              </a:rPr>
              <a:t>交流團員與香港陳守仁小學分組進入日本池田小學，三地學生藉由日式童玩同樂並學習跨文化溝通。</a:t>
            </a:r>
            <a:endParaRPr lang="zh-TW" altLang="en-US" sz="1600" dirty="0">
              <a:solidFill>
                <a:prstClr val="black"/>
              </a:solidFill>
              <a:latin typeface="+mj-ea"/>
              <a:ea typeface="+mj-ea"/>
            </a:endParaRPr>
          </a:p>
        </p:txBody>
      </p:sp>
      <p:sp>
        <p:nvSpPr>
          <p:cNvPr id="17" name="矩形 16"/>
          <p:cNvSpPr/>
          <p:nvPr/>
        </p:nvSpPr>
        <p:spPr>
          <a:xfrm>
            <a:off x="3830023" y="4773766"/>
            <a:ext cx="2736304" cy="1107996"/>
          </a:xfrm>
          <a:prstGeom prst="rect">
            <a:avLst/>
          </a:prstGeom>
        </p:spPr>
        <p:txBody>
          <a:bodyPr wrap="square">
            <a:spAutoFit/>
          </a:bodyPr>
          <a:lstStyle/>
          <a:p>
            <a:pPr algn="r"/>
            <a:r>
              <a:rPr lang="zh-TW" altLang="en-US" b="1" dirty="0">
                <a:solidFill>
                  <a:prstClr val="black"/>
                </a:solidFill>
                <a:latin typeface="標楷體" panose="03000509000000000000" pitchFamily="65" charset="-120"/>
                <a:ea typeface="標楷體" panose="03000509000000000000" pitchFamily="65" charset="-120"/>
              </a:rPr>
              <a:t>→</a:t>
            </a:r>
            <a:endParaRPr lang="en-US" altLang="zh-TW" b="1" dirty="0">
              <a:solidFill>
                <a:prstClr val="black"/>
              </a:solidFill>
              <a:latin typeface="標楷體" panose="03000509000000000000" pitchFamily="65" charset="-120"/>
              <a:ea typeface="標楷體" panose="03000509000000000000" pitchFamily="65" charset="-120"/>
            </a:endParaRPr>
          </a:p>
          <a:p>
            <a:r>
              <a:rPr lang="zh-TW" altLang="en-US" sz="1200" dirty="0">
                <a:solidFill>
                  <a:prstClr val="black"/>
                </a:solidFill>
                <a:latin typeface="標楷體" panose="03000509000000000000" pitchFamily="65" charset="-120"/>
                <a:ea typeface="標楷體" panose="03000509000000000000" pitchFamily="65" charset="-120"/>
              </a:rPr>
              <a:t>「大阪城市探索」是由交流團員分組自行規畫行程，學生並須學習與他人合作進行規劃，且靈機應變解決問題，才能達成探索任務。</a:t>
            </a:r>
          </a:p>
        </p:txBody>
      </p:sp>
      <p:pic>
        <p:nvPicPr>
          <p:cNvPr id="3" name="圖片 2" descr="東華國際交流.pdf - Adobe Acrobat Reader DC"/>
          <p:cNvPicPr>
            <a:picLocks noChangeAspect="1"/>
          </p:cNvPicPr>
          <p:nvPr/>
        </p:nvPicPr>
        <p:blipFill rotWithShape="1">
          <a:blip r:embed="rId3">
            <a:extLst>
              <a:ext uri="{28A0092B-C50C-407E-A947-70E740481C1C}">
                <a14:useLocalDpi xmlns:a14="http://schemas.microsoft.com/office/drawing/2010/main" val="0"/>
              </a:ext>
            </a:extLst>
          </a:blip>
          <a:srcRect l="48803" t="31281" r="14093" b="44823"/>
          <a:stretch/>
        </p:blipFill>
        <p:spPr>
          <a:xfrm>
            <a:off x="3914125" y="1859625"/>
            <a:ext cx="2576101" cy="1749944"/>
          </a:xfrm>
          <a:prstGeom prst="rect">
            <a:avLst/>
          </a:prstGeom>
        </p:spPr>
      </p:pic>
      <p:pic>
        <p:nvPicPr>
          <p:cNvPr id="18" name="圖片 17" descr="東華國際交流.pdf - Adobe Acrobat Reader DC"/>
          <p:cNvPicPr>
            <a:picLocks noChangeAspect="1"/>
          </p:cNvPicPr>
          <p:nvPr/>
        </p:nvPicPr>
        <p:blipFill rotWithShape="1">
          <a:blip r:embed="rId4">
            <a:extLst>
              <a:ext uri="{28A0092B-C50C-407E-A947-70E740481C1C}">
                <a14:useLocalDpi xmlns:a14="http://schemas.microsoft.com/office/drawing/2010/main" val="0"/>
              </a:ext>
            </a:extLst>
          </a:blip>
          <a:srcRect l="65111" t="22411" r="14392" b="64645"/>
          <a:stretch/>
        </p:blipFill>
        <p:spPr>
          <a:xfrm>
            <a:off x="6603053" y="2676953"/>
            <a:ext cx="2880320" cy="1800589"/>
          </a:xfrm>
          <a:prstGeom prst="rect">
            <a:avLst/>
          </a:prstGeom>
        </p:spPr>
      </p:pic>
      <p:pic>
        <p:nvPicPr>
          <p:cNvPr id="5" name="圖片 4" descr="東華國際交流.pdf - Adobe Acrobat Reader DC"/>
          <p:cNvPicPr>
            <a:picLocks noChangeAspect="1"/>
          </p:cNvPicPr>
          <p:nvPr/>
        </p:nvPicPr>
        <p:blipFill rotWithShape="1">
          <a:blip r:embed="rId5">
            <a:extLst>
              <a:ext uri="{28A0092B-C50C-407E-A947-70E740481C1C}">
                <a14:useLocalDpi xmlns:a14="http://schemas.microsoft.com/office/drawing/2010/main" val="0"/>
              </a:ext>
            </a:extLst>
          </a:blip>
          <a:srcRect l="48205" t="62267" r="13196" b="13050"/>
          <a:stretch/>
        </p:blipFill>
        <p:spPr>
          <a:xfrm>
            <a:off x="6603053" y="4573532"/>
            <a:ext cx="2880320" cy="1815675"/>
          </a:xfrm>
          <a:prstGeom prst="rect">
            <a:avLst/>
          </a:prstGeom>
        </p:spPr>
      </p:pic>
      <p:sp>
        <p:nvSpPr>
          <p:cNvPr id="19" name="矩形 18"/>
          <p:cNvSpPr/>
          <p:nvPr/>
        </p:nvSpPr>
        <p:spPr>
          <a:xfrm>
            <a:off x="3830023" y="3645784"/>
            <a:ext cx="2736304" cy="923330"/>
          </a:xfrm>
          <a:prstGeom prst="rect">
            <a:avLst/>
          </a:prstGeom>
        </p:spPr>
        <p:txBody>
          <a:bodyPr wrap="square">
            <a:spAutoFit/>
          </a:bodyPr>
          <a:lstStyle/>
          <a:p>
            <a:pPr algn="r"/>
            <a:r>
              <a:rPr lang="zh-TW" altLang="en-US" b="1" dirty="0">
                <a:solidFill>
                  <a:prstClr val="black"/>
                </a:solidFill>
                <a:latin typeface="標楷體" panose="03000509000000000000" pitchFamily="65" charset="-120"/>
                <a:ea typeface="標楷體" panose="03000509000000000000" pitchFamily="65" charset="-120"/>
              </a:rPr>
              <a:t>→</a:t>
            </a:r>
            <a:endParaRPr lang="en-US" altLang="zh-TW" b="1" dirty="0">
              <a:solidFill>
                <a:prstClr val="black"/>
              </a:solidFill>
              <a:latin typeface="標楷體" panose="03000509000000000000" pitchFamily="65" charset="-120"/>
              <a:ea typeface="標楷體" panose="03000509000000000000" pitchFamily="65" charset="-120"/>
            </a:endParaRPr>
          </a:p>
          <a:p>
            <a:r>
              <a:rPr lang="zh-TW" altLang="en-US" sz="1200" dirty="0">
                <a:solidFill>
                  <a:prstClr val="black"/>
                </a:solidFill>
                <a:latin typeface="標楷體" panose="03000509000000000000" pitchFamily="65" charset="-120"/>
                <a:ea typeface="標楷體" panose="03000509000000000000" pitchFamily="65" charset="-120"/>
              </a:rPr>
              <a:t>交流團員將七星潭培訓課程之石頭畫製成明信片送給日本學伴，並在大阪城前向外國遊客介紹台灣。</a:t>
            </a:r>
          </a:p>
        </p:txBody>
      </p:sp>
      <p:sp>
        <p:nvSpPr>
          <p:cNvPr id="21" name="投影片編號版面配置區 3"/>
          <p:cNvSpPr>
            <a:spLocks noGrp="1"/>
          </p:cNvSpPr>
          <p:nvPr>
            <p:ph type="sldNum" sz="quarter" idx="12"/>
          </p:nvPr>
        </p:nvSpPr>
        <p:spPr>
          <a:xfrm>
            <a:off x="8946345" y="6389207"/>
            <a:ext cx="572310" cy="365125"/>
          </a:xfrm>
        </p:spPr>
        <p:txBody>
          <a:bodyPr/>
          <a:lstStyle/>
          <a:p>
            <a:r>
              <a:rPr lang="en-US" altLang="zh-TW" dirty="0"/>
              <a:t>21</a:t>
            </a:r>
            <a:endParaRPr lang="zh-TW" altLang="en-US" dirty="0"/>
          </a:p>
        </p:txBody>
      </p:sp>
    </p:spTree>
    <p:extLst>
      <p:ext uri="{BB962C8B-B14F-4D97-AF65-F5344CB8AC3E}">
        <p14:creationId xmlns:p14="http://schemas.microsoft.com/office/powerpoint/2010/main" val="25235548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投影片編號版面配置區 3"/>
          <p:cNvSpPr>
            <a:spLocks noGrp="1"/>
          </p:cNvSpPr>
          <p:nvPr>
            <p:ph type="sldNum" sz="quarter" idx="12"/>
          </p:nvPr>
        </p:nvSpPr>
        <p:spPr/>
        <p:txBody>
          <a:bodyPr/>
          <a:lstStyle/>
          <a:p>
            <a:fld id="{509E59D0-4C56-4ECF-ACC9-E297287AB25A}" type="slidenum">
              <a:rPr lang="zh-TW" altLang="en-US" smtClean="0"/>
              <a:pPr/>
              <a:t>27</a:t>
            </a:fld>
            <a:endParaRPr lang="zh-TW" altLang="en-US" dirty="0"/>
          </a:p>
        </p:txBody>
      </p:sp>
      <p:graphicFrame>
        <p:nvGraphicFramePr>
          <p:cNvPr id="19" name="表格 18"/>
          <p:cNvGraphicFramePr>
            <a:graphicFrameLocks noGrp="1"/>
          </p:cNvGraphicFramePr>
          <p:nvPr>
            <p:extLst>
              <p:ext uri="{D42A27DB-BD31-4B8C-83A1-F6EECF244321}">
                <p14:modId xmlns:p14="http://schemas.microsoft.com/office/powerpoint/2010/main" val="1758504731"/>
              </p:ext>
            </p:extLst>
          </p:nvPr>
        </p:nvGraphicFramePr>
        <p:xfrm>
          <a:off x="456064" y="186492"/>
          <a:ext cx="4825799" cy="5454466"/>
        </p:xfrm>
        <a:graphic>
          <a:graphicData uri="http://schemas.openxmlformats.org/drawingml/2006/table">
            <a:tbl>
              <a:tblPr firstRow="1" firstCol="1" lastRow="1" lastCol="1" bandRow="1" bandCol="1">
                <a:tableStyleId>{21E4AEA4-8DFA-4A89-87EB-49C32662AFE0}</a:tableStyleId>
              </a:tblPr>
              <a:tblGrid>
                <a:gridCol w="428159">
                  <a:extLst>
                    <a:ext uri="{9D8B030D-6E8A-4147-A177-3AD203B41FA5}">
                      <a16:colId xmlns:a16="http://schemas.microsoft.com/office/drawing/2014/main" val="3487683728"/>
                    </a:ext>
                  </a:extLst>
                </a:gridCol>
                <a:gridCol w="4397640">
                  <a:extLst>
                    <a:ext uri="{9D8B030D-6E8A-4147-A177-3AD203B41FA5}">
                      <a16:colId xmlns:a16="http://schemas.microsoft.com/office/drawing/2014/main" val="1282856269"/>
                    </a:ext>
                  </a:extLst>
                </a:gridCol>
              </a:tblGrid>
              <a:tr h="326994">
                <a:tc>
                  <a:txBody>
                    <a:bodyPr/>
                    <a:lstStyle/>
                    <a:p>
                      <a:pPr algn="ctr">
                        <a:lnSpc>
                          <a:spcPts val="2500"/>
                        </a:lnSpc>
                        <a:spcAft>
                          <a:spcPts val="0"/>
                        </a:spcAft>
                      </a:pPr>
                      <a:r>
                        <a:rPr lang="zh-TW" sz="1400" b="1" kern="100" dirty="0">
                          <a:solidFill>
                            <a:schemeClr val="tx1"/>
                          </a:solidFill>
                          <a:effectLst/>
                        </a:rPr>
                        <a:t>時數</a:t>
                      </a:r>
                      <a:endParaRPr lang="zh-TW" sz="1400" b="1" kern="100" dirty="0">
                        <a:solidFill>
                          <a:schemeClr val="tx1"/>
                        </a:solidFill>
                        <a:effectLst/>
                        <a:latin typeface="Calibri" panose="020F0502020204030204" pitchFamily="34" charset="0"/>
                        <a:ea typeface="新細明體" panose="02020500000000000000" pitchFamily="18" charset="-120"/>
                        <a:cs typeface="Times New Roman" panose="02020603050405020304" pitchFamily="18" charset="0"/>
                      </a:endParaRPr>
                    </a:p>
                  </a:txBody>
                  <a:tcPr marL="26031" marR="26031"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60000"/>
                        <a:lumOff val="40000"/>
                      </a:schemeClr>
                    </a:solidFill>
                  </a:tcPr>
                </a:tc>
                <a:tc>
                  <a:txBody>
                    <a:bodyPr/>
                    <a:lstStyle/>
                    <a:p>
                      <a:pPr algn="ctr">
                        <a:lnSpc>
                          <a:spcPts val="2500"/>
                        </a:lnSpc>
                        <a:spcAft>
                          <a:spcPts val="0"/>
                        </a:spcAft>
                      </a:pPr>
                      <a:r>
                        <a:rPr lang="zh-TW" sz="1400" b="1" kern="100" dirty="0">
                          <a:solidFill>
                            <a:schemeClr val="tx1"/>
                          </a:solidFill>
                          <a:effectLst/>
                        </a:rPr>
                        <a:t>課程</a:t>
                      </a:r>
                      <a:r>
                        <a:rPr lang="en-US" sz="1400" b="1" kern="100" dirty="0">
                          <a:solidFill>
                            <a:schemeClr val="tx1"/>
                          </a:solidFill>
                          <a:effectLst/>
                        </a:rPr>
                        <a:t>/</a:t>
                      </a:r>
                      <a:r>
                        <a:rPr lang="zh-TW" sz="1400" b="1" kern="100" dirty="0">
                          <a:solidFill>
                            <a:schemeClr val="tx1"/>
                          </a:solidFill>
                          <a:effectLst/>
                        </a:rPr>
                        <a:t>活動內容</a:t>
                      </a:r>
                      <a:endParaRPr lang="zh-TW" sz="1400" b="1" kern="100" dirty="0">
                        <a:solidFill>
                          <a:schemeClr val="tx1"/>
                        </a:solidFill>
                        <a:effectLst/>
                        <a:latin typeface="Calibri" panose="020F0502020204030204" pitchFamily="34" charset="0"/>
                        <a:ea typeface="新細明體" panose="02020500000000000000" pitchFamily="18" charset="-120"/>
                        <a:cs typeface="Times New Roman" panose="02020603050405020304" pitchFamily="18" charset="0"/>
                      </a:endParaRPr>
                    </a:p>
                  </a:txBody>
                  <a:tcPr marL="26031" marR="26031"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60000"/>
                        <a:lumOff val="40000"/>
                      </a:schemeClr>
                    </a:solidFill>
                  </a:tcPr>
                </a:tc>
                <a:extLst>
                  <a:ext uri="{0D108BD9-81ED-4DB2-BD59-A6C34878D82A}">
                    <a16:rowId xmlns:a16="http://schemas.microsoft.com/office/drawing/2014/main" val="206576183"/>
                  </a:ext>
                </a:extLst>
              </a:tr>
              <a:tr h="1170296">
                <a:tc>
                  <a:txBody>
                    <a:bodyPr/>
                    <a:lstStyle/>
                    <a:p>
                      <a:pPr algn="ctr">
                        <a:lnSpc>
                          <a:spcPts val="2500"/>
                        </a:lnSpc>
                        <a:spcAft>
                          <a:spcPts val="0"/>
                        </a:spcAft>
                      </a:pPr>
                      <a:r>
                        <a:rPr lang="en-US" sz="1400" kern="100" dirty="0">
                          <a:solidFill>
                            <a:schemeClr val="tx1"/>
                          </a:solidFill>
                          <a:effectLst/>
                        </a:rPr>
                        <a:t>7hr</a:t>
                      </a:r>
                      <a:endParaRPr lang="zh-TW" sz="1400" kern="100" dirty="0">
                        <a:solidFill>
                          <a:schemeClr val="tx1"/>
                        </a:solidFill>
                        <a:effectLst/>
                        <a:latin typeface="Calibri" panose="020F0502020204030204" pitchFamily="34" charset="0"/>
                        <a:ea typeface="新細明體" panose="02020500000000000000" pitchFamily="18" charset="-120"/>
                        <a:cs typeface="Times New Roman" panose="02020603050405020304" pitchFamily="18" charset="0"/>
                      </a:endParaRPr>
                    </a:p>
                  </a:txBody>
                  <a:tcPr marL="26031" marR="26031"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60000"/>
                        <a:lumOff val="40000"/>
                      </a:schemeClr>
                    </a:solidFill>
                  </a:tcPr>
                </a:tc>
                <a:tc>
                  <a:txBody>
                    <a:bodyPr/>
                    <a:lstStyle/>
                    <a:p>
                      <a:pPr>
                        <a:lnSpc>
                          <a:spcPts val="2500"/>
                        </a:lnSpc>
                        <a:spcAft>
                          <a:spcPts val="0"/>
                        </a:spcAft>
                      </a:pPr>
                      <a:r>
                        <a:rPr lang="zh-TW" sz="1400" b="0" kern="100" dirty="0">
                          <a:solidFill>
                            <a:schemeClr val="tx1"/>
                          </a:solidFill>
                          <a:effectLst/>
                        </a:rPr>
                        <a:t>【出訪導航課程】</a:t>
                      </a:r>
                    </a:p>
                    <a:p>
                      <a:pPr marL="342900" lvl="0" indent="-342900">
                        <a:lnSpc>
                          <a:spcPts val="2500"/>
                        </a:lnSpc>
                        <a:spcAft>
                          <a:spcPts val="0"/>
                        </a:spcAft>
                        <a:buFont typeface="+mj-lt"/>
                        <a:buAutoNum type="arabicPeriod"/>
                      </a:pPr>
                      <a:r>
                        <a:rPr lang="zh-TW" sz="1400" b="0" kern="100" dirty="0">
                          <a:solidFill>
                            <a:schemeClr val="tx1"/>
                          </a:solidFill>
                          <a:effectLst/>
                        </a:rPr>
                        <a:t>基礎日語五十音</a:t>
                      </a:r>
                    </a:p>
                    <a:p>
                      <a:pPr marL="342900" lvl="0" indent="-342900">
                        <a:lnSpc>
                          <a:spcPts val="2500"/>
                        </a:lnSpc>
                        <a:spcAft>
                          <a:spcPts val="0"/>
                        </a:spcAft>
                        <a:buFont typeface="+mj-lt"/>
                        <a:buAutoNum type="arabicPeriod"/>
                      </a:pPr>
                      <a:r>
                        <a:rPr lang="zh-TW" sz="1400" b="0" kern="100" dirty="0">
                          <a:solidFill>
                            <a:schemeClr val="tx1"/>
                          </a:solidFill>
                          <a:effectLst/>
                        </a:rPr>
                        <a:t>用餐、乘車、問候等生活及旅遊用語</a:t>
                      </a:r>
                    </a:p>
                    <a:p>
                      <a:pPr marL="342900" lvl="0" indent="-342900">
                        <a:lnSpc>
                          <a:spcPts val="2500"/>
                        </a:lnSpc>
                        <a:spcAft>
                          <a:spcPts val="0"/>
                        </a:spcAft>
                        <a:buFont typeface="+mj-lt"/>
                        <a:buAutoNum type="arabicPeriod"/>
                      </a:pPr>
                      <a:r>
                        <a:rPr lang="zh-TW" sz="1400" b="0" kern="100" dirty="0">
                          <a:solidFill>
                            <a:schemeClr val="tx1"/>
                          </a:solidFill>
                          <a:effectLst/>
                        </a:rPr>
                        <a:t>實境模擬演練</a:t>
                      </a:r>
                      <a:endParaRPr lang="zh-TW" sz="1400" b="0" kern="100" dirty="0">
                        <a:solidFill>
                          <a:schemeClr val="tx1"/>
                        </a:solidFill>
                        <a:effectLst/>
                        <a:latin typeface="Calibri" panose="020F0502020204030204" pitchFamily="34" charset="0"/>
                        <a:ea typeface="新細明體" panose="02020500000000000000" pitchFamily="18" charset="-120"/>
                        <a:cs typeface="Times New Roman" panose="02020603050405020304" pitchFamily="18" charset="0"/>
                      </a:endParaRPr>
                    </a:p>
                  </a:txBody>
                  <a:tcPr marL="26031" marR="26031"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60000"/>
                        <a:lumOff val="40000"/>
                      </a:schemeClr>
                    </a:solidFill>
                  </a:tcPr>
                </a:tc>
                <a:extLst>
                  <a:ext uri="{0D108BD9-81ED-4DB2-BD59-A6C34878D82A}">
                    <a16:rowId xmlns:a16="http://schemas.microsoft.com/office/drawing/2014/main" val="573530436"/>
                  </a:ext>
                </a:extLst>
              </a:tr>
              <a:tr h="2023266">
                <a:tc>
                  <a:txBody>
                    <a:bodyPr/>
                    <a:lstStyle/>
                    <a:p>
                      <a:pPr algn="ctr">
                        <a:lnSpc>
                          <a:spcPts val="2500"/>
                        </a:lnSpc>
                        <a:spcAft>
                          <a:spcPts val="0"/>
                        </a:spcAft>
                      </a:pPr>
                      <a:r>
                        <a:rPr lang="en-US" sz="1400" kern="100" dirty="0">
                          <a:solidFill>
                            <a:schemeClr val="tx1"/>
                          </a:solidFill>
                          <a:effectLst/>
                        </a:rPr>
                        <a:t>3hr</a:t>
                      </a:r>
                      <a:endParaRPr lang="zh-TW" sz="1400" kern="100" dirty="0">
                        <a:solidFill>
                          <a:schemeClr val="tx1"/>
                        </a:solidFill>
                        <a:effectLst/>
                        <a:latin typeface="Calibri" panose="020F0502020204030204" pitchFamily="34" charset="0"/>
                        <a:ea typeface="新細明體" panose="02020500000000000000" pitchFamily="18" charset="-120"/>
                        <a:cs typeface="Times New Roman" panose="02020603050405020304" pitchFamily="18" charset="0"/>
                      </a:endParaRPr>
                    </a:p>
                  </a:txBody>
                  <a:tcPr marL="26031" marR="26031"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60000"/>
                        <a:lumOff val="40000"/>
                      </a:schemeClr>
                    </a:solidFill>
                  </a:tcPr>
                </a:tc>
                <a:tc>
                  <a:txBody>
                    <a:bodyPr/>
                    <a:lstStyle/>
                    <a:p>
                      <a:pPr>
                        <a:lnSpc>
                          <a:spcPts val="2500"/>
                        </a:lnSpc>
                        <a:spcAft>
                          <a:spcPts val="0"/>
                        </a:spcAft>
                      </a:pPr>
                      <a:r>
                        <a:rPr lang="zh-TW" sz="1400" b="0" kern="100" dirty="0">
                          <a:solidFill>
                            <a:schemeClr val="tx1"/>
                          </a:solidFill>
                          <a:effectLst/>
                        </a:rPr>
                        <a:t>【出訪導航課程】</a:t>
                      </a:r>
                    </a:p>
                    <a:p>
                      <a:pPr marL="342900" lvl="0" indent="-342900">
                        <a:lnSpc>
                          <a:spcPts val="2500"/>
                        </a:lnSpc>
                        <a:spcAft>
                          <a:spcPts val="0"/>
                        </a:spcAft>
                        <a:buFont typeface="+mj-lt"/>
                        <a:buAutoNum type="arabicPeriod"/>
                      </a:pPr>
                      <a:r>
                        <a:rPr lang="zh-TW" sz="1400" b="0" kern="100" dirty="0">
                          <a:solidFill>
                            <a:schemeClr val="tx1"/>
                          </a:solidFill>
                          <a:effectLst/>
                        </a:rPr>
                        <a:t>國際教育旅行的意義與團體規範</a:t>
                      </a:r>
                    </a:p>
                    <a:p>
                      <a:pPr marL="342900" lvl="0" indent="-342900">
                        <a:lnSpc>
                          <a:spcPts val="2500"/>
                        </a:lnSpc>
                        <a:spcAft>
                          <a:spcPts val="0"/>
                        </a:spcAft>
                        <a:buFont typeface="+mj-lt"/>
                        <a:buAutoNum type="arabicPeriod"/>
                      </a:pPr>
                      <a:r>
                        <a:rPr lang="zh-TW" sz="1400" b="0" kern="100" dirty="0">
                          <a:solidFill>
                            <a:schemeClr val="tx1"/>
                          </a:solidFill>
                          <a:effectLst/>
                        </a:rPr>
                        <a:t>文化差異與跨文化溝通</a:t>
                      </a:r>
                    </a:p>
                    <a:p>
                      <a:pPr marL="342900" lvl="0" indent="-342900">
                        <a:lnSpc>
                          <a:spcPts val="2500"/>
                        </a:lnSpc>
                        <a:spcAft>
                          <a:spcPts val="0"/>
                        </a:spcAft>
                        <a:buFont typeface="+mj-lt"/>
                        <a:buAutoNum type="arabicPeriod"/>
                      </a:pPr>
                      <a:r>
                        <a:rPr lang="zh-TW" sz="1400" b="0" kern="100" dirty="0">
                          <a:solidFill>
                            <a:schemeClr val="tx1"/>
                          </a:solidFill>
                          <a:effectLst/>
                        </a:rPr>
                        <a:t>認識日本與台灣的關係：地理歷史概述、國家背景與文化特色、與日本交流關係</a:t>
                      </a:r>
                    </a:p>
                    <a:p>
                      <a:pPr marL="342900" lvl="0" indent="-342900">
                        <a:lnSpc>
                          <a:spcPts val="2500"/>
                        </a:lnSpc>
                        <a:spcAft>
                          <a:spcPts val="0"/>
                        </a:spcAft>
                        <a:buFont typeface="+mj-lt"/>
                        <a:buAutoNum type="arabicPeriod"/>
                      </a:pPr>
                      <a:r>
                        <a:rPr lang="zh-TW" sz="1400" b="0" kern="100" dirty="0">
                          <a:solidFill>
                            <a:schemeClr val="tx1"/>
                          </a:solidFill>
                          <a:effectLst/>
                        </a:rPr>
                        <a:t>表演節目分組</a:t>
                      </a:r>
                    </a:p>
                    <a:p>
                      <a:pPr>
                        <a:lnSpc>
                          <a:spcPts val="2500"/>
                        </a:lnSpc>
                        <a:spcAft>
                          <a:spcPts val="0"/>
                        </a:spcAft>
                      </a:pPr>
                      <a:r>
                        <a:rPr lang="zh-TW" sz="1400" b="0" kern="100" dirty="0">
                          <a:solidFill>
                            <a:schemeClr val="tx1"/>
                          </a:solidFill>
                          <a:effectLst/>
                        </a:rPr>
                        <a:t>【專題探究】專題探究任務分組</a:t>
                      </a:r>
                      <a:endParaRPr lang="zh-TW" sz="1400" b="0" kern="100" dirty="0">
                        <a:solidFill>
                          <a:schemeClr val="tx1"/>
                        </a:solidFill>
                        <a:effectLst/>
                        <a:latin typeface="Calibri" panose="020F0502020204030204" pitchFamily="34" charset="0"/>
                        <a:ea typeface="新細明體" panose="02020500000000000000" pitchFamily="18" charset="-120"/>
                        <a:cs typeface="Times New Roman" panose="02020603050405020304" pitchFamily="18" charset="0"/>
                      </a:endParaRPr>
                    </a:p>
                  </a:txBody>
                  <a:tcPr marL="26031" marR="26031"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60000"/>
                        <a:lumOff val="40000"/>
                      </a:schemeClr>
                    </a:solidFill>
                  </a:tcPr>
                </a:tc>
                <a:extLst>
                  <a:ext uri="{0D108BD9-81ED-4DB2-BD59-A6C34878D82A}">
                    <a16:rowId xmlns:a16="http://schemas.microsoft.com/office/drawing/2014/main" val="3395448131"/>
                  </a:ext>
                </a:extLst>
              </a:tr>
              <a:tr h="653989">
                <a:tc>
                  <a:txBody>
                    <a:bodyPr/>
                    <a:lstStyle/>
                    <a:p>
                      <a:pPr algn="ctr">
                        <a:lnSpc>
                          <a:spcPts val="2500"/>
                        </a:lnSpc>
                        <a:spcAft>
                          <a:spcPts val="0"/>
                        </a:spcAft>
                      </a:pPr>
                      <a:r>
                        <a:rPr lang="en-US" sz="1400" kern="100" dirty="0">
                          <a:solidFill>
                            <a:schemeClr val="tx1"/>
                          </a:solidFill>
                          <a:effectLst/>
                        </a:rPr>
                        <a:t>3hr </a:t>
                      </a:r>
                      <a:endParaRPr lang="zh-TW" sz="1400" kern="100" dirty="0">
                        <a:solidFill>
                          <a:schemeClr val="tx1"/>
                        </a:solidFill>
                        <a:effectLst/>
                        <a:latin typeface="Calibri" panose="020F0502020204030204" pitchFamily="34" charset="0"/>
                        <a:ea typeface="新細明體" panose="02020500000000000000" pitchFamily="18" charset="-120"/>
                        <a:cs typeface="Times New Roman" panose="02020603050405020304" pitchFamily="18" charset="0"/>
                      </a:endParaRPr>
                    </a:p>
                  </a:txBody>
                  <a:tcPr marL="26031" marR="26031"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60000"/>
                        <a:lumOff val="40000"/>
                      </a:schemeClr>
                    </a:solidFill>
                  </a:tcPr>
                </a:tc>
                <a:tc>
                  <a:txBody>
                    <a:bodyPr/>
                    <a:lstStyle/>
                    <a:p>
                      <a:pPr>
                        <a:lnSpc>
                          <a:spcPts val="2500"/>
                        </a:lnSpc>
                        <a:spcAft>
                          <a:spcPts val="0"/>
                        </a:spcAft>
                      </a:pPr>
                      <a:r>
                        <a:rPr lang="zh-TW" sz="1400" b="0" kern="100" dirty="0">
                          <a:solidFill>
                            <a:schemeClr val="tx1"/>
                          </a:solidFill>
                          <a:effectLst/>
                        </a:rPr>
                        <a:t>【出訪導航課程】日語生活會話</a:t>
                      </a:r>
                      <a:r>
                        <a:rPr lang="en-US" sz="1400" b="0" kern="100" dirty="0">
                          <a:solidFill>
                            <a:schemeClr val="tx1"/>
                          </a:solidFill>
                          <a:effectLst/>
                        </a:rPr>
                        <a:t>/</a:t>
                      </a:r>
                      <a:r>
                        <a:rPr lang="zh-TW" sz="1400" b="0" kern="100" dirty="0">
                          <a:solidFill>
                            <a:schemeClr val="tx1"/>
                          </a:solidFill>
                          <a:effectLst/>
                        </a:rPr>
                        <a:t>日語歌曲教唱</a:t>
                      </a:r>
                    </a:p>
                    <a:p>
                      <a:pPr>
                        <a:lnSpc>
                          <a:spcPts val="2500"/>
                        </a:lnSpc>
                        <a:spcAft>
                          <a:spcPts val="0"/>
                        </a:spcAft>
                      </a:pPr>
                      <a:r>
                        <a:rPr lang="zh-TW" sz="1400" b="0" kern="100" dirty="0">
                          <a:solidFill>
                            <a:schemeClr val="tx1"/>
                          </a:solidFill>
                          <a:effectLst/>
                        </a:rPr>
                        <a:t>【專題探究】分組進行專題探究</a:t>
                      </a:r>
                      <a:endParaRPr lang="zh-TW" sz="1400" b="0" kern="100" dirty="0">
                        <a:solidFill>
                          <a:schemeClr val="tx1"/>
                        </a:solidFill>
                        <a:effectLst/>
                        <a:latin typeface="Calibri" panose="020F0502020204030204" pitchFamily="34" charset="0"/>
                        <a:ea typeface="新細明體" panose="02020500000000000000" pitchFamily="18" charset="-120"/>
                        <a:cs typeface="Times New Roman" panose="02020603050405020304" pitchFamily="18" charset="0"/>
                      </a:endParaRPr>
                    </a:p>
                  </a:txBody>
                  <a:tcPr marL="26031" marR="26031"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60000"/>
                        <a:lumOff val="40000"/>
                      </a:schemeClr>
                    </a:solidFill>
                  </a:tcPr>
                </a:tc>
                <a:extLst>
                  <a:ext uri="{0D108BD9-81ED-4DB2-BD59-A6C34878D82A}">
                    <a16:rowId xmlns:a16="http://schemas.microsoft.com/office/drawing/2014/main" val="401733384"/>
                  </a:ext>
                </a:extLst>
              </a:tr>
              <a:tr h="980983">
                <a:tc>
                  <a:txBody>
                    <a:bodyPr/>
                    <a:lstStyle/>
                    <a:p>
                      <a:pPr algn="ctr">
                        <a:lnSpc>
                          <a:spcPts val="2500"/>
                        </a:lnSpc>
                        <a:spcAft>
                          <a:spcPts val="0"/>
                        </a:spcAft>
                      </a:pPr>
                      <a:r>
                        <a:rPr lang="en-US" sz="1400" kern="100" dirty="0">
                          <a:solidFill>
                            <a:schemeClr val="tx1"/>
                          </a:solidFill>
                          <a:effectLst/>
                        </a:rPr>
                        <a:t>4hr</a:t>
                      </a:r>
                      <a:endParaRPr lang="zh-TW" sz="1400" kern="100" dirty="0">
                        <a:solidFill>
                          <a:schemeClr val="tx1"/>
                        </a:solidFill>
                        <a:effectLst/>
                        <a:latin typeface="Calibri" panose="020F0502020204030204" pitchFamily="34" charset="0"/>
                        <a:ea typeface="新細明體" panose="02020500000000000000" pitchFamily="18" charset="-120"/>
                        <a:cs typeface="Times New Roman" panose="02020603050405020304" pitchFamily="18" charset="0"/>
                      </a:endParaRPr>
                    </a:p>
                  </a:txBody>
                  <a:tcPr marL="26031" marR="26031"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60000"/>
                        <a:lumOff val="40000"/>
                      </a:schemeClr>
                    </a:solidFill>
                  </a:tcPr>
                </a:tc>
                <a:tc>
                  <a:txBody>
                    <a:bodyPr/>
                    <a:lstStyle/>
                    <a:p>
                      <a:pPr>
                        <a:lnSpc>
                          <a:spcPts val="2500"/>
                        </a:lnSpc>
                        <a:spcAft>
                          <a:spcPts val="0"/>
                        </a:spcAft>
                      </a:pPr>
                      <a:r>
                        <a:rPr lang="zh-TW" sz="1400" b="0" kern="100" dirty="0">
                          <a:solidFill>
                            <a:schemeClr val="tx1"/>
                          </a:solidFill>
                          <a:effectLst/>
                        </a:rPr>
                        <a:t>【專題探究】</a:t>
                      </a:r>
                    </a:p>
                    <a:p>
                      <a:pPr marL="342900" lvl="0" indent="-342900">
                        <a:lnSpc>
                          <a:spcPts val="2500"/>
                        </a:lnSpc>
                        <a:spcAft>
                          <a:spcPts val="0"/>
                        </a:spcAft>
                        <a:buFont typeface="+mj-lt"/>
                        <a:buAutoNum type="arabicPeriod"/>
                      </a:pPr>
                      <a:r>
                        <a:rPr lang="zh-TW" sz="1400" b="0" kern="100" dirty="0">
                          <a:solidFill>
                            <a:schemeClr val="tx1"/>
                          </a:solidFill>
                          <a:effectLst/>
                        </a:rPr>
                        <a:t>街頭訪問的意涵與方法</a:t>
                      </a:r>
                    </a:p>
                    <a:p>
                      <a:pPr marL="342900" lvl="0" indent="-342900">
                        <a:lnSpc>
                          <a:spcPts val="2500"/>
                        </a:lnSpc>
                        <a:spcAft>
                          <a:spcPts val="0"/>
                        </a:spcAft>
                        <a:buFont typeface="+mj-lt"/>
                        <a:buAutoNum type="arabicPeriod"/>
                      </a:pPr>
                      <a:r>
                        <a:rPr lang="zh-TW" sz="1400" b="0" kern="100" dirty="0">
                          <a:solidFill>
                            <a:schemeClr val="tx1"/>
                          </a:solidFill>
                          <a:effectLst/>
                        </a:rPr>
                        <a:t>街頭訪問的工具</a:t>
                      </a:r>
                      <a:r>
                        <a:rPr lang="en-US" sz="1400" b="0" kern="100" dirty="0">
                          <a:solidFill>
                            <a:schemeClr val="tx1"/>
                          </a:solidFill>
                          <a:effectLst/>
                        </a:rPr>
                        <a:t>—</a:t>
                      </a:r>
                      <a:r>
                        <a:rPr lang="zh-TW" sz="1400" b="0" kern="100" dirty="0">
                          <a:solidFill>
                            <a:schemeClr val="tx1"/>
                          </a:solidFill>
                          <a:effectLst/>
                        </a:rPr>
                        <a:t>問卷設計</a:t>
                      </a:r>
                      <a:endParaRPr lang="zh-TW" sz="1400" b="0" kern="100" dirty="0">
                        <a:solidFill>
                          <a:schemeClr val="tx1"/>
                        </a:solidFill>
                        <a:effectLst/>
                        <a:latin typeface="Calibri" panose="020F0502020204030204" pitchFamily="34" charset="0"/>
                        <a:ea typeface="新細明體" panose="02020500000000000000" pitchFamily="18" charset="-120"/>
                        <a:cs typeface="Times New Roman" panose="02020603050405020304" pitchFamily="18" charset="0"/>
                      </a:endParaRPr>
                    </a:p>
                  </a:txBody>
                  <a:tcPr marL="26031" marR="26031"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60000"/>
                        <a:lumOff val="40000"/>
                      </a:schemeClr>
                    </a:solidFill>
                  </a:tcPr>
                </a:tc>
                <a:extLst>
                  <a:ext uri="{0D108BD9-81ED-4DB2-BD59-A6C34878D82A}">
                    <a16:rowId xmlns:a16="http://schemas.microsoft.com/office/drawing/2014/main" val="1238096925"/>
                  </a:ext>
                </a:extLst>
              </a:tr>
            </a:tbl>
          </a:graphicData>
        </a:graphic>
      </p:graphicFrame>
      <p:graphicFrame>
        <p:nvGraphicFramePr>
          <p:cNvPr id="25" name="內容版面配置區 4"/>
          <p:cNvGraphicFramePr>
            <a:graphicFrameLocks noGrp="1"/>
          </p:cNvGraphicFramePr>
          <p:nvPr>
            <p:ph idx="1"/>
            <p:extLst>
              <p:ext uri="{D42A27DB-BD31-4B8C-83A1-F6EECF244321}">
                <p14:modId xmlns:p14="http://schemas.microsoft.com/office/powerpoint/2010/main" val="3164944785"/>
              </p:ext>
            </p:extLst>
          </p:nvPr>
        </p:nvGraphicFramePr>
        <p:xfrm>
          <a:off x="456064" y="5587238"/>
          <a:ext cx="4825800" cy="952500"/>
        </p:xfrm>
        <a:graphic>
          <a:graphicData uri="http://schemas.openxmlformats.org/drawingml/2006/table">
            <a:tbl>
              <a:tblPr firstRow="1" firstCol="1" lastRow="1" lastCol="1" bandRow="1" bandCol="1">
                <a:tableStyleId>{21E4AEA4-8DFA-4A89-87EB-49C32662AFE0}</a:tableStyleId>
              </a:tblPr>
              <a:tblGrid>
                <a:gridCol w="425521">
                  <a:extLst>
                    <a:ext uri="{9D8B030D-6E8A-4147-A177-3AD203B41FA5}">
                      <a16:colId xmlns:a16="http://schemas.microsoft.com/office/drawing/2014/main" val="2703794694"/>
                    </a:ext>
                  </a:extLst>
                </a:gridCol>
                <a:gridCol w="4400279">
                  <a:extLst>
                    <a:ext uri="{9D8B030D-6E8A-4147-A177-3AD203B41FA5}">
                      <a16:colId xmlns:a16="http://schemas.microsoft.com/office/drawing/2014/main" val="3235316742"/>
                    </a:ext>
                  </a:extLst>
                </a:gridCol>
              </a:tblGrid>
              <a:tr h="633495">
                <a:tc>
                  <a:txBody>
                    <a:bodyPr/>
                    <a:lstStyle/>
                    <a:p>
                      <a:pPr algn="ctr">
                        <a:lnSpc>
                          <a:spcPts val="2500"/>
                        </a:lnSpc>
                        <a:spcAft>
                          <a:spcPts val="0"/>
                        </a:spcAft>
                      </a:pPr>
                      <a:r>
                        <a:rPr lang="en-US" sz="1400" kern="100" dirty="0">
                          <a:solidFill>
                            <a:schemeClr val="tx1"/>
                          </a:solidFill>
                          <a:effectLst/>
                        </a:rPr>
                        <a:t>4hr</a:t>
                      </a:r>
                      <a:endParaRPr lang="zh-TW" sz="1400" kern="100" dirty="0">
                        <a:solidFill>
                          <a:schemeClr val="tx1"/>
                        </a:solidFill>
                        <a:effectLst/>
                        <a:latin typeface="Calibri" panose="020F0502020204030204" pitchFamily="34" charset="0"/>
                        <a:ea typeface="新細明體" panose="02020500000000000000" pitchFamily="18" charset="-120"/>
                        <a:cs typeface="Times New Roman" panose="02020603050405020304" pitchFamily="18" charset="0"/>
                      </a:endParaRPr>
                    </a:p>
                  </a:txBody>
                  <a:tcPr marL="26031" marR="26031"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60000"/>
                        <a:lumOff val="40000"/>
                      </a:schemeClr>
                    </a:solidFill>
                  </a:tcPr>
                </a:tc>
                <a:tc>
                  <a:txBody>
                    <a:bodyPr/>
                    <a:lstStyle/>
                    <a:p>
                      <a:pPr>
                        <a:lnSpc>
                          <a:spcPts val="2500"/>
                        </a:lnSpc>
                        <a:spcAft>
                          <a:spcPts val="0"/>
                        </a:spcAft>
                      </a:pPr>
                      <a:r>
                        <a:rPr lang="zh-TW" sz="1400" b="0" kern="100" dirty="0">
                          <a:solidFill>
                            <a:schemeClr val="tx1"/>
                          </a:solidFill>
                          <a:effectLst/>
                        </a:rPr>
                        <a:t>【專題探究</a:t>
                      </a:r>
                      <a:r>
                        <a:rPr lang="en-US" sz="1400" b="0" kern="100" dirty="0">
                          <a:solidFill>
                            <a:schemeClr val="tx1"/>
                          </a:solidFill>
                          <a:effectLst/>
                        </a:rPr>
                        <a:t>-</a:t>
                      </a:r>
                      <a:r>
                        <a:rPr lang="zh-TW" sz="1400" b="0" kern="100" dirty="0">
                          <a:solidFill>
                            <a:schemeClr val="tx1"/>
                          </a:solidFill>
                          <a:effectLst/>
                        </a:rPr>
                        <a:t>參觀行程】</a:t>
                      </a:r>
                    </a:p>
                    <a:p>
                      <a:pPr marL="342900" lvl="0" indent="-342900">
                        <a:lnSpc>
                          <a:spcPts val="2500"/>
                        </a:lnSpc>
                        <a:spcAft>
                          <a:spcPts val="0"/>
                        </a:spcAft>
                        <a:buFont typeface="+mj-lt"/>
                        <a:buAutoNum type="arabicPeriod"/>
                      </a:pPr>
                      <a:r>
                        <a:rPr lang="zh-TW" sz="1400" b="0" kern="100" dirty="0">
                          <a:solidFill>
                            <a:schemeClr val="tx1"/>
                          </a:solidFill>
                          <a:effectLst/>
                        </a:rPr>
                        <a:t>走訪鳥踏石、美崙社區、認識花蓮港</a:t>
                      </a:r>
                    </a:p>
                    <a:p>
                      <a:pPr marL="342900" lvl="0" indent="-342900">
                        <a:lnSpc>
                          <a:spcPts val="2500"/>
                        </a:lnSpc>
                        <a:spcAft>
                          <a:spcPts val="0"/>
                        </a:spcAft>
                        <a:buFont typeface="+mj-lt"/>
                        <a:buAutoNum type="arabicPeriod"/>
                      </a:pPr>
                      <a:r>
                        <a:rPr lang="zh-TW" sz="1400" b="0" kern="100" dirty="0">
                          <a:solidFill>
                            <a:schemeClr val="tx1"/>
                          </a:solidFill>
                          <a:effectLst/>
                        </a:rPr>
                        <a:t>資料整理與走讀經驗分享討論</a:t>
                      </a:r>
                      <a:endParaRPr lang="zh-TW" sz="1400" b="0" kern="100" dirty="0">
                        <a:solidFill>
                          <a:schemeClr val="tx1"/>
                        </a:solidFill>
                        <a:effectLst/>
                        <a:latin typeface="Calibri" panose="020F0502020204030204" pitchFamily="34" charset="0"/>
                        <a:ea typeface="新細明體" panose="02020500000000000000" pitchFamily="18" charset="-120"/>
                        <a:cs typeface="Times New Roman" panose="02020603050405020304" pitchFamily="18" charset="0"/>
                      </a:endParaRPr>
                    </a:p>
                  </a:txBody>
                  <a:tcPr marL="26031" marR="26031"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60000"/>
                        <a:lumOff val="40000"/>
                      </a:schemeClr>
                    </a:solidFill>
                  </a:tcPr>
                </a:tc>
                <a:extLst>
                  <a:ext uri="{0D108BD9-81ED-4DB2-BD59-A6C34878D82A}">
                    <a16:rowId xmlns:a16="http://schemas.microsoft.com/office/drawing/2014/main" val="1369619034"/>
                  </a:ext>
                </a:extLst>
              </a:tr>
            </a:tbl>
          </a:graphicData>
        </a:graphic>
      </p:graphicFrame>
      <p:graphicFrame>
        <p:nvGraphicFramePr>
          <p:cNvPr id="20" name="表格 19"/>
          <p:cNvGraphicFramePr>
            <a:graphicFrameLocks noGrp="1"/>
          </p:cNvGraphicFramePr>
          <p:nvPr>
            <p:extLst>
              <p:ext uri="{D42A27DB-BD31-4B8C-83A1-F6EECF244321}">
                <p14:modId xmlns:p14="http://schemas.microsoft.com/office/powerpoint/2010/main" val="2437686963"/>
              </p:ext>
            </p:extLst>
          </p:nvPr>
        </p:nvGraphicFramePr>
        <p:xfrm>
          <a:off x="5281863" y="523254"/>
          <a:ext cx="4825799" cy="6016483"/>
        </p:xfrm>
        <a:graphic>
          <a:graphicData uri="http://schemas.openxmlformats.org/drawingml/2006/table">
            <a:tbl>
              <a:tblPr firstRow="1" firstCol="1" lastRow="1" lastCol="1" bandRow="1" bandCol="1">
                <a:tableStyleId>{21E4AEA4-8DFA-4A89-87EB-49C32662AFE0}</a:tableStyleId>
              </a:tblPr>
              <a:tblGrid>
                <a:gridCol w="421105">
                  <a:extLst>
                    <a:ext uri="{9D8B030D-6E8A-4147-A177-3AD203B41FA5}">
                      <a16:colId xmlns:a16="http://schemas.microsoft.com/office/drawing/2014/main" val="3646252676"/>
                    </a:ext>
                  </a:extLst>
                </a:gridCol>
                <a:gridCol w="4404694">
                  <a:extLst>
                    <a:ext uri="{9D8B030D-6E8A-4147-A177-3AD203B41FA5}">
                      <a16:colId xmlns:a16="http://schemas.microsoft.com/office/drawing/2014/main" val="3980146950"/>
                    </a:ext>
                  </a:extLst>
                </a:gridCol>
              </a:tblGrid>
              <a:tr h="2256181">
                <a:tc>
                  <a:txBody>
                    <a:bodyPr/>
                    <a:lstStyle/>
                    <a:p>
                      <a:pPr algn="ctr">
                        <a:lnSpc>
                          <a:spcPts val="2500"/>
                        </a:lnSpc>
                        <a:spcAft>
                          <a:spcPts val="0"/>
                        </a:spcAft>
                      </a:pPr>
                      <a:r>
                        <a:rPr lang="en-US" sz="1400" kern="100" dirty="0">
                          <a:solidFill>
                            <a:schemeClr val="tx1"/>
                          </a:solidFill>
                          <a:effectLst/>
                        </a:rPr>
                        <a:t>3hr</a:t>
                      </a:r>
                      <a:endParaRPr lang="zh-TW" sz="1400" kern="100" dirty="0">
                        <a:solidFill>
                          <a:schemeClr val="tx1"/>
                        </a:solidFill>
                        <a:effectLst/>
                        <a:latin typeface="Calibri" panose="020F0502020204030204" pitchFamily="34" charset="0"/>
                        <a:ea typeface="新細明體" panose="02020500000000000000" pitchFamily="18" charset="-120"/>
                        <a:cs typeface="Times New Roman" panose="02020603050405020304" pitchFamily="18" charset="0"/>
                      </a:endParaRPr>
                    </a:p>
                  </a:txBody>
                  <a:tcPr marL="26031" marR="26031"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60000"/>
                        <a:lumOff val="40000"/>
                      </a:schemeClr>
                    </a:solidFill>
                  </a:tcPr>
                </a:tc>
                <a:tc>
                  <a:txBody>
                    <a:bodyPr/>
                    <a:lstStyle/>
                    <a:p>
                      <a:pPr>
                        <a:lnSpc>
                          <a:spcPts val="2500"/>
                        </a:lnSpc>
                        <a:spcAft>
                          <a:spcPts val="0"/>
                        </a:spcAft>
                      </a:pPr>
                      <a:r>
                        <a:rPr lang="zh-TW" sz="1400" b="0" kern="100" dirty="0">
                          <a:solidFill>
                            <a:schemeClr val="tx1"/>
                          </a:solidFill>
                          <a:effectLst/>
                        </a:rPr>
                        <a:t>【出訪導航課程】</a:t>
                      </a:r>
                    </a:p>
                    <a:p>
                      <a:pPr marL="342900" lvl="0" indent="-342900">
                        <a:lnSpc>
                          <a:spcPts val="2500"/>
                        </a:lnSpc>
                        <a:spcAft>
                          <a:spcPts val="0"/>
                        </a:spcAft>
                        <a:buFont typeface="+mj-lt"/>
                        <a:buAutoNum type="arabicPeriod"/>
                      </a:pPr>
                      <a:r>
                        <a:rPr lang="zh-TW" sz="1400" b="0" kern="100" dirty="0">
                          <a:solidFill>
                            <a:schemeClr val="tx1"/>
                          </a:solidFill>
                          <a:effectLst/>
                        </a:rPr>
                        <a:t>生活日語會話</a:t>
                      </a:r>
                      <a:r>
                        <a:rPr lang="en-US" sz="1400" b="0" kern="100" dirty="0">
                          <a:solidFill>
                            <a:schemeClr val="tx1"/>
                          </a:solidFill>
                          <a:effectLst/>
                        </a:rPr>
                        <a:t>&amp;</a:t>
                      </a:r>
                      <a:r>
                        <a:rPr lang="zh-TW" sz="1400" b="0" kern="100" dirty="0">
                          <a:solidFill>
                            <a:schemeClr val="tx1"/>
                          </a:solidFill>
                          <a:effectLst/>
                        </a:rPr>
                        <a:t>日語歌曲複習</a:t>
                      </a:r>
                    </a:p>
                    <a:p>
                      <a:pPr marL="342900" lvl="0" indent="-342900">
                        <a:lnSpc>
                          <a:spcPts val="2500"/>
                        </a:lnSpc>
                        <a:spcAft>
                          <a:spcPts val="0"/>
                        </a:spcAft>
                        <a:buFont typeface="+mj-lt"/>
                        <a:buAutoNum type="arabicPeriod"/>
                      </a:pPr>
                      <a:r>
                        <a:rPr lang="zh-TW" sz="1400" b="0" kern="100" dirty="0">
                          <a:solidFill>
                            <a:schemeClr val="tx1"/>
                          </a:solidFill>
                          <a:effectLst/>
                        </a:rPr>
                        <a:t>國際禮儀</a:t>
                      </a:r>
                    </a:p>
                    <a:p>
                      <a:pPr marL="342900" lvl="0" indent="-342900">
                        <a:lnSpc>
                          <a:spcPts val="2500"/>
                        </a:lnSpc>
                        <a:spcAft>
                          <a:spcPts val="0"/>
                        </a:spcAft>
                        <a:buFont typeface="+mj-lt"/>
                        <a:buAutoNum type="arabicPeriod"/>
                      </a:pPr>
                      <a:r>
                        <a:rPr lang="zh-TW" sz="1400" b="0" kern="100" dirty="0">
                          <a:solidFill>
                            <a:schemeClr val="tx1"/>
                          </a:solidFill>
                          <a:effectLst/>
                        </a:rPr>
                        <a:t>表演節目練習</a:t>
                      </a:r>
                    </a:p>
                    <a:p>
                      <a:pPr>
                        <a:lnSpc>
                          <a:spcPts val="2500"/>
                        </a:lnSpc>
                        <a:spcAft>
                          <a:spcPts val="0"/>
                        </a:spcAft>
                      </a:pPr>
                      <a:r>
                        <a:rPr lang="zh-TW" sz="1400" b="0" kern="100" dirty="0">
                          <a:solidFill>
                            <a:schemeClr val="tx1"/>
                          </a:solidFill>
                          <a:effectLst/>
                        </a:rPr>
                        <a:t>【專題探究】</a:t>
                      </a:r>
                    </a:p>
                    <a:p>
                      <a:pPr>
                        <a:lnSpc>
                          <a:spcPts val="2500"/>
                        </a:lnSpc>
                        <a:spcAft>
                          <a:spcPts val="0"/>
                        </a:spcAft>
                      </a:pPr>
                      <a:r>
                        <a:rPr lang="zh-TW" sz="1400" b="0" kern="100" dirty="0">
                          <a:solidFill>
                            <a:schemeClr val="tx1"/>
                          </a:solidFill>
                          <a:effectLst/>
                        </a:rPr>
                        <a:t>「一日生活」簡報製作與分享</a:t>
                      </a:r>
                      <a:endParaRPr lang="zh-TW" sz="1400" b="0" kern="100" dirty="0">
                        <a:solidFill>
                          <a:schemeClr val="tx1"/>
                        </a:solidFill>
                        <a:effectLst/>
                        <a:latin typeface="Calibri" panose="020F0502020204030204" pitchFamily="34" charset="0"/>
                        <a:ea typeface="新細明體" panose="02020500000000000000" pitchFamily="18" charset="-120"/>
                        <a:cs typeface="Times New Roman" panose="02020603050405020304" pitchFamily="18" charset="0"/>
                      </a:endParaRPr>
                    </a:p>
                  </a:txBody>
                  <a:tcPr marL="26031" marR="26031"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60000"/>
                        <a:lumOff val="40000"/>
                      </a:schemeClr>
                    </a:solidFill>
                  </a:tcPr>
                </a:tc>
                <a:extLst>
                  <a:ext uri="{0D108BD9-81ED-4DB2-BD59-A6C34878D82A}">
                    <a16:rowId xmlns:a16="http://schemas.microsoft.com/office/drawing/2014/main" val="1592817091"/>
                  </a:ext>
                </a:extLst>
              </a:tr>
              <a:tr h="1504121">
                <a:tc>
                  <a:txBody>
                    <a:bodyPr/>
                    <a:lstStyle/>
                    <a:p>
                      <a:pPr algn="ctr">
                        <a:lnSpc>
                          <a:spcPts val="2500"/>
                        </a:lnSpc>
                        <a:spcAft>
                          <a:spcPts val="0"/>
                        </a:spcAft>
                      </a:pPr>
                      <a:r>
                        <a:rPr lang="en-US" sz="1400" kern="100" dirty="0">
                          <a:solidFill>
                            <a:schemeClr val="tx1"/>
                          </a:solidFill>
                          <a:effectLst/>
                        </a:rPr>
                        <a:t>3hr</a:t>
                      </a:r>
                      <a:endParaRPr lang="zh-TW" sz="1400" kern="100" dirty="0">
                        <a:solidFill>
                          <a:schemeClr val="tx1"/>
                        </a:solidFill>
                        <a:effectLst/>
                        <a:latin typeface="Calibri" panose="020F0502020204030204" pitchFamily="34" charset="0"/>
                        <a:ea typeface="新細明體" panose="02020500000000000000" pitchFamily="18" charset="-120"/>
                        <a:cs typeface="Times New Roman" panose="02020603050405020304" pitchFamily="18" charset="0"/>
                      </a:endParaRPr>
                    </a:p>
                  </a:txBody>
                  <a:tcPr marL="26031" marR="26031"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60000"/>
                        <a:lumOff val="40000"/>
                      </a:schemeClr>
                    </a:solidFill>
                  </a:tcPr>
                </a:tc>
                <a:tc>
                  <a:txBody>
                    <a:bodyPr/>
                    <a:lstStyle/>
                    <a:p>
                      <a:pPr>
                        <a:lnSpc>
                          <a:spcPts val="2500"/>
                        </a:lnSpc>
                        <a:spcAft>
                          <a:spcPts val="0"/>
                        </a:spcAft>
                      </a:pPr>
                      <a:r>
                        <a:rPr lang="zh-TW" sz="1400" b="0" kern="100" dirty="0">
                          <a:solidFill>
                            <a:schemeClr val="tx1"/>
                          </a:solidFill>
                          <a:effectLst/>
                        </a:rPr>
                        <a:t>【出訪導航課程】日語會話與歌曲複習</a:t>
                      </a:r>
                    </a:p>
                    <a:p>
                      <a:pPr>
                        <a:lnSpc>
                          <a:spcPts val="2500"/>
                        </a:lnSpc>
                        <a:spcAft>
                          <a:spcPts val="0"/>
                        </a:spcAft>
                      </a:pPr>
                      <a:r>
                        <a:rPr lang="zh-TW" sz="1400" b="0" kern="100" dirty="0">
                          <a:solidFill>
                            <a:schemeClr val="tx1"/>
                          </a:solidFill>
                          <a:effectLst/>
                        </a:rPr>
                        <a:t>【專題探究】</a:t>
                      </a:r>
                    </a:p>
                    <a:p>
                      <a:pPr marL="342900" lvl="0" indent="-342900">
                        <a:lnSpc>
                          <a:spcPts val="2500"/>
                        </a:lnSpc>
                        <a:spcAft>
                          <a:spcPts val="0"/>
                        </a:spcAft>
                        <a:buFont typeface="+mj-lt"/>
                        <a:buAutoNum type="arabicPeriod"/>
                      </a:pPr>
                      <a:r>
                        <a:rPr lang="zh-TW" sz="1400" b="0" kern="100" dirty="0">
                          <a:solidFill>
                            <a:schemeClr val="tx1"/>
                          </a:solidFill>
                          <a:effectLst/>
                        </a:rPr>
                        <a:t>認識行動探究工具與</a:t>
                      </a:r>
                      <a:r>
                        <a:rPr lang="en-US" sz="1400" b="0" kern="100" dirty="0">
                          <a:solidFill>
                            <a:schemeClr val="tx1"/>
                          </a:solidFill>
                          <a:effectLst/>
                        </a:rPr>
                        <a:t>APP</a:t>
                      </a:r>
                      <a:endParaRPr lang="zh-TW" sz="1400" b="0" kern="100" dirty="0">
                        <a:solidFill>
                          <a:schemeClr val="tx1"/>
                        </a:solidFill>
                        <a:effectLst/>
                      </a:endParaRPr>
                    </a:p>
                    <a:p>
                      <a:pPr marL="342900" lvl="0" indent="-342900">
                        <a:lnSpc>
                          <a:spcPts val="2500"/>
                        </a:lnSpc>
                        <a:spcAft>
                          <a:spcPts val="0"/>
                        </a:spcAft>
                        <a:buFont typeface="+mj-lt"/>
                        <a:buAutoNum type="arabicPeriod"/>
                      </a:pPr>
                      <a:r>
                        <a:rPr lang="zh-TW" sz="1400" b="0" kern="100" dirty="0">
                          <a:solidFill>
                            <a:schemeClr val="tx1"/>
                          </a:solidFill>
                          <a:effectLst/>
                        </a:rPr>
                        <a:t>背包客交通規畫分組討論</a:t>
                      </a:r>
                      <a:endParaRPr lang="zh-TW" sz="1400" b="0" kern="100" dirty="0">
                        <a:solidFill>
                          <a:schemeClr val="tx1"/>
                        </a:solidFill>
                        <a:effectLst/>
                        <a:latin typeface="Calibri" panose="020F0502020204030204" pitchFamily="34" charset="0"/>
                        <a:ea typeface="新細明體" panose="02020500000000000000" pitchFamily="18" charset="-120"/>
                        <a:cs typeface="Times New Roman" panose="02020603050405020304" pitchFamily="18" charset="0"/>
                      </a:endParaRPr>
                    </a:p>
                  </a:txBody>
                  <a:tcPr marL="26031" marR="26031"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60000"/>
                        <a:lumOff val="40000"/>
                      </a:schemeClr>
                    </a:solidFill>
                  </a:tcPr>
                </a:tc>
                <a:extLst>
                  <a:ext uri="{0D108BD9-81ED-4DB2-BD59-A6C34878D82A}">
                    <a16:rowId xmlns:a16="http://schemas.microsoft.com/office/drawing/2014/main" val="4091345885"/>
                  </a:ext>
                </a:extLst>
              </a:tr>
              <a:tr h="2256181">
                <a:tc>
                  <a:txBody>
                    <a:bodyPr/>
                    <a:lstStyle/>
                    <a:p>
                      <a:pPr algn="ctr">
                        <a:lnSpc>
                          <a:spcPts val="2500"/>
                        </a:lnSpc>
                        <a:spcAft>
                          <a:spcPts val="0"/>
                        </a:spcAft>
                      </a:pPr>
                      <a:r>
                        <a:rPr lang="en-US" sz="1400" kern="100" dirty="0">
                          <a:solidFill>
                            <a:schemeClr val="tx1"/>
                          </a:solidFill>
                          <a:effectLst/>
                        </a:rPr>
                        <a:t>3hr</a:t>
                      </a:r>
                      <a:endParaRPr lang="zh-TW" sz="1400" kern="100" dirty="0">
                        <a:solidFill>
                          <a:schemeClr val="tx1"/>
                        </a:solidFill>
                        <a:effectLst/>
                        <a:latin typeface="Calibri" panose="020F0502020204030204" pitchFamily="34" charset="0"/>
                        <a:ea typeface="新細明體" panose="02020500000000000000" pitchFamily="18" charset="-120"/>
                        <a:cs typeface="Times New Roman" panose="02020603050405020304" pitchFamily="18" charset="0"/>
                      </a:endParaRPr>
                    </a:p>
                  </a:txBody>
                  <a:tcPr marL="26031" marR="26031"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60000"/>
                        <a:lumOff val="40000"/>
                      </a:schemeClr>
                    </a:solidFill>
                  </a:tcPr>
                </a:tc>
                <a:tc>
                  <a:txBody>
                    <a:bodyPr/>
                    <a:lstStyle/>
                    <a:p>
                      <a:pPr>
                        <a:lnSpc>
                          <a:spcPts val="2500"/>
                        </a:lnSpc>
                        <a:spcAft>
                          <a:spcPts val="0"/>
                        </a:spcAft>
                      </a:pPr>
                      <a:r>
                        <a:rPr lang="zh-TW" sz="1400" b="0" kern="100" dirty="0">
                          <a:solidFill>
                            <a:schemeClr val="tx1"/>
                          </a:solidFill>
                          <a:effectLst/>
                        </a:rPr>
                        <a:t>【出訪導航課程】</a:t>
                      </a:r>
                    </a:p>
                    <a:p>
                      <a:pPr marL="342900" lvl="0" indent="-342900">
                        <a:lnSpc>
                          <a:spcPts val="2500"/>
                        </a:lnSpc>
                        <a:spcAft>
                          <a:spcPts val="0"/>
                        </a:spcAft>
                        <a:buFont typeface="+mj-lt"/>
                        <a:buAutoNum type="arabicPeriod"/>
                      </a:pPr>
                      <a:r>
                        <a:rPr lang="zh-TW" sz="1400" b="0" kern="100" dirty="0">
                          <a:solidFill>
                            <a:schemeClr val="tx1"/>
                          </a:solidFill>
                          <a:effectLst/>
                        </a:rPr>
                        <a:t>行李打包技巧</a:t>
                      </a:r>
                    </a:p>
                    <a:p>
                      <a:pPr marL="342900" lvl="0" indent="-342900">
                        <a:lnSpc>
                          <a:spcPts val="2500"/>
                        </a:lnSpc>
                        <a:spcAft>
                          <a:spcPts val="0"/>
                        </a:spcAft>
                        <a:buFont typeface="+mj-lt"/>
                        <a:buAutoNum type="arabicPeriod"/>
                      </a:pPr>
                      <a:r>
                        <a:rPr lang="zh-TW" sz="1400" b="0" kern="100" dirty="0">
                          <a:solidFill>
                            <a:schemeClr val="tx1"/>
                          </a:solidFill>
                          <a:effectLst/>
                        </a:rPr>
                        <a:t>緊急狀況應變分組討論與演練</a:t>
                      </a:r>
                    </a:p>
                    <a:p>
                      <a:pPr marL="342900" lvl="0" indent="-342900">
                        <a:lnSpc>
                          <a:spcPts val="2500"/>
                        </a:lnSpc>
                        <a:spcAft>
                          <a:spcPts val="0"/>
                        </a:spcAft>
                        <a:buFont typeface="+mj-lt"/>
                        <a:buAutoNum type="arabicPeriod"/>
                      </a:pPr>
                      <a:r>
                        <a:rPr lang="zh-TW" sz="1400" b="0" kern="100" dirty="0">
                          <a:solidFill>
                            <a:schemeClr val="tx1"/>
                          </a:solidFill>
                          <a:effectLst/>
                        </a:rPr>
                        <a:t>特色伴手禮與個人名片製作</a:t>
                      </a:r>
                    </a:p>
                    <a:p>
                      <a:pPr marL="342900" lvl="0" indent="-342900">
                        <a:lnSpc>
                          <a:spcPts val="2500"/>
                        </a:lnSpc>
                        <a:spcAft>
                          <a:spcPts val="0"/>
                        </a:spcAft>
                        <a:buFont typeface="+mj-lt"/>
                        <a:buAutoNum type="arabicPeriod"/>
                      </a:pPr>
                      <a:r>
                        <a:rPr lang="zh-TW" sz="1400" b="0" kern="100" dirty="0">
                          <a:solidFill>
                            <a:schemeClr val="tx1"/>
                          </a:solidFill>
                          <a:effectLst/>
                        </a:rPr>
                        <a:t>出國旅遊須知、出入境流程介紹</a:t>
                      </a:r>
                    </a:p>
                    <a:p>
                      <a:pPr marL="342900" lvl="0" indent="-342900">
                        <a:lnSpc>
                          <a:spcPts val="2500"/>
                        </a:lnSpc>
                        <a:spcAft>
                          <a:spcPts val="0"/>
                        </a:spcAft>
                        <a:buFont typeface="+mj-lt"/>
                        <a:buAutoNum type="arabicPeriod"/>
                      </a:pPr>
                      <a:r>
                        <a:rPr lang="zh-TW" sz="1400" b="0" kern="100" dirty="0">
                          <a:solidFill>
                            <a:schemeClr val="tx1"/>
                          </a:solidFill>
                          <a:effectLst/>
                        </a:rPr>
                        <a:t>表演節目演練及驗收</a:t>
                      </a:r>
                      <a:endParaRPr lang="zh-TW" sz="1400" b="0" kern="100" dirty="0">
                        <a:solidFill>
                          <a:schemeClr val="tx1"/>
                        </a:solidFill>
                        <a:effectLst/>
                        <a:latin typeface="Calibri" panose="020F0502020204030204" pitchFamily="34" charset="0"/>
                        <a:ea typeface="新細明體" panose="02020500000000000000" pitchFamily="18" charset="-120"/>
                        <a:cs typeface="Times New Roman" panose="02020603050405020304" pitchFamily="18" charset="0"/>
                      </a:endParaRPr>
                    </a:p>
                  </a:txBody>
                  <a:tcPr marL="26031" marR="26031"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60000"/>
                        <a:lumOff val="40000"/>
                      </a:schemeClr>
                    </a:solidFill>
                  </a:tcPr>
                </a:tc>
                <a:extLst>
                  <a:ext uri="{0D108BD9-81ED-4DB2-BD59-A6C34878D82A}">
                    <a16:rowId xmlns:a16="http://schemas.microsoft.com/office/drawing/2014/main" val="2419224386"/>
                  </a:ext>
                </a:extLst>
              </a:tr>
            </a:tbl>
          </a:graphicData>
        </a:graphic>
      </p:graphicFrame>
      <p:graphicFrame>
        <p:nvGraphicFramePr>
          <p:cNvPr id="22" name="表格 21"/>
          <p:cNvGraphicFramePr>
            <a:graphicFrameLocks noGrp="1"/>
          </p:cNvGraphicFramePr>
          <p:nvPr>
            <p:extLst>
              <p:ext uri="{D42A27DB-BD31-4B8C-83A1-F6EECF244321}">
                <p14:modId xmlns:p14="http://schemas.microsoft.com/office/powerpoint/2010/main" val="286228320"/>
              </p:ext>
            </p:extLst>
          </p:nvPr>
        </p:nvGraphicFramePr>
        <p:xfrm>
          <a:off x="5281863" y="183179"/>
          <a:ext cx="4825799" cy="326994"/>
        </p:xfrm>
        <a:graphic>
          <a:graphicData uri="http://schemas.openxmlformats.org/drawingml/2006/table">
            <a:tbl>
              <a:tblPr firstRow="1" firstCol="1" lastRow="1" lastCol="1" bandRow="1" bandCol="1">
                <a:tableStyleId>{21E4AEA4-8DFA-4A89-87EB-49C32662AFE0}</a:tableStyleId>
              </a:tblPr>
              <a:tblGrid>
                <a:gridCol w="428159">
                  <a:extLst>
                    <a:ext uri="{9D8B030D-6E8A-4147-A177-3AD203B41FA5}">
                      <a16:colId xmlns:a16="http://schemas.microsoft.com/office/drawing/2014/main" val="3124865139"/>
                    </a:ext>
                  </a:extLst>
                </a:gridCol>
                <a:gridCol w="4397640">
                  <a:extLst>
                    <a:ext uri="{9D8B030D-6E8A-4147-A177-3AD203B41FA5}">
                      <a16:colId xmlns:a16="http://schemas.microsoft.com/office/drawing/2014/main" val="3142854204"/>
                    </a:ext>
                  </a:extLst>
                </a:gridCol>
              </a:tblGrid>
              <a:tr h="326994">
                <a:tc>
                  <a:txBody>
                    <a:bodyPr/>
                    <a:lstStyle/>
                    <a:p>
                      <a:pPr algn="ctr">
                        <a:lnSpc>
                          <a:spcPts val="2500"/>
                        </a:lnSpc>
                        <a:spcAft>
                          <a:spcPts val="0"/>
                        </a:spcAft>
                      </a:pPr>
                      <a:r>
                        <a:rPr lang="zh-TW" sz="1400" b="1" kern="100" dirty="0">
                          <a:solidFill>
                            <a:schemeClr val="tx1"/>
                          </a:solidFill>
                          <a:effectLst/>
                        </a:rPr>
                        <a:t>時數</a:t>
                      </a:r>
                      <a:endParaRPr lang="zh-TW" sz="1400" b="1" kern="100" dirty="0">
                        <a:solidFill>
                          <a:schemeClr val="tx1"/>
                        </a:solidFill>
                        <a:effectLst/>
                        <a:latin typeface="Calibri" panose="020F0502020204030204" pitchFamily="34" charset="0"/>
                        <a:ea typeface="新細明體" panose="02020500000000000000" pitchFamily="18" charset="-120"/>
                        <a:cs typeface="Times New Roman" panose="02020603050405020304" pitchFamily="18" charset="0"/>
                      </a:endParaRPr>
                    </a:p>
                  </a:txBody>
                  <a:tcPr marL="26031" marR="26031"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60000"/>
                        <a:lumOff val="40000"/>
                      </a:schemeClr>
                    </a:solidFill>
                  </a:tcPr>
                </a:tc>
                <a:tc>
                  <a:txBody>
                    <a:bodyPr/>
                    <a:lstStyle/>
                    <a:p>
                      <a:pPr algn="ctr">
                        <a:lnSpc>
                          <a:spcPts val="2500"/>
                        </a:lnSpc>
                        <a:spcAft>
                          <a:spcPts val="0"/>
                        </a:spcAft>
                      </a:pPr>
                      <a:r>
                        <a:rPr lang="zh-TW" sz="1400" b="1" kern="100" dirty="0">
                          <a:solidFill>
                            <a:schemeClr val="tx1"/>
                          </a:solidFill>
                          <a:effectLst/>
                        </a:rPr>
                        <a:t>課程</a:t>
                      </a:r>
                      <a:r>
                        <a:rPr lang="en-US" sz="1400" b="1" kern="100" dirty="0">
                          <a:solidFill>
                            <a:schemeClr val="tx1"/>
                          </a:solidFill>
                          <a:effectLst/>
                        </a:rPr>
                        <a:t>/</a:t>
                      </a:r>
                      <a:r>
                        <a:rPr lang="zh-TW" sz="1400" b="1" kern="100" dirty="0">
                          <a:solidFill>
                            <a:schemeClr val="tx1"/>
                          </a:solidFill>
                          <a:effectLst/>
                        </a:rPr>
                        <a:t>活動內容</a:t>
                      </a:r>
                      <a:endParaRPr lang="zh-TW" sz="1400" b="1" kern="100" dirty="0">
                        <a:solidFill>
                          <a:schemeClr val="tx1"/>
                        </a:solidFill>
                        <a:effectLst/>
                        <a:latin typeface="Calibri" panose="020F0502020204030204" pitchFamily="34" charset="0"/>
                        <a:ea typeface="新細明體" panose="02020500000000000000" pitchFamily="18" charset="-120"/>
                        <a:cs typeface="Times New Roman" panose="02020603050405020304" pitchFamily="18" charset="0"/>
                      </a:endParaRPr>
                    </a:p>
                  </a:txBody>
                  <a:tcPr marL="26031" marR="26031"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60000"/>
                        <a:lumOff val="40000"/>
                      </a:schemeClr>
                    </a:solidFill>
                  </a:tcPr>
                </a:tc>
                <a:extLst>
                  <a:ext uri="{0D108BD9-81ED-4DB2-BD59-A6C34878D82A}">
                    <a16:rowId xmlns:a16="http://schemas.microsoft.com/office/drawing/2014/main" val="4159254568"/>
                  </a:ext>
                </a:extLst>
              </a:tr>
            </a:tbl>
          </a:graphicData>
        </a:graphic>
      </p:graphicFrame>
      <p:sp>
        <p:nvSpPr>
          <p:cNvPr id="23" name="文字方塊 22"/>
          <p:cNvSpPr txBox="1"/>
          <p:nvPr/>
        </p:nvSpPr>
        <p:spPr>
          <a:xfrm>
            <a:off x="10489120" y="641445"/>
            <a:ext cx="1138773" cy="5445456"/>
          </a:xfrm>
          <a:prstGeom prst="rect">
            <a:avLst/>
          </a:prstGeom>
          <a:noFill/>
        </p:spPr>
        <p:txBody>
          <a:bodyPr vert="eaVert" wrap="square" rtlCol="0">
            <a:spAutoFit/>
          </a:bodyPr>
          <a:lstStyle/>
          <a:p>
            <a:r>
              <a:rPr lang="zh-TW" altLang="en-US" sz="4400" b="1" dirty="0"/>
              <a:t>行前課程課表</a:t>
            </a:r>
            <a:endParaRPr lang="en-US" altLang="zh-TW" sz="4400" b="1" dirty="0"/>
          </a:p>
          <a:p>
            <a:r>
              <a:rPr lang="en-US" altLang="zh-TW" dirty="0"/>
              <a:t>(</a:t>
            </a:r>
            <a:r>
              <a:rPr lang="zh-TW" altLang="en-US" dirty="0"/>
              <a:t>資料來源：花蓮縣東華附小）</a:t>
            </a:r>
          </a:p>
        </p:txBody>
      </p:sp>
    </p:spTree>
    <p:extLst>
      <p:ext uri="{BB962C8B-B14F-4D97-AF65-F5344CB8AC3E}">
        <p14:creationId xmlns:p14="http://schemas.microsoft.com/office/powerpoint/2010/main" val="258223899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endParaRPr lang="zh-TW" altLang="en-US" dirty="0"/>
          </a:p>
        </p:txBody>
      </p:sp>
      <p:sp>
        <p:nvSpPr>
          <p:cNvPr id="4" name="投影片編號版面配置區 3"/>
          <p:cNvSpPr>
            <a:spLocks noGrp="1"/>
          </p:cNvSpPr>
          <p:nvPr>
            <p:ph type="sldNum" sz="quarter" idx="12"/>
          </p:nvPr>
        </p:nvSpPr>
        <p:spPr/>
        <p:txBody>
          <a:bodyPr/>
          <a:lstStyle/>
          <a:p>
            <a:fld id="{509E59D0-4C56-4ECF-ACC9-E297287AB25A}" type="slidenum">
              <a:rPr lang="zh-TW" altLang="en-US" smtClean="0"/>
              <a:pPr/>
              <a:t>28</a:t>
            </a:fld>
            <a:endParaRPr lang="zh-TW" altLang="en-US" dirty="0"/>
          </a:p>
        </p:txBody>
      </p:sp>
      <p:graphicFrame>
        <p:nvGraphicFramePr>
          <p:cNvPr id="7" name="表格 6"/>
          <p:cNvGraphicFramePr>
            <a:graphicFrameLocks noGrp="1"/>
          </p:cNvGraphicFramePr>
          <p:nvPr>
            <p:extLst>
              <p:ext uri="{D42A27DB-BD31-4B8C-83A1-F6EECF244321}">
                <p14:modId xmlns:p14="http://schemas.microsoft.com/office/powerpoint/2010/main" val="4072958750"/>
              </p:ext>
            </p:extLst>
          </p:nvPr>
        </p:nvGraphicFramePr>
        <p:xfrm>
          <a:off x="96252" y="143046"/>
          <a:ext cx="7579895" cy="6507498"/>
        </p:xfrm>
        <a:graphic>
          <a:graphicData uri="http://schemas.openxmlformats.org/drawingml/2006/table">
            <a:tbl>
              <a:tblPr firstRow="1" firstCol="1" lastRow="1" lastCol="1" bandRow="1" bandCol="1">
                <a:tableStyleId>{5C22544A-7EE6-4342-B048-85BDC9FD1C3A}</a:tableStyleId>
              </a:tblPr>
              <a:tblGrid>
                <a:gridCol w="541421">
                  <a:extLst>
                    <a:ext uri="{9D8B030D-6E8A-4147-A177-3AD203B41FA5}">
                      <a16:colId xmlns:a16="http://schemas.microsoft.com/office/drawing/2014/main" val="2279216636"/>
                    </a:ext>
                  </a:extLst>
                </a:gridCol>
                <a:gridCol w="1804737">
                  <a:extLst>
                    <a:ext uri="{9D8B030D-6E8A-4147-A177-3AD203B41FA5}">
                      <a16:colId xmlns:a16="http://schemas.microsoft.com/office/drawing/2014/main" val="1594125788"/>
                    </a:ext>
                  </a:extLst>
                </a:gridCol>
                <a:gridCol w="5233737">
                  <a:extLst>
                    <a:ext uri="{9D8B030D-6E8A-4147-A177-3AD203B41FA5}">
                      <a16:colId xmlns:a16="http://schemas.microsoft.com/office/drawing/2014/main" val="422328650"/>
                    </a:ext>
                  </a:extLst>
                </a:gridCol>
              </a:tblGrid>
              <a:tr h="289578">
                <a:tc>
                  <a:txBody>
                    <a:bodyPr/>
                    <a:lstStyle/>
                    <a:p>
                      <a:pPr algn="ctr">
                        <a:lnSpc>
                          <a:spcPts val="1200"/>
                        </a:lnSpc>
                        <a:spcAft>
                          <a:spcPts val="0"/>
                        </a:spcAft>
                      </a:pPr>
                      <a:r>
                        <a:rPr lang="zh-TW" sz="1400" b="0" kern="100" dirty="0">
                          <a:solidFill>
                            <a:schemeClr val="tx1"/>
                          </a:solidFill>
                          <a:effectLst/>
                        </a:rPr>
                        <a:t>日期</a:t>
                      </a:r>
                      <a:endParaRPr lang="zh-TW" sz="1400" b="0" kern="100" dirty="0">
                        <a:solidFill>
                          <a:schemeClr val="tx1"/>
                        </a:solidFill>
                        <a:effectLst/>
                        <a:latin typeface="Calibri" panose="020F0502020204030204" pitchFamily="34" charset="0"/>
                        <a:ea typeface="新細明體" panose="02020500000000000000" pitchFamily="18" charset="-120"/>
                        <a:cs typeface="Times New Roman" panose="02020603050405020304" pitchFamily="18" charset="0"/>
                      </a:endParaRPr>
                    </a:p>
                  </a:txBody>
                  <a:tcPr marL="47963" marR="47963"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60000"/>
                        <a:lumOff val="40000"/>
                      </a:schemeClr>
                    </a:solidFill>
                  </a:tcPr>
                </a:tc>
                <a:tc>
                  <a:txBody>
                    <a:bodyPr/>
                    <a:lstStyle/>
                    <a:p>
                      <a:pPr algn="ctr">
                        <a:lnSpc>
                          <a:spcPts val="1200"/>
                        </a:lnSpc>
                        <a:spcAft>
                          <a:spcPts val="0"/>
                        </a:spcAft>
                      </a:pPr>
                      <a:r>
                        <a:rPr lang="zh-TW" sz="1400" b="0" kern="100" dirty="0">
                          <a:solidFill>
                            <a:schemeClr val="tx1"/>
                          </a:solidFill>
                          <a:effectLst/>
                        </a:rPr>
                        <a:t>課程／活動內容</a:t>
                      </a:r>
                      <a:endParaRPr lang="zh-TW" sz="1400" b="0" kern="100" dirty="0">
                        <a:solidFill>
                          <a:schemeClr val="tx1"/>
                        </a:solidFill>
                        <a:effectLst/>
                        <a:latin typeface="Calibri" panose="020F0502020204030204" pitchFamily="34" charset="0"/>
                        <a:ea typeface="新細明體" panose="02020500000000000000" pitchFamily="18" charset="-120"/>
                        <a:cs typeface="Times New Roman" panose="02020603050405020304" pitchFamily="18" charset="0"/>
                      </a:endParaRPr>
                    </a:p>
                  </a:txBody>
                  <a:tcPr marL="47963" marR="47963"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60000"/>
                        <a:lumOff val="40000"/>
                      </a:schemeClr>
                    </a:solidFill>
                  </a:tcPr>
                </a:tc>
                <a:tc>
                  <a:txBody>
                    <a:bodyPr/>
                    <a:lstStyle/>
                    <a:p>
                      <a:pPr algn="ctr">
                        <a:lnSpc>
                          <a:spcPts val="1200"/>
                        </a:lnSpc>
                        <a:spcAft>
                          <a:spcPts val="0"/>
                        </a:spcAft>
                      </a:pPr>
                      <a:r>
                        <a:rPr lang="zh-TW" sz="1400" b="0" kern="100" dirty="0">
                          <a:solidFill>
                            <a:schemeClr val="tx1"/>
                          </a:solidFill>
                          <a:effectLst/>
                        </a:rPr>
                        <a:t>交流學習重點</a:t>
                      </a:r>
                      <a:endParaRPr lang="zh-TW" sz="1400" b="0" kern="100" dirty="0">
                        <a:solidFill>
                          <a:schemeClr val="tx1"/>
                        </a:solidFill>
                        <a:effectLst/>
                        <a:latin typeface="Calibri" panose="020F0502020204030204" pitchFamily="34" charset="0"/>
                        <a:ea typeface="新細明體" panose="02020500000000000000" pitchFamily="18" charset="-120"/>
                        <a:cs typeface="Times New Roman" panose="02020603050405020304" pitchFamily="18" charset="0"/>
                      </a:endParaRPr>
                    </a:p>
                  </a:txBody>
                  <a:tcPr marL="47963" marR="47963"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60000"/>
                        <a:lumOff val="40000"/>
                      </a:schemeClr>
                    </a:solidFill>
                  </a:tcPr>
                </a:tc>
                <a:extLst>
                  <a:ext uri="{0D108BD9-81ED-4DB2-BD59-A6C34878D82A}">
                    <a16:rowId xmlns:a16="http://schemas.microsoft.com/office/drawing/2014/main" val="2158554563"/>
                  </a:ext>
                </a:extLst>
              </a:tr>
              <a:tr h="2204999">
                <a:tc>
                  <a:txBody>
                    <a:bodyPr/>
                    <a:lstStyle/>
                    <a:p>
                      <a:pPr algn="ctr">
                        <a:lnSpc>
                          <a:spcPts val="1200"/>
                        </a:lnSpc>
                        <a:spcAft>
                          <a:spcPts val="0"/>
                        </a:spcAft>
                      </a:pPr>
                      <a:r>
                        <a:rPr lang="en-US" sz="1400" b="0" kern="100" dirty="0">
                          <a:solidFill>
                            <a:schemeClr val="tx1"/>
                          </a:solidFill>
                          <a:effectLst/>
                        </a:rPr>
                        <a:t>DAY 1</a:t>
                      </a:r>
                      <a:endParaRPr lang="zh-TW" sz="1400" b="0" kern="100" dirty="0">
                        <a:solidFill>
                          <a:schemeClr val="tx1"/>
                        </a:solidFill>
                        <a:effectLst/>
                        <a:latin typeface="Calibri" panose="020F0502020204030204" pitchFamily="34" charset="0"/>
                        <a:ea typeface="新細明體" panose="02020500000000000000" pitchFamily="18" charset="-120"/>
                        <a:cs typeface="Times New Roman" panose="02020603050405020304" pitchFamily="18" charset="0"/>
                      </a:endParaRPr>
                    </a:p>
                  </a:txBody>
                  <a:tcPr marL="47963" marR="47963"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60000"/>
                        <a:lumOff val="40000"/>
                      </a:schemeClr>
                    </a:solidFill>
                  </a:tcPr>
                </a:tc>
                <a:tc>
                  <a:txBody>
                    <a:bodyPr/>
                    <a:lstStyle/>
                    <a:p>
                      <a:pPr marL="342900" lvl="0" indent="-342900">
                        <a:lnSpc>
                          <a:spcPts val="1700"/>
                        </a:lnSpc>
                        <a:spcAft>
                          <a:spcPts val="0"/>
                        </a:spcAft>
                        <a:buFont typeface="+mj-lt"/>
                        <a:buAutoNum type="arabicPeriod"/>
                      </a:pPr>
                      <a:r>
                        <a:rPr lang="zh-TW" sz="1400" b="0" kern="100" dirty="0">
                          <a:solidFill>
                            <a:schemeClr val="tx1"/>
                          </a:solidFill>
                          <a:effectLst/>
                        </a:rPr>
                        <a:t>花蓮</a:t>
                      </a:r>
                      <a:r>
                        <a:rPr lang="en-US" sz="1400" b="0" kern="100" dirty="0">
                          <a:solidFill>
                            <a:schemeClr val="tx1"/>
                          </a:solidFill>
                          <a:effectLst/>
                          <a:sym typeface="Wingdings" panose="05000000000000000000" pitchFamily="2" charset="2"/>
                        </a:rPr>
                        <a:t></a:t>
                      </a:r>
                      <a:r>
                        <a:rPr lang="zh-TW" sz="1400" b="0" kern="100" dirty="0">
                          <a:solidFill>
                            <a:schemeClr val="tx1"/>
                          </a:solidFill>
                          <a:effectLst/>
                        </a:rPr>
                        <a:t>桃園</a:t>
                      </a:r>
                      <a:r>
                        <a:rPr lang="en-US" sz="1400" b="0" kern="100" dirty="0">
                          <a:solidFill>
                            <a:schemeClr val="tx1"/>
                          </a:solidFill>
                          <a:effectLst/>
                          <a:sym typeface="Wingdings" panose="05000000000000000000" pitchFamily="2" charset="2"/>
                        </a:rPr>
                        <a:t></a:t>
                      </a:r>
                      <a:r>
                        <a:rPr lang="zh-TW" sz="1400" b="0" kern="100" dirty="0">
                          <a:solidFill>
                            <a:schemeClr val="tx1"/>
                          </a:solidFill>
                          <a:effectLst/>
                        </a:rPr>
                        <a:t>大阪關西空港</a:t>
                      </a:r>
                    </a:p>
                    <a:p>
                      <a:pPr marL="342900" lvl="0" indent="-342900">
                        <a:lnSpc>
                          <a:spcPts val="1700"/>
                        </a:lnSpc>
                        <a:spcAft>
                          <a:spcPts val="0"/>
                        </a:spcAft>
                        <a:buFont typeface="+mj-lt"/>
                        <a:buAutoNum type="arabicPeriod"/>
                      </a:pPr>
                      <a:r>
                        <a:rPr lang="zh-TW" sz="1400" b="0" kern="100" dirty="0">
                          <a:solidFill>
                            <a:schemeClr val="tx1"/>
                          </a:solidFill>
                          <a:effectLst/>
                        </a:rPr>
                        <a:t>超市大搜查</a:t>
                      </a:r>
                      <a:r>
                        <a:rPr lang="en-US" sz="1400" b="0" kern="100" dirty="0">
                          <a:solidFill>
                            <a:schemeClr val="tx1"/>
                          </a:solidFill>
                          <a:effectLst/>
                        </a:rPr>
                        <a:t>@</a:t>
                      </a:r>
                      <a:r>
                        <a:rPr lang="zh-TW" sz="1400" b="0" kern="100" dirty="0">
                          <a:solidFill>
                            <a:schemeClr val="tx1"/>
                          </a:solidFill>
                          <a:effectLst/>
                        </a:rPr>
                        <a:t>大阪</a:t>
                      </a:r>
                    </a:p>
                    <a:p>
                      <a:pPr marL="342900" lvl="0" indent="-342900">
                        <a:lnSpc>
                          <a:spcPts val="1700"/>
                        </a:lnSpc>
                        <a:spcAft>
                          <a:spcPts val="0"/>
                        </a:spcAft>
                        <a:buFont typeface="+mj-lt"/>
                        <a:buAutoNum type="arabicPeriod"/>
                      </a:pPr>
                      <a:r>
                        <a:rPr lang="zh-TW" sz="1400" b="0" kern="100" dirty="0">
                          <a:solidFill>
                            <a:schemeClr val="tx1"/>
                          </a:solidFill>
                          <a:effectLst/>
                        </a:rPr>
                        <a:t>飯店住宿</a:t>
                      </a:r>
                      <a:r>
                        <a:rPr lang="en-US" sz="1400" b="0" kern="100" dirty="0">
                          <a:solidFill>
                            <a:schemeClr val="tx1"/>
                          </a:solidFill>
                          <a:effectLst/>
                        </a:rPr>
                        <a:t>&amp;</a:t>
                      </a:r>
                      <a:r>
                        <a:rPr lang="zh-TW" sz="1400" b="0" kern="100" dirty="0">
                          <a:solidFill>
                            <a:schemeClr val="tx1"/>
                          </a:solidFill>
                          <a:effectLst/>
                        </a:rPr>
                        <a:t>準備入校交流表演及物品</a:t>
                      </a:r>
                      <a:endParaRPr lang="zh-TW" sz="1400" b="0" kern="100" dirty="0">
                        <a:solidFill>
                          <a:schemeClr val="tx1"/>
                        </a:solidFill>
                        <a:effectLst/>
                        <a:latin typeface="Calibri" panose="020F0502020204030204" pitchFamily="34" charset="0"/>
                        <a:ea typeface="新細明體" panose="02020500000000000000" pitchFamily="18" charset="-120"/>
                        <a:cs typeface="Times New Roman" panose="02020603050405020304" pitchFamily="18" charset="0"/>
                      </a:endParaRPr>
                    </a:p>
                  </a:txBody>
                  <a:tcPr marL="47963" marR="47963"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60000"/>
                        <a:lumOff val="40000"/>
                      </a:schemeClr>
                    </a:solidFill>
                  </a:tcPr>
                </a:tc>
                <a:tc>
                  <a:txBody>
                    <a:bodyPr/>
                    <a:lstStyle/>
                    <a:p>
                      <a:pPr marL="228600" lvl="0" indent="-228600">
                        <a:buFont typeface="+mj-lt"/>
                        <a:buAutoNum type="arabicPeriod"/>
                      </a:pPr>
                      <a:r>
                        <a:rPr lang="zh-TW" altLang="zh-TW" sz="1400" b="0" kern="1200" dirty="0">
                          <a:solidFill>
                            <a:schemeClr val="tx1"/>
                          </a:solidFill>
                          <a:effectLst/>
                          <a:latin typeface="+mn-lt"/>
                          <a:ea typeface="+mn-ea"/>
                          <a:cs typeface="+mn-cs"/>
                        </a:rPr>
                        <a:t>生活與行李自理</a:t>
                      </a:r>
                      <a:br>
                        <a:rPr lang="en-US" altLang="zh-TW" sz="1400" b="0" kern="1200" dirty="0">
                          <a:solidFill>
                            <a:schemeClr val="tx1"/>
                          </a:solidFill>
                          <a:effectLst/>
                          <a:latin typeface="+mn-lt"/>
                          <a:ea typeface="+mn-ea"/>
                          <a:cs typeface="+mn-cs"/>
                        </a:rPr>
                      </a:br>
                      <a:r>
                        <a:rPr lang="zh-TW" altLang="zh-TW" sz="1400" b="0" kern="1200" dirty="0">
                          <a:solidFill>
                            <a:schemeClr val="tx1"/>
                          </a:solidFill>
                          <a:effectLst/>
                          <a:latin typeface="+mn-lt"/>
                          <a:ea typeface="+mn-ea"/>
                          <a:cs typeface="+mn-cs"/>
                        </a:rPr>
                        <a:t>學生透過出訪導航課程學習教育旅行須知，能對自我有責任心、對團隊有互助態度、對學習目標能主動省思。</a:t>
                      </a:r>
                    </a:p>
                    <a:p>
                      <a:pPr marL="228600" lvl="0" indent="-228600">
                        <a:buFont typeface="+mj-lt"/>
                        <a:buAutoNum type="arabicPeriod"/>
                      </a:pPr>
                      <a:r>
                        <a:rPr lang="zh-TW" altLang="zh-TW" sz="1400" b="0" kern="1200" dirty="0">
                          <a:solidFill>
                            <a:schemeClr val="tx1"/>
                          </a:solidFill>
                          <a:effectLst/>
                          <a:latin typeface="+mn-lt"/>
                          <a:ea typeface="+mn-ea"/>
                          <a:cs typeface="+mn-cs"/>
                        </a:rPr>
                        <a:t>學習出國須知</a:t>
                      </a:r>
                      <a:br>
                        <a:rPr lang="en-US" altLang="zh-TW" sz="1400" b="0" kern="1200" dirty="0">
                          <a:solidFill>
                            <a:schemeClr val="tx1"/>
                          </a:solidFill>
                          <a:effectLst/>
                          <a:latin typeface="+mn-lt"/>
                          <a:ea typeface="+mn-ea"/>
                          <a:cs typeface="+mn-cs"/>
                        </a:rPr>
                      </a:br>
                      <a:r>
                        <a:rPr lang="zh-TW" altLang="zh-TW" sz="1400" b="0" kern="1200" dirty="0">
                          <a:solidFill>
                            <a:schemeClr val="tx1"/>
                          </a:solidFill>
                          <a:effectLst/>
                          <a:latin typeface="+mn-lt"/>
                          <a:ea typeface="+mn-ea"/>
                          <a:cs typeface="+mn-cs"/>
                        </a:rPr>
                        <a:t>學生能覺察並正視自己對國家的責任，在出訪交流行程中學習出入境流程、國際禮儀、跨文化溝通等技能，並隨時具備向外國友人介紹台灣的能力與意願，盡力做好國民外交。</a:t>
                      </a:r>
                    </a:p>
                    <a:p>
                      <a:pPr marL="228600" lvl="0" indent="-228600">
                        <a:buFont typeface="+mj-lt"/>
                        <a:buAutoNum type="arabicPeriod"/>
                      </a:pPr>
                      <a:r>
                        <a:rPr lang="zh-TW" altLang="zh-TW" sz="1400" b="0" kern="1200" dirty="0">
                          <a:solidFill>
                            <a:schemeClr val="tx1"/>
                          </a:solidFill>
                          <a:effectLst/>
                          <a:latin typeface="+mn-lt"/>
                          <a:ea typeface="+mn-ea"/>
                          <a:cs typeface="+mn-cs"/>
                        </a:rPr>
                        <a:t>專題</a:t>
                      </a:r>
                      <a:r>
                        <a:rPr lang="en-US" altLang="zh-TW" sz="1400" b="0" kern="1200" dirty="0">
                          <a:solidFill>
                            <a:schemeClr val="tx1"/>
                          </a:solidFill>
                          <a:effectLst/>
                          <a:latin typeface="+mn-lt"/>
                          <a:ea typeface="+mn-ea"/>
                          <a:cs typeface="+mn-cs"/>
                        </a:rPr>
                        <a:t>—</a:t>
                      </a:r>
                      <a:r>
                        <a:rPr lang="zh-TW" altLang="zh-TW" sz="1400" b="0" kern="1200" dirty="0">
                          <a:solidFill>
                            <a:schemeClr val="tx1"/>
                          </a:solidFill>
                          <a:effectLst/>
                          <a:latin typeface="+mn-lt"/>
                          <a:ea typeface="+mn-ea"/>
                          <a:cs typeface="+mn-cs"/>
                        </a:rPr>
                        <a:t>超市大搜查</a:t>
                      </a:r>
                      <a:r>
                        <a:rPr lang="en-US" altLang="zh-TW" sz="1400" b="0" kern="1200" dirty="0">
                          <a:solidFill>
                            <a:schemeClr val="tx1"/>
                          </a:solidFill>
                          <a:effectLst/>
                          <a:latin typeface="+mn-lt"/>
                          <a:ea typeface="+mn-ea"/>
                          <a:cs typeface="+mn-cs"/>
                        </a:rPr>
                        <a:t>vs</a:t>
                      </a:r>
                      <a:r>
                        <a:rPr lang="zh-TW" altLang="zh-TW" sz="1400" b="0" kern="1200" dirty="0">
                          <a:solidFill>
                            <a:schemeClr val="tx1"/>
                          </a:solidFill>
                          <a:effectLst/>
                          <a:latin typeface="+mn-lt"/>
                          <a:ea typeface="+mn-ea"/>
                          <a:cs typeface="+mn-cs"/>
                        </a:rPr>
                        <a:t>最好的味覺禮物</a:t>
                      </a:r>
                      <a:br>
                        <a:rPr lang="en-US" altLang="zh-TW" sz="1400" b="0" kern="1200" dirty="0">
                          <a:solidFill>
                            <a:schemeClr val="tx1"/>
                          </a:solidFill>
                          <a:effectLst/>
                          <a:latin typeface="+mn-lt"/>
                          <a:ea typeface="+mn-ea"/>
                          <a:cs typeface="+mn-cs"/>
                        </a:rPr>
                      </a:br>
                      <a:r>
                        <a:rPr lang="zh-TW" altLang="zh-TW" sz="1400" b="0" kern="1200" dirty="0">
                          <a:solidFill>
                            <a:schemeClr val="tx1"/>
                          </a:solidFill>
                          <a:effectLst/>
                          <a:latin typeface="+mn-lt"/>
                          <a:ea typeface="+mn-ea"/>
                          <a:cs typeface="+mn-cs"/>
                        </a:rPr>
                        <a:t>學生踏查在地超市，認識當地物產與特色，並運用校內文化走讀課程經驗，理解特色產業與永續發展的關連性。</a:t>
                      </a:r>
                    </a:p>
                    <a:p>
                      <a:pPr marL="0" lvl="0" indent="0">
                        <a:lnSpc>
                          <a:spcPts val="1200"/>
                        </a:lnSpc>
                        <a:spcAft>
                          <a:spcPts val="0"/>
                        </a:spcAft>
                        <a:buFont typeface="Wingdings" panose="05000000000000000000" pitchFamily="2" charset="2"/>
                        <a:buNone/>
                      </a:pPr>
                      <a:endParaRPr lang="zh-TW" sz="1400" b="0" kern="100" dirty="0">
                        <a:solidFill>
                          <a:schemeClr val="tx1"/>
                        </a:solidFill>
                        <a:effectLst/>
                        <a:latin typeface="Calibri" panose="020F0502020204030204" pitchFamily="34" charset="0"/>
                        <a:ea typeface="新細明體" panose="02020500000000000000" pitchFamily="18" charset="-120"/>
                        <a:cs typeface="Times New Roman" panose="02020603050405020304" pitchFamily="18" charset="0"/>
                      </a:endParaRPr>
                    </a:p>
                  </a:txBody>
                  <a:tcPr marL="47963" marR="47963"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60000"/>
                        <a:lumOff val="40000"/>
                      </a:schemeClr>
                    </a:solidFill>
                  </a:tcPr>
                </a:tc>
                <a:extLst>
                  <a:ext uri="{0D108BD9-81ED-4DB2-BD59-A6C34878D82A}">
                    <a16:rowId xmlns:a16="http://schemas.microsoft.com/office/drawing/2014/main" val="3870580326"/>
                  </a:ext>
                </a:extLst>
              </a:tr>
              <a:tr h="2213514">
                <a:tc>
                  <a:txBody>
                    <a:bodyPr/>
                    <a:lstStyle/>
                    <a:p>
                      <a:pPr algn="ctr">
                        <a:lnSpc>
                          <a:spcPts val="1200"/>
                        </a:lnSpc>
                        <a:spcAft>
                          <a:spcPts val="0"/>
                        </a:spcAft>
                      </a:pPr>
                      <a:r>
                        <a:rPr lang="en-US" sz="1400" b="0" kern="100">
                          <a:solidFill>
                            <a:schemeClr val="tx1"/>
                          </a:solidFill>
                          <a:effectLst/>
                        </a:rPr>
                        <a:t>DAY 2</a:t>
                      </a:r>
                      <a:endParaRPr lang="zh-TW" sz="1400" b="0" kern="100">
                        <a:solidFill>
                          <a:schemeClr val="tx1"/>
                        </a:solidFill>
                        <a:effectLst/>
                        <a:latin typeface="Calibri" panose="020F0502020204030204" pitchFamily="34" charset="0"/>
                        <a:ea typeface="新細明體" panose="02020500000000000000" pitchFamily="18" charset="-120"/>
                        <a:cs typeface="Times New Roman" panose="02020603050405020304" pitchFamily="18" charset="0"/>
                      </a:endParaRPr>
                    </a:p>
                  </a:txBody>
                  <a:tcPr marL="47963" marR="47963"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60000"/>
                        <a:lumOff val="40000"/>
                      </a:schemeClr>
                    </a:solidFill>
                  </a:tcPr>
                </a:tc>
                <a:tc>
                  <a:txBody>
                    <a:bodyPr/>
                    <a:lstStyle/>
                    <a:p>
                      <a:pPr marL="342900" lvl="0" indent="-342900">
                        <a:lnSpc>
                          <a:spcPts val="1700"/>
                        </a:lnSpc>
                        <a:spcAft>
                          <a:spcPts val="0"/>
                        </a:spcAft>
                        <a:buFont typeface="+mj-lt"/>
                        <a:buAutoNum type="arabicPeriod"/>
                      </a:pPr>
                      <a:r>
                        <a:rPr lang="zh-TW" sz="1400" b="0" kern="100">
                          <a:solidFill>
                            <a:schemeClr val="tx1"/>
                          </a:solidFill>
                          <a:effectLst/>
                        </a:rPr>
                        <a:t>池田小學校入校交流</a:t>
                      </a:r>
                    </a:p>
                    <a:p>
                      <a:pPr marL="342900" lvl="0" indent="-342900">
                        <a:lnSpc>
                          <a:spcPts val="1700"/>
                        </a:lnSpc>
                        <a:spcAft>
                          <a:spcPts val="0"/>
                        </a:spcAft>
                        <a:buFont typeface="+mj-lt"/>
                        <a:buAutoNum type="arabicPeriod"/>
                      </a:pPr>
                      <a:r>
                        <a:rPr lang="zh-TW" sz="1400" b="0" kern="100">
                          <a:solidFill>
                            <a:schemeClr val="tx1"/>
                          </a:solidFill>
                          <a:effectLst/>
                        </a:rPr>
                        <a:t>台日港三校交流</a:t>
                      </a:r>
                    </a:p>
                    <a:p>
                      <a:pPr marL="342900" lvl="0" indent="-342900">
                        <a:lnSpc>
                          <a:spcPts val="1700"/>
                        </a:lnSpc>
                        <a:spcAft>
                          <a:spcPts val="0"/>
                        </a:spcAft>
                        <a:buFont typeface="+mj-lt"/>
                        <a:buAutoNum type="arabicPeriod"/>
                      </a:pPr>
                      <a:r>
                        <a:rPr lang="zh-TW" sz="1400" b="0" kern="100">
                          <a:solidFill>
                            <a:schemeClr val="tx1"/>
                          </a:solidFill>
                          <a:effectLst/>
                        </a:rPr>
                        <a:t>歡迎會、分組入班交流、共享午餐</a:t>
                      </a:r>
                    </a:p>
                    <a:p>
                      <a:pPr marL="342900" lvl="0" indent="-342900">
                        <a:lnSpc>
                          <a:spcPts val="1700"/>
                        </a:lnSpc>
                        <a:spcAft>
                          <a:spcPts val="0"/>
                        </a:spcAft>
                        <a:buFont typeface="+mj-lt"/>
                        <a:buAutoNum type="arabicPeriod"/>
                      </a:pPr>
                      <a:r>
                        <a:rPr lang="zh-TW" sz="1400" b="0" kern="100">
                          <a:solidFill>
                            <a:schemeClr val="tx1"/>
                          </a:solidFill>
                          <a:effectLst/>
                        </a:rPr>
                        <a:t>文化體驗課程</a:t>
                      </a:r>
                      <a:r>
                        <a:rPr lang="en-US" sz="1400" b="0" kern="100">
                          <a:solidFill>
                            <a:schemeClr val="tx1"/>
                          </a:solidFill>
                          <a:effectLst/>
                        </a:rPr>
                        <a:t>(</a:t>
                      </a:r>
                      <a:r>
                        <a:rPr lang="zh-TW" sz="1400" b="0" kern="100">
                          <a:solidFill>
                            <a:schemeClr val="tx1"/>
                          </a:solidFill>
                          <a:effectLst/>
                        </a:rPr>
                        <a:t>童玩、太鼓、茶道</a:t>
                      </a:r>
                      <a:r>
                        <a:rPr lang="en-US" sz="1400" b="0" kern="100">
                          <a:solidFill>
                            <a:schemeClr val="tx1"/>
                          </a:solidFill>
                          <a:effectLst/>
                        </a:rPr>
                        <a:t>)</a:t>
                      </a:r>
                      <a:endParaRPr lang="zh-TW" sz="1400" b="0" kern="100">
                        <a:solidFill>
                          <a:schemeClr val="tx1"/>
                        </a:solidFill>
                        <a:effectLst/>
                      </a:endParaRPr>
                    </a:p>
                    <a:p>
                      <a:pPr marL="342900" lvl="0" indent="-342900">
                        <a:lnSpc>
                          <a:spcPts val="1700"/>
                        </a:lnSpc>
                        <a:spcAft>
                          <a:spcPts val="0"/>
                        </a:spcAft>
                        <a:buFont typeface="+mj-lt"/>
                        <a:buAutoNum type="arabicPeriod"/>
                      </a:pPr>
                      <a:r>
                        <a:rPr lang="zh-TW" sz="1400" b="0" kern="100">
                          <a:solidFill>
                            <a:schemeClr val="tx1"/>
                          </a:solidFill>
                          <a:effectLst/>
                        </a:rPr>
                        <a:t>接待家庭相見歡</a:t>
                      </a:r>
                      <a:endParaRPr lang="zh-TW" sz="1400" b="0" kern="100">
                        <a:solidFill>
                          <a:schemeClr val="tx1"/>
                        </a:solidFill>
                        <a:effectLst/>
                        <a:latin typeface="Calibri" panose="020F0502020204030204" pitchFamily="34" charset="0"/>
                        <a:ea typeface="新細明體" panose="02020500000000000000" pitchFamily="18" charset="-120"/>
                        <a:cs typeface="Times New Roman" panose="02020603050405020304" pitchFamily="18" charset="0"/>
                      </a:endParaRPr>
                    </a:p>
                  </a:txBody>
                  <a:tcPr marL="47963" marR="47963"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60000"/>
                        <a:lumOff val="40000"/>
                      </a:schemeClr>
                    </a:solidFill>
                  </a:tcPr>
                </a:tc>
                <a:tc>
                  <a:txBody>
                    <a:bodyPr/>
                    <a:lstStyle/>
                    <a:p>
                      <a:pPr marL="342900" lvl="0" indent="-342900">
                        <a:buFont typeface="+mj-lt"/>
                        <a:buAutoNum type="arabicPeriod"/>
                      </a:pPr>
                      <a:r>
                        <a:rPr lang="zh-TW" altLang="zh-TW" sz="1400" b="0" kern="1200" dirty="0">
                          <a:solidFill>
                            <a:schemeClr val="tx1"/>
                          </a:solidFill>
                          <a:effectLst/>
                          <a:latin typeface="+mn-lt"/>
                          <a:ea typeface="+mn-ea"/>
                          <a:cs typeface="+mn-cs"/>
                        </a:rPr>
                        <a:t>文化表演</a:t>
                      </a:r>
                      <a:r>
                        <a:rPr lang="en-US" altLang="zh-TW" sz="1400" b="0" kern="1200" dirty="0">
                          <a:solidFill>
                            <a:schemeClr val="tx1"/>
                          </a:solidFill>
                          <a:effectLst/>
                          <a:latin typeface="+mn-lt"/>
                          <a:ea typeface="+mn-ea"/>
                          <a:cs typeface="+mn-cs"/>
                        </a:rPr>
                        <a:t>&amp;</a:t>
                      </a:r>
                      <a:r>
                        <a:rPr lang="zh-TW" altLang="zh-TW" sz="1400" b="0" kern="1200" dirty="0">
                          <a:solidFill>
                            <a:schemeClr val="tx1"/>
                          </a:solidFill>
                          <a:effectLst/>
                          <a:latin typeface="+mn-lt"/>
                          <a:ea typeface="+mn-ea"/>
                          <a:cs typeface="+mn-cs"/>
                        </a:rPr>
                        <a:t>跨文化溝通</a:t>
                      </a:r>
                      <a:br>
                        <a:rPr lang="en-US" altLang="zh-TW" sz="1400" b="0" kern="1200" dirty="0">
                          <a:solidFill>
                            <a:schemeClr val="tx1"/>
                          </a:solidFill>
                          <a:effectLst/>
                          <a:latin typeface="+mn-lt"/>
                          <a:ea typeface="+mn-ea"/>
                          <a:cs typeface="+mn-cs"/>
                        </a:rPr>
                      </a:br>
                      <a:r>
                        <a:rPr lang="zh-TW" altLang="zh-TW" sz="1400" b="0" kern="1200" dirty="0">
                          <a:solidFill>
                            <a:schemeClr val="tx1"/>
                          </a:solidFill>
                          <a:effectLst/>
                          <a:latin typeface="+mn-lt"/>
                          <a:ea typeface="+mn-ea"/>
                          <a:cs typeface="+mn-cs"/>
                        </a:rPr>
                        <a:t>學生運用文化語言課程所學，掌握基本溝通要訣；能透過台灣特色表演與外國友人交流並介紹表演節目的文化意涵。</a:t>
                      </a:r>
                    </a:p>
                    <a:p>
                      <a:pPr marL="342900" lvl="0" indent="-342900">
                        <a:buFont typeface="+mj-lt"/>
                        <a:buAutoNum type="arabicPeriod"/>
                      </a:pPr>
                      <a:r>
                        <a:rPr lang="zh-TW" altLang="zh-TW" sz="1400" b="0" kern="1200" dirty="0">
                          <a:solidFill>
                            <a:schemeClr val="tx1"/>
                          </a:solidFill>
                          <a:effectLst/>
                          <a:latin typeface="+mn-lt"/>
                          <a:ea typeface="+mn-ea"/>
                          <a:cs typeface="+mn-cs"/>
                        </a:rPr>
                        <a:t>台日家菜</a:t>
                      </a:r>
                      <a:r>
                        <a:rPr lang="en-US" altLang="zh-TW" sz="1400" b="0" kern="1200" dirty="0">
                          <a:solidFill>
                            <a:schemeClr val="tx1"/>
                          </a:solidFill>
                          <a:effectLst/>
                          <a:latin typeface="+mn-lt"/>
                          <a:ea typeface="+mn-ea"/>
                          <a:cs typeface="+mn-cs"/>
                        </a:rPr>
                        <a:t>--</a:t>
                      </a:r>
                      <a:r>
                        <a:rPr lang="zh-TW" altLang="zh-TW" sz="1400" b="0" kern="1200" dirty="0">
                          <a:solidFill>
                            <a:schemeClr val="tx1"/>
                          </a:solidFill>
                          <a:effectLst/>
                          <a:latin typeface="+mn-lt"/>
                          <a:ea typeface="+mn-ea"/>
                          <a:cs typeface="+mn-cs"/>
                        </a:rPr>
                        <a:t>接待家庭體驗</a:t>
                      </a:r>
                      <a:br>
                        <a:rPr lang="en-US" altLang="zh-TW" sz="1400" b="0" kern="1200" dirty="0">
                          <a:solidFill>
                            <a:schemeClr val="tx1"/>
                          </a:solidFill>
                          <a:effectLst/>
                          <a:latin typeface="+mn-lt"/>
                          <a:ea typeface="+mn-ea"/>
                          <a:cs typeface="+mn-cs"/>
                        </a:rPr>
                      </a:br>
                      <a:r>
                        <a:rPr lang="zh-TW" altLang="zh-TW" sz="1400" b="0" kern="1200" dirty="0">
                          <a:solidFill>
                            <a:schemeClr val="tx1"/>
                          </a:solidFill>
                          <a:effectLst/>
                          <a:latin typeface="+mn-lt"/>
                          <a:ea typeface="+mn-ea"/>
                          <a:cs typeface="+mn-cs"/>
                        </a:rPr>
                        <a:t>學生能分享自己的家菜給日本友人，並記錄日本寄宿家庭家菜的內容、特色與文化意涵。</a:t>
                      </a:r>
                    </a:p>
                    <a:p>
                      <a:pPr marL="342900" lvl="0" indent="-342900">
                        <a:buFont typeface="+mj-lt"/>
                        <a:buAutoNum type="arabicPeriod"/>
                      </a:pPr>
                      <a:r>
                        <a:rPr lang="zh-TW" altLang="zh-TW" sz="1400" b="0" kern="1200" dirty="0">
                          <a:solidFill>
                            <a:schemeClr val="tx1"/>
                          </a:solidFill>
                          <a:effectLst/>
                          <a:latin typeface="+mn-lt"/>
                          <a:ea typeface="+mn-ea"/>
                          <a:cs typeface="+mn-cs"/>
                        </a:rPr>
                        <a:t>台日港三校交流</a:t>
                      </a:r>
                      <a:br>
                        <a:rPr lang="en-US" altLang="zh-TW" sz="1400" b="0" kern="1200" dirty="0">
                          <a:solidFill>
                            <a:schemeClr val="tx1"/>
                          </a:solidFill>
                          <a:effectLst/>
                          <a:latin typeface="+mn-lt"/>
                          <a:ea typeface="+mn-ea"/>
                          <a:cs typeface="+mn-cs"/>
                        </a:rPr>
                      </a:br>
                      <a:r>
                        <a:rPr lang="zh-TW" altLang="zh-TW" sz="1400" b="0" kern="1200" dirty="0">
                          <a:solidFill>
                            <a:schemeClr val="tx1"/>
                          </a:solidFill>
                          <a:effectLst/>
                          <a:latin typeface="+mn-lt"/>
                          <a:ea typeface="+mn-ea"/>
                          <a:cs typeface="+mn-cs"/>
                        </a:rPr>
                        <a:t>利用在姊妹校及接待家庭與日本及香港夥伴相處的機會，觀察台日港文化差異及溝通方式，與國外夥伴分享花蓮在地特色食材的手作點心。</a:t>
                      </a:r>
                    </a:p>
                    <a:p>
                      <a:pPr marL="0" lvl="0" indent="0">
                        <a:lnSpc>
                          <a:spcPts val="1200"/>
                        </a:lnSpc>
                        <a:spcAft>
                          <a:spcPts val="0"/>
                        </a:spcAft>
                        <a:buFont typeface="Wingdings" panose="05000000000000000000" pitchFamily="2" charset="2"/>
                        <a:buNone/>
                      </a:pPr>
                      <a:endParaRPr lang="zh-TW" sz="1400" b="0" kern="100" dirty="0">
                        <a:solidFill>
                          <a:schemeClr val="tx1"/>
                        </a:solidFill>
                        <a:effectLst/>
                        <a:latin typeface="Calibri" panose="020F0502020204030204" pitchFamily="34" charset="0"/>
                        <a:ea typeface="新細明體" panose="02020500000000000000" pitchFamily="18" charset="-120"/>
                        <a:cs typeface="Times New Roman" panose="02020603050405020304" pitchFamily="18" charset="0"/>
                      </a:endParaRPr>
                    </a:p>
                  </a:txBody>
                  <a:tcPr marL="47963" marR="47963"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60000"/>
                        <a:lumOff val="40000"/>
                      </a:schemeClr>
                    </a:solidFill>
                  </a:tcPr>
                </a:tc>
                <a:extLst>
                  <a:ext uri="{0D108BD9-81ED-4DB2-BD59-A6C34878D82A}">
                    <a16:rowId xmlns:a16="http://schemas.microsoft.com/office/drawing/2014/main" val="2654886105"/>
                  </a:ext>
                </a:extLst>
              </a:tr>
              <a:tr h="1587600">
                <a:tc>
                  <a:txBody>
                    <a:bodyPr/>
                    <a:lstStyle/>
                    <a:p>
                      <a:pPr algn="ctr">
                        <a:lnSpc>
                          <a:spcPts val="1200"/>
                        </a:lnSpc>
                        <a:spcAft>
                          <a:spcPts val="0"/>
                        </a:spcAft>
                      </a:pPr>
                      <a:r>
                        <a:rPr lang="en-US" sz="1400" b="0" kern="100">
                          <a:solidFill>
                            <a:schemeClr val="tx1"/>
                          </a:solidFill>
                          <a:effectLst/>
                        </a:rPr>
                        <a:t>DAY 3</a:t>
                      </a:r>
                      <a:endParaRPr lang="zh-TW" sz="1400" b="0" kern="100">
                        <a:solidFill>
                          <a:schemeClr val="tx1"/>
                        </a:solidFill>
                        <a:effectLst/>
                        <a:latin typeface="Calibri" panose="020F0502020204030204" pitchFamily="34" charset="0"/>
                        <a:ea typeface="新細明體" panose="02020500000000000000" pitchFamily="18" charset="-120"/>
                        <a:cs typeface="Times New Roman" panose="02020603050405020304" pitchFamily="18" charset="0"/>
                      </a:endParaRPr>
                    </a:p>
                  </a:txBody>
                  <a:tcPr marL="47963" marR="47963"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60000"/>
                        <a:lumOff val="40000"/>
                      </a:schemeClr>
                    </a:solidFill>
                  </a:tcPr>
                </a:tc>
                <a:tc>
                  <a:txBody>
                    <a:bodyPr/>
                    <a:lstStyle/>
                    <a:p>
                      <a:pPr marL="342900" lvl="0" indent="-342900">
                        <a:lnSpc>
                          <a:spcPts val="1700"/>
                        </a:lnSpc>
                        <a:spcAft>
                          <a:spcPts val="0"/>
                        </a:spcAft>
                        <a:buFont typeface="+mj-lt"/>
                        <a:buAutoNum type="arabicPeriod"/>
                      </a:pPr>
                      <a:r>
                        <a:rPr lang="zh-TW" sz="1400" b="0" kern="100">
                          <a:solidFill>
                            <a:schemeClr val="tx1"/>
                          </a:solidFill>
                          <a:effectLst/>
                        </a:rPr>
                        <a:t>參訪大阪城</a:t>
                      </a:r>
                    </a:p>
                    <a:p>
                      <a:pPr marL="342900" lvl="0" indent="-342900">
                        <a:lnSpc>
                          <a:spcPts val="1700"/>
                        </a:lnSpc>
                        <a:spcAft>
                          <a:spcPts val="0"/>
                        </a:spcAft>
                        <a:buFont typeface="+mj-lt"/>
                        <a:buAutoNum type="arabicPeriod"/>
                      </a:pPr>
                      <a:r>
                        <a:rPr lang="zh-TW" sz="1400" b="0" kern="100">
                          <a:solidFill>
                            <a:schemeClr val="tx1"/>
                          </a:solidFill>
                          <a:effectLst/>
                        </a:rPr>
                        <a:t>分組進行城市探索</a:t>
                      </a:r>
                      <a:r>
                        <a:rPr lang="en-US" sz="1400" b="0" kern="100">
                          <a:solidFill>
                            <a:schemeClr val="tx1"/>
                          </a:solidFill>
                          <a:effectLst/>
                        </a:rPr>
                        <a:t>(</a:t>
                      </a:r>
                      <a:r>
                        <a:rPr lang="zh-TW" sz="1400" b="0" kern="100">
                          <a:solidFill>
                            <a:schemeClr val="tx1"/>
                          </a:solidFill>
                          <a:effectLst/>
                        </a:rPr>
                        <a:t>大阪周遊券</a:t>
                      </a:r>
                      <a:r>
                        <a:rPr lang="en-US" sz="1400" b="0" kern="100">
                          <a:solidFill>
                            <a:schemeClr val="tx1"/>
                          </a:solidFill>
                          <a:effectLst/>
                        </a:rPr>
                        <a:t>)</a:t>
                      </a:r>
                      <a:endParaRPr lang="zh-TW" sz="1400" b="0" kern="100">
                        <a:solidFill>
                          <a:schemeClr val="tx1"/>
                        </a:solidFill>
                        <a:effectLst/>
                      </a:endParaRPr>
                    </a:p>
                    <a:p>
                      <a:pPr marL="342900" lvl="0" indent="-342900">
                        <a:lnSpc>
                          <a:spcPts val="1700"/>
                        </a:lnSpc>
                        <a:spcAft>
                          <a:spcPts val="0"/>
                        </a:spcAft>
                        <a:buFont typeface="+mj-lt"/>
                        <a:buAutoNum type="arabicPeriod"/>
                      </a:pPr>
                      <a:r>
                        <a:rPr lang="zh-TW" sz="1400" b="0" kern="100">
                          <a:solidFill>
                            <a:schemeClr val="tx1"/>
                          </a:solidFill>
                          <a:effectLst/>
                        </a:rPr>
                        <a:t>城市探索心得分享</a:t>
                      </a:r>
                      <a:endParaRPr lang="zh-TW" sz="1400" b="0" kern="100">
                        <a:solidFill>
                          <a:schemeClr val="tx1"/>
                        </a:solidFill>
                        <a:effectLst/>
                        <a:latin typeface="Calibri" panose="020F0502020204030204" pitchFamily="34" charset="0"/>
                        <a:ea typeface="新細明體" panose="02020500000000000000" pitchFamily="18" charset="-120"/>
                        <a:cs typeface="Times New Roman" panose="02020603050405020304" pitchFamily="18" charset="0"/>
                      </a:endParaRPr>
                    </a:p>
                  </a:txBody>
                  <a:tcPr marL="47963" marR="47963"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60000"/>
                        <a:lumOff val="40000"/>
                      </a:schemeClr>
                    </a:solidFill>
                  </a:tcPr>
                </a:tc>
                <a:tc>
                  <a:txBody>
                    <a:bodyPr/>
                    <a:lstStyle/>
                    <a:p>
                      <a:pPr marL="342900" lvl="0" indent="-342900">
                        <a:buFont typeface="+mj-lt"/>
                        <a:buAutoNum type="arabicPeriod"/>
                      </a:pPr>
                      <a:r>
                        <a:rPr lang="zh-TW" altLang="zh-TW" sz="1400" b="0" kern="1200" dirty="0">
                          <a:solidFill>
                            <a:schemeClr val="tx1"/>
                          </a:solidFill>
                          <a:effectLst/>
                          <a:latin typeface="+mn-lt"/>
                          <a:ea typeface="+mn-ea"/>
                          <a:cs typeface="+mn-cs"/>
                        </a:rPr>
                        <a:t>文史參訪</a:t>
                      </a:r>
                      <a:br>
                        <a:rPr lang="en-US" altLang="zh-TW" sz="1400" b="0" kern="1200" dirty="0">
                          <a:solidFill>
                            <a:schemeClr val="tx1"/>
                          </a:solidFill>
                          <a:effectLst/>
                          <a:latin typeface="+mn-lt"/>
                          <a:ea typeface="+mn-ea"/>
                          <a:cs typeface="+mn-cs"/>
                        </a:rPr>
                      </a:br>
                      <a:r>
                        <a:rPr lang="zh-TW" altLang="zh-TW" sz="1400" b="0" kern="1200" dirty="0">
                          <a:solidFill>
                            <a:schemeClr val="tx1"/>
                          </a:solidFill>
                          <a:effectLst/>
                          <a:latin typeface="+mn-lt"/>
                          <a:ea typeface="+mn-ea"/>
                          <a:cs typeface="+mn-cs"/>
                        </a:rPr>
                        <a:t>參訪大阪城及天守閣，與培訓課程中所學之歷史大阪、水都大阪、鳥踏石等做一對照，理解不同聚落發展的模式並做比較</a:t>
                      </a:r>
                    </a:p>
                    <a:p>
                      <a:pPr marL="342900" lvl="0" indent="-342900">
                        <a:buFont typeface="+mj-lt"/>
                        <a:buAutoNum type="arabicPeriod"/>
                      </a:pPr>
                      <a:r>
                        <a:rPr lang="zh-TW" altLang="zh-TW" sz="1400" b="0" kern="1200" dirty="0">
                          <a:solidFill>
                            <a:schemeClr val="tx1"/>
                          </a:solidFill>
                          <a:effectLst/>
                          <a:latin typeface="+mn-lt"/>
                          <a:ea typeface="+mn-ea"/>
                          <a:cs typeface="+mn-cs"/>
                        </a:rPr>
                        <a:t>專題</a:t>
                      </a:r>
                      <a:r>
                        <a:rPr lang="en-US" altLang="zh-TW" sz="1400" b="0" kern="1200" dirty="0">
                          <a:solidFill>
                            <a:schemeClr val="tx1"/>
                          </a:solidFill>
                          <a:effectLst/>
                          <a:latin typeface="+mn-lt"/>
                          <a:ea typeface="+mn-ea"/>
                          <a:cs typeface="+mn-cs"/>
                        </a:rPr>
                        <a:t>—</a:t>
                      </a:r>
                      <a:r>
                        <a:rPr lang="zh-TW" altLang="zh-TW" sz="1400" b="0" kern="1200" dirty="0">
                          <a:solidFill>
                            <a:schemeClr val="tx1"/>
                          </a:solidFill>
                          <a:effectLst/>
                          <a:latin typeface="+mn-lt"/>
                          <a:ea typeface="+mn-ea"/>
                          <a:cs typeface="+mn-cs"/>
                        </a:rPr>
                        <a:t>大阪的前世今生、城市探索</a:t>
                      </a:r>
                      <a:br>
                        <a:rPr lang="en-US" altLang="zh-TW" sz="1400" b="0" kern="1200" dirty="0">
                          <a:solidFill>
                            <a:schemeClr val="tx1"/>
                          </a:solidFill>
                          <a:effectLst/>
                          <a:latin typeface="+mn-lt"/>
                          <a:ea typeface="+mn-ea"/>
                          <a:cs typeface="+mn-cs"/>
                        </a:rPr>
                      </a:br>
                      <a:r>
                        <a:rPr lang="zh-TW" altLang="zh-TW" sz="1400" b="0" kern="1200" dirty="0">
                          <a:solidFill>
                            <a:schemeClr val="tx1"/>
                          </a:solidFill>
                          <a:effectLst/>
                          <a:latin typeface="+mn-lt"/>
                          <a:ea typeface="+mn-ea"/>
                          <a:cs typeface="+mn-cs"/>
                        </a:rPr>
                        <a:t>結合文史景點參訪經驗，以及小小背包客探究與走讀精神，學生進行大阪城市探索</a:t>
                      </a:r>
                      <a:r>
                        <a:rPr lang="en-US" altLang="zh-TW" sz="1400" b="0" kern="1200" dirty="0">
                          <a:solidFill>
                            <a:schemeClr val="tx1"/>
                          </a:solidFill>
                          <a:effectLst/>
                          <a:latin typeface="+mn-lt"/>
                          <a:ea typeface="+mn-ea"/>
                          <a:cs typeface="+mn-cs"/>
                        </a:rPr>
                        <a:t>--</a:t>
                      </a:r>
                      <a:r>
                        <a:rPr lang="zh-TW" altLang="zh-TW" sz="1400" b="0" kern="1200" dirty="0">
                          <a:solidFill>
                            <a:schemeClr val="tx1"/>
                          </a:solidFill>
                          <a:effectLst/>
                          <a:latin typeface="+mn-lt"/>
                          <a:ea typeface="+mn-ea"/>
                          <a:cs typeface="+mn-cs"/>
                        </a:rPr>
                        <a:t>一日自主行程規劃</a:t>
                      </a:r>
                    </a:p>
                    <a:p>
                      <a:pPr marL="0" lvl="0" indent="0">
                        <a:lnSpc>
                          <a:spcPts val="1200"/>
                        </a:lnSpc>
                        <a:spcAft>
                          <a:spcPts val="0"/>
                        </a:spcAft>
                        <a:buFont typeface="Wingdings" panose="05000000000000000000" pitchFamily="2" charset="2"/>
                        <a:buNone/>
                      </a:pPr>
                      <a:endParaRPr lang="zh-TW" sz="1400" b="0" kern="100" dirty="0">
                        <a:solidFill>
                          <a:schemeClr val="tx1"/>
                        </a:solidFill>
                        <a:effectLst/>
                        <a:latin typeface="Calibri" panose="020F0502020204030204" pitchFamily="34" charset="0"/>
                        <a:ea typeface="新細明體" panose="02020500000000000000" pitchFamily="18" charset="-120"/>
                        <a:cs typeface="Times New Roman" panose="02020603050405020304" pitchFamily="18" charset="0"/>
                      </a:endParaRPr>
                    </a:p>
                  </a:txBody>
                  <a:tcPr marL="47963" marR="47963"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60000"/>
                        <a:lumOff val="40000"/>
                      </a:schemeClr>
                    </a:solidFill>
                  </a:tcPr>
                </a:tc>
                <a:extLst>
                  <a:ext uri="{0D108BD9-81ED-4DB2-BD59-A6C34878D82A}">
                    <a16:rowId xmlns:a16="http://schemas.microsoft.com/office/drawing/2014/main" val="4259986980"/>
                  </a:ext>
                </a:extLst>
              </a:tr>
            </a:tbl>
          </a:graphicData>
        </a:graphic>
      </p:graphicFrame>
      <p:graphicFrame>
        <p:nvGraphicFramePr>
          <p:cNvPr id="8" name="表格 7"/>
          <p:cNvGraphicFramePr>
            <a:graphicFrameLocks noGrp="1"/>
          </p:cNvGraphicFramePr>
          <p:nvPr>
            <p:extLst>
              <p:ext uri="{D42A27DB-BD31-4B8C-83A1-F6EECF244321}">
                <p14:modId xmlns:p14="http://schemas.microsoft.com/office/powerpoint/2010/main" val="3417332188"/>
              </p:ext>
            </p:extLst>
          </p:nvPr>
        </p:nvGraphicFramePr>
        <p:xfrm>
          <a:off x="7676147" y="2738729"/>
          <a:ext cx="4303293" cy="3409407"/>
        </p:xfrm>
        <a:graphic>
          <a:graphicData uri="http://schemas.openxmlformats.org/drawingml/2006/table">
            <a:tbl>
              <a:tblPr firstRow="1" firstCol="1" lastRow="1" lastCol="1" bandRow="1" bandCol="1">
                <a:tableStyleId>{5C22544A-7EE6-4342-B048-85BDC9FD1C3A}</a:tableStyleId>
              </a:tblPr>
              <a:tblGrid>
                <a:gridCol w="599999">
                  <a:extLst>
                    <a:ext uri="{9D8B030D-6E8A-4147-A177-3AD203B41FA5}">
                      <a16:colId xmlns:a16="http://schemas.microsoft.com/office/drawing/2014/main" val="2353345446"/>
                    </a:ext>
                  </a:extLst>
                </a:gridCol>
                <a:gridCol w="1319654">
                  <a:extLst>
                    <a:ext uri="{9D8B030D-6E8A-4147-A177-3AD203B41FA5}">
                      <a16:colId xmlns:a16="http://schemas.microsoft.com/office/drawing/2014/main" val="3819795625"/>
                    </a:ext>
                  </a:extLst>
                </a:gridCol>
                <a:gridCol w="2383640">
                  <a:extLst>
                    <a:ext uri="{9D8B030D-6E8A-4147-A177-3AD203B41FA5}">
                      <a16:colId xmlns:a16="http://schemas.microsoft.com/office/drawing/2014/main" val="799080879"/>
                    </a:ext>
                  </a:extLst>
                </a:gridCol>
              </a:tblGrid>
              <a:tr h="1998618">
                <a:tc>
                  <a:txBody>
                    <a:bodyPr/>
                    <a:lstStyle/>
                    <a:p>
                      <a:pPr algn="ctr">
                        <a:lnSpc>
                          <a:spcPts val="1200"/>
                        </a:lnSpc>
                        <a:spcAft>
                          <a:spcPts val="0"/>
                        </a:spcAft>
                      </a:pPr>
                      <a:r>
                        <a:rPr lang="en-US" sz="1400" b="0" kern="100" dirty="0">
                          <a:solidFill>
                            <a:schemeClr val="tx1"/>
                          </a:solidFill>
                          <a:effectLst/>
                        </a:rPr>
                        <a:t>DAY 4</a:t>
                      </a:r>
                      <a:endParaRPr lang="zh-TW" sz="1400" b="0" kern="100" dirty="0">
                        <a:solidFill>
                          <a:schemeClr val="tx1"/>
                        </a:solidFill>
                        <a:effectLst/>
                        <a:latin typeface="Calibri" panose="020F0502020204030204" pitchFamily="34" charset="0"/>
                        <a:ea typeface="新細明體" panose="02020500000000000000" pitchFamily="18" charset="-120"/>
                        <a:cs typeface="Times New Roman" panose="02020603050405020304" pitchFamily="18" charset="0"/>
                      </a:endParaRPr>
                    </a:p>
                  </a:txBody>
                  <a:tcPr marL="47963" marR="47963"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60000"/>
                        <a:lumOff val="40000"/>
                      </a:schemeClr>
                    </a:solidFill>
                  </a:tcPr>
                </a:tc>
                <a:tc>
                  <a:txBody>
                    <a:bodyPr/>
                    <a:lstStyle/>
                    <a:p>
                      <a:pPr marL="342900" lvl="0" indent="-342900">
                        <a:lnSpc>
                          <a:spcPts val="1700"/>
                        </a:lnSpc>
                        <a:spcAft>
                          <a:spcPts val="0"/>
                        </a:spcAft>
                        <a:buFont typeface="+mj-lt"/>
                        <a:buAutoNum type="arabicPeriod"/>
                      </a:pPr>
                      <a:r>
                        <a:rPr lang="zh-TW" sz="1400" b="0" kern="100" spc="-50" dirty="0">
                          <a:solidFill>
                            <a:schemeClr val="tx1"/>
                          </a:solidFill>
                          <a:effectLst/>
                        </a:rPr>
                        <a:t>參訪神戶北野異人館、風見雞館、大安亭市場、神戶港</a:t>
                      </a:r>
                      <a:endParaRPr lang="zh-TW" sz="1400" b="0" kern="100" dirty="0">
                        <a:solidFill>
                          <a:schemeClr val="tx1"/>
                        </a:solidFill>
                        <a:effectLst/>
                      </a:endParaRPr>
                    </a:p>
                    <a:p>
                      <a:pPr marL="342900" lvl="0" indent="-342900">
                        <a:lnSpc>
                          <a:spcPts val="1700"/>
                        </a:lnSpc>
                        <a:spcAft>
                          <a:spcPts val="0"/>
                        </a:spcAft>
                        <a:buFont typeface="+mj-lt"/>
                        <a:buAutoNum type="arabicPeriod"/>
                      </a:pPr>
                      <a:r>
                        <a:rPr lang="zh-TW" sz="1400" b="0" kern="100" spc="-50" dirty="0">
                          <a:solidFill>
                            <a:schemeClr val="tx1"/>
                          </a:solidFill>
                          <a:effectLst/>
                        </a:rPr>
                        <a:t>超市大搜查</a:t>
                      </a:r>
                      <a:r>
                        <a:rPr lang="en-US" sz="1400" b="0" kern="100" spc="-50" dirty="0">
                          <a:solidFill>
                            <a:schemeClr val="tx1"/>
                          </a:solidFill>
                          <a:effectLst/>
                        </a:rPr>
                        <a:t>@</a:t>
                      </a:r>
                      <a:r>
                        <a:rPr lang="zh-TW" sz="1400" b="0" kern="100" spc="-50" dirty="0">
                          <a:solidFill>
                            <a:schemeClr val="tx1"/>
                          </a:solidFill>
                          <a:effectLst/>
                        </a:rPr>
                        <a:t>神戶</a:t>
                      </a:r>
                      <a:endParaRPr lang="zh-TW" sz="1400" b="0" kern="100" dirty="0">
                        <a:solidFill>
                          <a:schemeClr val="tx1"/>
                        </a:solidFill>
                        <a:effectLst/>
                        <a:latin typeface="Calibri" panose="020F0502020204030204" pitchFamily="34" charset="0"/>
                        <a:ea typeface="新細明體" panose="02020500000000000000" pitchFamily="18" charset="-120"/>
                        <a:cs typeface="Times New Roman" panose="02020603050405020304" pitchFamily="18" charset="0"/>
                      </a:endParaRPr>
                    </a:p>
                  </a:txBody>
                  <a:tcPr marL="47963" marR="47963"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60000"/>
                        <a:lumOff val="40000"/>
                      </a:schemeClr>
                    </a:solidFill>
                  </a:tcPr>
                </a:tc>
                <a:tc>
                  <a:txBody>
                    <a:bodyPr/>
                    <a:lstStyle/>
                    <a:p>
                      <a:pPr marL="342900" lvl="0" indent="-342900">
                        <a:lnSpc>
                          <a:spcPts val="1200"/>
                        </a:lnSpc>
                        <a:spcAft>
                          <a:spcPts val="0"/>
                        </a:spcAft>
                        <a:buFont typeface="Wingdings" panose="05000000000000000000" pitchFamily="2" charset="2"/>
                        <a:buChar char=""/>
                      </a:pPr>
                      <a:r>
                        <a:rPr lang="zh-TW" sz="1400" b="0" kern="100" spc="-50" dirty="0">
                          <a:solidFill>
                            <a:schemeClr val="tx1"/>
                          </a:solidFill>
                          <a:effectLst/>
                        </a:rPr>
                        <a:t>文史參訪</a:t>
                      </a:r>
                      <a:endParaRPr lang="zh-TW" sz="1400" b="0" kern="100" dirty="0">
                        <a:solidFill>
                          <a:schemeClr val="tx1"/>
                        </a:solidFill>
                        <a:effectLst/>
                      </a:endParaRPr>
                    </a:p>
                    <a:p>
                      <a:pPr marL="304800">
                        <a:lnSpc>
                          <a:spcPts val="1200"/>
                        </a:lnSpc>
                        <a:spcAft>
                          <a:spcPts val="0"/>
                        </a:spcAft>
                      </a:pPr>
                      <a:r>
                        <a:rPr lang="zh-TW" sz="1400" b="0" kern="100" spc="-50" dirty="0">
                          <a:solidFill>
                            <a:schemeClr val="tx1"/>
                          </a:solidFill>
                          <a:effectLst/>
                        </a:rPr>
                        <a:t>參訪神戶北野異人館並了解當地融合多元文化的都市發展軌跡，與在花蓮走讀體驗的多元文化融合做對照與比較。</a:t>
                      </a:r>
                      <a:endParaRPr lang="zh-TW" sz="1400" b="0" kern="100" dirty="0">
                        <a:solidFill>
                          <a:schemeClr val="tx1"/>
                        </a:solidFill>
                        <a:effectLst/>
                        <a:latin typeface="Calibri" panose="020F0502020204030204" pitchFamily="34" charset="0"/>
                        <a:ea typeface="新細明體" panose="02020500000000000000" pitchFamily="18" charset="-120"/>
                        <a:cs typeface="Times New Roman" panose="02020603050405020304" pitchFamily="18" charset="0"/>
                      </a:endParaRPr>
                    </a:p>
                  </a:txBody>
                  <a:tcPr marL="47963" marR="47963"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60000"/>
                        <a:lumOff val="40000"/>
                      </a:schemeClr>
                    </a:solidFill>
                  </a:tcPr>
                </a:tc>
                <a:extLst>
                  <a:ext uri="{0D108BD9-81ED-4DB2-BD59-A6C34878D82A}">
                    <a16:rowId xmlns:a16="http://schemas.microsoft.com/office/drawing/2014/main" val="2562013635"/>
                  </a:ext>
                </a:extLst>
              </a:tr>
              <a:tr h="1410789">
                <a:tc>
                  <a:txBody>
                    <a:bodyPr/>
                    <a:lstStyle/>
                    <a:p>
                      <a:pPr algn="ctr">
                        <a:lnSpc>
                          <a:spcPts val="1200"/>
                        </a:lnSpc>
                        <a:spcAft>
                          <a:spcPts val="0"/>
                        </a:spcAft>
                      </a:pPr>
                      <a:r>
                        <a:rPr lang="en-US" sz="1400" b="0" kern="100">
                          <a:solidFill>
                            <a:schemeClr val="tx1"/>
                          </a:solidFill>
                          <a:effectLst/>
                        </a:rPr>
                        <a:t>DAY 5</a:t>
                      </a:r>
                      <a:endParaRPr lang="zh-TW" sz="1400" b="0" kern="100">
                        <a:solidFill>
                          <a:schemeClr val="tx1"/>
                        </a:solidFill>
                        <a:effectLst/>
                        <a:latin typeface="Calibri" panose="020F0502020204030204" pitchFamily="34" charset="0"/>
                        <a:ea typeface="新細明體" panose="02020500000000000000" pitchFamily="18" charset="-120"/>
                        <a:cs typeface="Times New Roman" panose="02020603050405020304" pitchFamily="18" charset="0"/>
                      </a:endParaRPr>
                    </a:p>
                  </a:txBody>
                  <a:tcPr marL="47963" marR="47963"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60000"/>
                        <a:lumOff val="40000"/>
                      </a:schemeClr>
                    </a:solidFill>
                  </a:tcPr>
                </a:tc>
                <a:tc>
                  <a:txBody>
                    <a:bodyPr/>
                    <a:lstStyle/>
                    <a:p>
                      <a:pPr marL="342900" lvl="0" indent="-342900">
                        <a:lnSpc>
                          <a:spcPts val="1700"/>
                        </a:lnSpc>
                        <a:spcAft>
                          <a:spcPts val="0"/>
                        </a:spcAft>
                        <a:buFont typeface="+mj-lt"/>
                        <a:buAutoNum type="arabicPeriod"/>
                      </a:pPr>
                      <a:r>
                        <a:rPr lang="zh-TW" sz="1400" b="0" kern="100">
                          <a:solidFill>
                            <a:schemeClr val="tx1"/>
                          </a:solidFill>
                          <a:effectLst/>
                        </a:rPr>
                        <a:t>參訪大阪黑門市場與超市</a:t>
                      </a:r>
                    </a:p>
                    <a:p>
                      <a:pPr marL="342900" lvl="0" indent="-342900">
                        <a:lnSpc>
                          <a:spcPts val="1700"/>
                        </a:lnSpc>
                        <a:spcAft>
                          <a:spcPts val="0"/>
                        </a:spcAft>
                        <a:buFont typeface="+mj-lt"/>
                        <a:buAutoNum type="arabicPeriod"/>
                      </a:pPr>
                      <a:r>
                        <a:rPr lang="zh-TW" sz="1400" b="0" kern="100">
                          <a:solidFill>
                            <a:schemeClr val="tx1"/>
                          </a:solidFill>
                          <a:effectLst/>
                        </a:rPr>
                        <a:t>大阪關西空港</a:t>
                      </a:r>
                      <a:r>
                        <a:rPr lang="en-US" sz="1400" b="0" kern="100" spc="30">
                          <a:solidFill>
                            <a:schemeClr val="tx1"/>
                          </a:solidFill>
                          <a:effectLst/>
                          <a:sym typeface="Wingdings" panose="05000000000000000000" pitchFamily="2" charset="2"/>
                        </a:rPr>
                        <a:t></a:t>
                      </a:r>
                      <a:r>
                        <a:rPr lang="zh-TW" sz="1400" b="0" kern="100">
                          <a:solidFill>
                            <a:schemeClr val="tx1"/>
                          </a:solidFill>
                          <a:effectLst/>
                        </a:rPr>
                        <a:t>花蓮</a:t>
                      </a:r>
                      <a:endParaRPr lang="zh-TW" sz="1400" b="0" kern="100">
                        <a:solidFill>
                          <a:schemeClr val="tx1"/>
                        </a:solidFill>
                        <a:effectLst/>
                        <a:latin typeface="Calibri" panose="020F0502020204030204" pitchFamily="34" charset="0"/>
                        <a:ea typeface="新細明體" panose="02020500000000000000" pitchFamily="18" charset="-120"/>
                        <a:cs typeface="Times New Roman" panose="02020603050405020304" pitchFamily="18" charset="0"/>
                      </a:endParaRPr>
                    </a:p>
                  </a:txBody>
                  <a:tcPr marL="47963" marR="47963"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60000"/>
                        <a:lumOff val="40000"/>
                      </a:schemeClr>
                    </a:solidFill>
                  </a:tcPr>
                </a:tc>
                <a:tc>
                  <a:txBody>
                    <a:bodyPr/>
                    <a:lstStyle/>
                    <a:p>
                      <a:pPr marL="342900" lvl="0" indent="-342900">
                        <a:lnSpc>
                          <a:spcPts val="1200"/>
                        </a:lnSpc>
                        <a:spcAft>
                          <a:spcPts val="0"/>
                        </a:spcAft>
                        <a:buFont typeface="Wingdings" panose="05000000000000000000" pitchFamily="2" charset="2"/>
                        <a:buChar char=""/>
                      </a:pPr>
                      <a:r>
                        <a:rPr lang="zh-TW" sz="1400" b="0" kern="100" spc="-50" dirty="0">
                          <a:solidFill>
                            <a:schemeClr val="tx1"/>
                          </a:solidFill>
                          <a:effectLst/>
                        </a:rPr>
                        <a:t>專題</a:t>
                      </a:r>
                      <a:r>
                        <a:rPr lang="en-US" sz="1400" b="0" kern="100" spc="-50" dirty="0">
                          <a:solidFill>
                            <a:schemeClr val="tx1"/>
                          </a:solidFill>
                          <a:effectLst/>
                        </a:rPr>
                        <a:t>—</a:t>
                      </a:r>
                      <a:r>
                        <a:rPr lang="zh-TW" sz="1400" b="0" kern="100" spc="-50" dirty="0">
                          <a:solidFill>
                            <a:schemeClr val="tx1"/>
                          </a:solidFill>
                          <a:effectLst/>
                        </a:rPr>
                        <a:t>台日超市大搜查</a:t>
                      </a:r>
                      <a:endParaRPr lang="zh-TW" sz="1400" b="0" kern="100" dirty="0">
                        <a:solidFill>
                          <a:schemeClr val="tx1"/>
                        </a:solidFill>
                        <a:effectLst/>
                      </a:endParaRPr>
                    </a:p>
                    <a:p>
                      <a:pPr marL="304800">
                        <a:lnSpc>
                          <a:spcPts val="1200"/>
                        </a:lnSpc>
                        <a:spcAft>
                          <a:spcPts val="0"/>
                        </a:spcAft>
                      </a:pPr>
                      <a:r>
                        <a:rPr lang="zh-TW" sz="1400" b="0" kern="100" spc="-50" dirty="0">
                          <a:solidFill>
                            <a:schemeClr val="tx1"/>
                          </a:solidFill>
                          <a:effectLst/>
                        </a:rPr>
                        <a:t>利用培訓課程的台日超市大搜查經驗，走讀大阪黑門市場，了解為何大阪成為日本人「天下的廚房」及其與在地產業特色的關聯。</a:t>
                      </a:r>
                      <a:endParaRPr lang="zh-TW" sz="1400" b="0" kern="100" dirty="0">
                        <a:solidFill>
                          <a:schemeClr val="tx1"/>
                        </a:solidFill>
                        <a:effectLst/>
                        <a:latin typeface="Calibri" panose="020F0502020204030204" pitchFamily="34" charset="0"/>
                        <a:ea typeface="新細明體" panose="02020500000000000000" pitchFamily="18" charset="-120"/>
                        <a:cs typeface="Times New Roman" panose="02020603050405020304" pitchFamily="18" charset="0"/>
                      </a:endParaRPr>
                    </a:p>
                  </a:txBody>
                  <a:tcPr marL="47963" marR="47963"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60000"/>
                        <a:lumOff val="40000"/>
                      </a:schemeClr>
                    </a:solidFill>
                  </a:tcPr>
                </a:tc>
                <a:extLst>
                  <a:ext uri="{0D108BD9-81ED-4DB2-BD59-A6C34878D82A}">
                    <a16:rowId xmlns:a16="http://schemas.microsoft.com/office/drawing/2014/main" val="24730497"/>
                  </a:ext>
                </a:extLst>
              </a:tr>
            </a:tbl>
          </a:graphicData>
        </a:graphic>
      </p:graphicFrame>
      <p:graphicFrame>
        <p:nvGraphicFramePr>
          <p:cNvPr id="9" name="表格 8"/>
          <p:cNvGraphicFramePr>
            <a:graphicFrameLocks noGrp="1"/>
          </p:cNvGraphicFramePr>
          <p:nvPr>
            <p:extLst>
              <p:ext uri="{D42A27DB-BD31-4B8C-83A1-F6EECF244321}">
                <p14:modId xmlns:p14="http://schemas.microsoft.com/office/powerpoint/2010/main" val="897183930"/>
              </p:ext>
            </p:extLst>
          </p:nvPr>
        </p:nvGraphicFramePr>
        <p:xfrm>
          <a:off x="7676147" y="2418628"/>
          <a:ext cx="4303292" cy="304800"/>
        </p:xfrm>
        <a:graphic>
          <a:graphicData uri="http://schemas.openxmlformats.org/drawingml/2006/table">
            <a:tbl>
              <a:tblPr firstRow="1" firstCol="1" lastRow="1" lastCol="1" bandRow="1" bandCol="1">
                <a:tableStyleId>{5C22544A-7EE6-4342-B048-85BDC9FD1C3A}</a:tableStyleId>
              </a:tblPr>
              <a:tblGrid>
                <a:gridCol w="605072">
                  <a:extLst>
                    <a:ext uri="{9D8B030D-6E8A-4147-A177-3AD203B41FA5}">
                      <a16:colId xmlns:a16="http://schemas.microsoft.com/office/drawing/2014/main" val="613362803"/>
                    </a:ext>
                  </a:extLst>
                </a:gridCol>
                <a:gridCol w="1312607">
                  <a:extLst>
                    <a:ext uri="{9D8B030D-6E8A-4147-A177-3AD203B41FA5}">
                      <a16:colId xmlns:a16="http://schemas.microsoft.com/office/drawing/2014/main" val="3622978941"/>
                    </a:ext>
                  </a:extLst>
                </a:gridCol>
                <a:gridCol w="2385613">
                  <a:extLst>
                    <a:ext uri="{9D8B030D-6E8A-4147-A177-3AD203B41FA5}">
                      <a16:colId xmlns:a16="http://schemas.microsoft.com/office/drawing/2014/main" val="2827642229"/>
                    </a:ext>
                  </a:extLst>
                </a:gridCol>
              </a:tblGrid>
              <a:tr h="261646">
                <a:tc>
                  <a:txBody>
                    <a:bodyPr/>
                    <a:lstStyle/>
                    <a:p>
                      <a:pPr algn="ctr">
                        <a:lnSpc>
                          <a:spcPts val="1200"/>
                        </a:lnSpc>
                        <a:spcAft>
                          <a:spcPts val="0"/>
                        </a:spcAft>
                      </a:pPr>
                      <a:r>
                        <a:rPr lang="zh-TW" sz="1400" b="0" kern="100" dirty="0">
                          <a:solidFill>
                            <a:schemeClr val="tx1"/>
                          </a:solidFill>
                          <a:effectLst/>
                        </a:rPr>
                        <a:t>日期</a:t>
                      </a:r>
                      <a:endParaRPr lang="zh-TW" sz="1400" b="0" kern="100" dirty="0">
                        <a:solidFill>
                          <a:schemeClr val="tx1"/>
                        </a:solidFill>
                        <a:effectLst/>
                        <a:latin typeface="Calibri" panose="020F0502020204030204" pitchFamily="34" charset="0"/>
                        <a:ea typeface="新細明體" panose="02020500000000000000" pitchFamily="18" charset="-120"/>
                        <a:cs typeface="Times New Roman" panose="02020603050405020304" pitchFamily="18" charset="0"/>
                      </a:endParaRPr>
                    </a:p>
                  </a:txBody>
                  <a:tcPr marL="47963" marR="47963"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60000"/>
                        <a:lumOff val="40000"/>
                      </a:schemeClr>
                    </a:solidFill>
                  </a:tcPr>
                </a:tc>
                <a:tc>
                  <a:txBody>
                    <a:bodyPr/>
                    <a:lstStyle/>
                    <a:p>
                      <a:pPr algn="ctr">
                        <a:lnSpc>
                          <a:spcPts val="1200"/>
                        </a:lnSpc>
                        <a:spcAft>
                          <a:spcPts val="0"/>
                        </a:spcAft>
                      </a:pPr>
                      <a:r>
                        <a:rPr lang="zh-TW" sz="1400" b="0" kern="100" dirty="0">
                          <a:solidFill>
                            <a:schemeClr val="tx1"/>
                          </a:solidFill>
                          <a:effectLst/>
                        </a:rPr>
                        <a:t>課程／活動內容</a:t>
                      </a:r>
                      <a:endParaRPr lang="zh-TW" sz="1400" b="0" kern="100" dirty="0">
                        <a:solidFill>
                          <a:schemeClr val="tx1"/>
                        </a:solidFill>
                        <a:effectLst/>
                        <a:latin typeface="Calibri" panose="020F0502020204030204" pitchFamily="34" charset="0"/>
                        <a:ea typeface="新細明體" panose="02020500000000000000" pitchFamily="18" charset="-120"/>
                        <a:cs typeface="Times New Roman" panose="02020603050405020304" pitchFamily="18" charset="0"/>
                      </a:endParaRPr>
                    </a:p>
                  </a:txBody>
                  <a:tcPr marL="47963" marR="47963"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60000"/>
                        <a:lumOff val="40000"/>
                      </a:schemeClr>
                    </a:solidFill>
                  </a:tcPr>
                </a:tc>
                <a:tc>
                  <a:txBody>
                    <a:bodyPr/>
                    <a:lstStyle/>
                    <a:p>
                      <a:pPr algn="ctr">
                        <a:lnSpc>
                          <a:spcPts val="1200"/>
                        </a:lnSpc>
                        <a:spcAft>
                          <a:spcPts val="0"/>
                        </a:spcAft>
                      </a:pPr>
                      <a:r>
                        <a:rPr lang="zh-TW" sz="1400" b="0" kern="100" dirty="0">
                          <a:solidFill>
                            <a:schemeClr val="tx1"/>
                          </a:solidFill>
                          <a:effectLst/>
                        </a:rPr>
                        <a:t>交流學習重點</a:t>
                      </a:r>
                      <a:endParaRPr lang="zh-TW" sz="1400" b="0" kern="100" dirty="0">
                        <a:solidFill>
                          <a:schemeClr val="tx1"/>
                        </a:solidFill>
                        <a:effectLst/>
                        <a:latin typeface="Calibri" panose="020F0502020204030204" pitchFamily="34" charset="0"/>
                        <a:ea typeface="新細明體" panose="02020500000000000000" pitchFamily="18" charset="-120"/>
                        <a:cs typeface="Times New Roman" panose="02020603050405020304" pitchFamily="18" charset="0"/>
                      </a:endParaRPr>
                    </a:p>
                  </a:txBody>
                  <a:tcPr marL="47963" marR="47963"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60000"/>
                        <a:lumOff val="40000"/>
                      </a:schemeClr>
                    </a:solidFill>
                  </a:tcPr>
                </a:tc>
                <a:extLst>
                  <a:ext uri="{0D108BD9-81ED-4DB2-BD59-A6C34878D82A}">
                    <a16:rowId xmlns:a16="http://schemas.microsoft.com/office/drawing/2014/main" val="817158873"/>
                  </a:ext>
                </a:extLst>
              </a:tr>
            </a:tbl>
          </a:graphicData>
        </a:graphic>
      </p:graphicFrame>
      <p:sp>
        <p:nvSpPr>
          <p:cNvPr id="10" name="文字方塊 9"/>
          <p:cNvSpPr txBox="1"/>
          <p:nvPr/>
        </p:nvSpPr>
        <p:spPr>
          <a:xfrm>
            <a:off x="7839074" y="504686"/>
            <a:ext cx="4533901" cy="1046440"/>
          </a:xfrm>
          <a:prstGeom prst="rect">
            <a:avLst/>
          </a:prstGeom>
          <a:noFill/>
        </p:spPr>
        <p:txBody>
          <a:bodyPr wrap="square" rtlCol="0">
            <a:spAutoFit/>
          </a:bodyPr>
          <a:lstStyle/>
          <a:p>
            <a:r>
              <a:rPr lang="zh-TW" altLang="en-US" sz="4400" b="1" dirty="0"/>
              <a:t>交流課程課表</a:t>
            </a:r>
            <a:endParaRPr lang="en-US" altLang="zh-TW" sz="4400" b="1" dirty="0"/>
          </a:p>
          <a:p>
            <a:r>
              <a:rPr lang="en-US" altLang="zh-TW" dirty="0"/>
              <a:t>(</a:t>
            </a:r>
            <a:r>
              <a:rPr lang="zh-TW" altLang="en-US" dirty="0"/>
              <a:t>資料來源：花蓮縣東華附小）</a:t>
            </a:r>
            <a:endParaRPr lang="en-US" altLang="zh-TW" dirty="0"/>
          </a:p>
        </p:txBody>
      </p:sp>
    </p:spTree>
    <p:extLst>
      <p:ext uri="{BB962C8B-B14F-4D97-AF65-F5344CB8AC3E}">
        <p14:creationId xmlns:p14="http://schemas.microsoft.com/office/powerpoint/2010/main" val="77351030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 name="群組 9"/>
          <p:cNvGrpSpPr/>
          <p:nvPr/>
        </p:nvGrpSpPr>
        <p:grpSpPr>
          <a:xfrm>
            <a:off x="664735" y="2390725"/>
            <a:ext cx="4845224" cy="3670909"/>
            <a:chOff x="1432839" y="2484996"/>
            <a:chExt cx="4845224" cy="3670909"/>
          </a:xfrm>
        </p:grpSpPr>
        <p:sp>
          <p:nvSpPr>
            <p:cNvPr id="11" name="橢圓 10"/>
            <p:cNvSpPr/>
            <p:nvPr/>
          </p:nvSpPr>
          <p:spPr>
            <a:xfrm>
              <a:off x="3034523" y="4562536"/>
              <a:ext cx="132152" cy="132152"/>
            </a:xfrm>
            <a:prstGeom prst="ellipse">
              <a:avLst/>
            </a:prstGeom>
          </p:spPr>
          <p:style>
            <a:lnRef idx="1">
              <a:schemeClr val="accent4">
                <a:hueOff val="0"/>
                <a:satOff val="0"/>
                <a:lumOff val="0"/>
                <a:alphaOff val="0"/>
              </a:schemeClr>
            </a:lnRef>
            <a:fillRef idx="3">
              <a:schemeClr val="accent4">
                <a:hueOff val="0"/>
                <a:satOff val="0"/>
                <a:lumOff val="0"/>
                <a:alphaOff val="0"/>
              </a:schemeClr>
            </a:fillRef>
            <a:effectRef idx="2">
              <a:schemeClr val="accent4">
                <a:hueOff val="0"/>
                <a:satOff val="0"/>
                <a:lumOff val="0"/>
                <a:alphaOff val="0"/>
              </a:schemeClr>
            </a:effectRef>
            <a:fontRef idx="minor">
              <a:schemeClr val="lt1"/>
            </a:fontRef>
          </p:style>
        </p:sp>
        <p:sp>
          <p:nvSpPr>
            <p:cNvPr id="12" name="橢圓 11"/>
            <p:cNvSpPr/>
            <p:nvPr/>
          </p:nvSpPr>
          <p:spPr>
            <a:xfrm>
              <a:off x="2918757" y="4748055"/>
              <a:ext cx="132152" cy="132152"/>
            </a:xfrm>
            <a:prstGeom prst="ellipse">
              <a:avLst/>
            </a:prstGeom>
          </p:spPr>
          <p:style>
            <a:lnRef idx="1">
              <a:schemeClr val="accent4">
                <a:hueOff val="104813"/>
                <a:satOff val="779"/>
                <a:lumOff val="1743"/>
                <a:alphaOff val="0"/>
              </a:schemeClr>
            </a:lnRef>
            <a:fillRef idx="3">
              <a:schemeClr val="accent4">
                <a:hueOff val="104813"/>
                <a:satOff val="779"/>
                <a:lumOff val="1743"/>
                <a:alphaOff val="0"/>
              </a:schemeClr>
            </a:fillRef>
            <a:effectRef idx="2">
              <a:schemeClr val="accent4">
                <a:hueOff val="104813"/>
                <a:satOff val="779"/>
                <a:lumOff val="1743"/>
                <a:alphaOff val="0"/>
              </a:schemeClr>
            </a:effectRef>
            <a:fontRef idx="minor">
              <a:schemeClr val="lt1"/>
            </a:fontRef>
          </p:style>
        </p:sp>
        <p:sp>
          <p:nvSpPr>
            <p:cNvPr id="13" name="橢圓 12"/>
            <p:cNvSpPr/>
            <p:nvPr/>
          </p:nvSpPr>
          <p:spPr>
            <a:xfrm>
              <a:off x="2780791" y="4908676"/>
              <a:ext cx="132152" cy="132152"/>
            </a:xfrm>
            <a:prstGeom prst="ellipse">
              <a:avLst/>
            </a:prstGeom>
          </p:spPr>
          <p:style>
            <a:lnRef idx="1">
              <a:schemeClr val="accent4">
                <a:hueOff val="209627"/>
                <a:satOff val="1557"/>
                <a:lumOff val="3486"/>
                <a:alphaOff val="0"/>
              </a:schemeClr>
            </a:lnRef>
            <a:fillRef idx="3">
              <a:schemeClr val="accent4">
                <a:hueOff val="209627"/>
                <a:satOff val="1557"/>
                <a:lumOff val="3486"/>
                <a:alphaOff val="0"/>
              </a:schemeClr>
            </a:fillRef>
            <a:effectRef idx="2">
              <a:schemeClr val="accent4">
                <a:hueOff val="209627"/>
                <a:satOff val="1557"/>
                <a:lumOff val="3486"/>
                <a:alphaOff val="0"/>
              </a:schemeClr>
            </a:effectRef>
            <a:fontRef idx="minor">
              <a:schemeClr val="lt1"/>
            </a:fontRef>
          </p:style>
        </p:sp>
        <p:sp>
          <p:nvSpPr>
            <p:cNvPr id="14" name="橢圓 13"/>
            <p:cNvSpPr/>
            <p:nvPr/>
          </p:nvSpPr>
          <p:spPr>
            <a:xfrm>
              <a:off x="2945716" y="2695415"/>
              <a:ext cx="132152" cy="132152"/>
            </a:xfrm>
            <a:prstGeom prst="ellipse">
              <a:avLst/>
            </a:prstGeom>
          </p:spPr>
          <p:style>
            <a:lnRef idx="1">
              <a:schemeClr val="accent4">
                <a:hueOff val="314440"/>
                <a:satOff val="2336"/>
                <a:lumOff val="5229"/>
                <a:alphaOff val="0"/>
              </a:schemeClr>
            </a:lnRef>
            <a:fillRef idx="3">
              <a:schemeClr val="accent4">
                <a:hueOff val="314440"/>
                <a:satOff val="2336"/>
                <a:lumOff val="5229"/>
                <a:alphaOff val="0"/>
              </a:schemeClr>
            </a:fillRef>
            <a:effectRef idx="2">
              <a:schemeClr val="accent4">
                <a:hueOff val="314440"/>
                <a:satOff val="2336"/>
                <a:lumOff val="5229"/>
                <a:alphaOff val="0"/>
              </a:schemeClr>
            </a:effectRef>
            <a:fontRef idx="minor">
              <a:schemeClr val="lt1"/>
            </a:fontRef>
          </p:style>
        </p:sp>
        <p:sp>
          <p:nvSpPr>
            <p:cNvPr id="15" name="橢圓 14"/>
            <p:cNvSpPr/>
            <p:nvPr/>
          </p:nvSpPr>
          <p:spPr>
            <a:xfrm>
              <a:off x="3122272" y="2590205"/>
              <a:ext cx="132152" cy="132152"/>
            </a:xfrm>
            <a:prstGeom prst="ellipse">
              <a:avLst/>
            </a:prstGeom>
          </p:spPr>
          <p:style>
            <a:lnRef idx="1">
              <a:schemeClr val="accent4">
                <a:hueOff val="419254"/>
                <a:satOff val="3114"/>
                <a:lumOff val="6972"/>
                <a:alphaOff val="0"/>
              </a:schemeClr>
            </a:lnRef>
            <a:fillRef idx="3">
              <a:schemeClr val="accent4">
                <a:hueOff val="419254"/>
                <a:satOff val="3114"/>
                <a:lumOff val="6972"/>
                <a:alphaOff val="0"/>
              </a:schemeClr>
            </a:fillRef>
            <a:effectRef idx="2">
              <a:schemeClr val="accent4">
                <a:hueOff val="419254"/>
                <a:satOff val="3114"/>
                <a:lumOff val="6972"/>
                <a:alphaOff val="0"/>
              </a:schemeClr>
            </a:effectRef>
            <a:fontRef idx="minor">
              <a:schemeClr val="lt1"/>
            </a:fontRef>
          </p:style>
        </p:sp>
        <p:sp>
          <p:nvSpPr>
            <p:cNvPr id="16" name="橢圓 15"/>
            <p:cNvSpPr/>
            <p:nvPr/>
          </p:nvSpPr>
          <p:spPr>
            <a:xfrm>
              <a:off x="3298298" y="2484996"/>
              <a:ext cx="132152" cy="132152"/>
            </a:xfrm>
            <a:prstGeom prst="ellipse">
              <a:avLst/>
            </a:prstGeom>
          </p:spPr>
          <p:style>
            <a:lnRef idx="1">
              <a:schemeClr val="accent4">
                <a:hueOff val="524067"/>
                <a:satOff val="3893"/>
                <a:lumOff val="8714"/>
                <a:alphaOff val="0"/>
              </a:schemeClr>
            </a:lnRef>
            <a:fillRef idx="3">
              <a:schemeClr val="accent4">
                <a:hueOff val="524067"/>
                <a:satOff val="3893"/>
                <a:lumOff val="8714"/>
                <a:alphaOff val="0"/>
              </a:schemeClr>
            </a:fillRef>
            <a:effectRef idx="2">
              <a:schemeClr val="accent4">
                <a:hueOff val="524067"/>
                <a:satOff val="3893"/>
                <a:lumOff val="8714"/>
                <a:alphaOff val="0"/>
              </a:schemeClr>
            </a:effectRef>
            <a:fontRef idx="minor">
              <a:schemeClr val="lt1"/>
            </a:fontRef>
          </p:style>
        </p:sp>
        <p:sp>
          <p:nvSpPr>
            <p:cNvPr id="17" name="橢圓 16"/>
            <p:cNvSpPr/>
            <p:nvPr/>
          </p:nvSpPr>
          <p:spPr>
            <a:xfrm>
              <a:off x="3474325" y="2590205"/>
              <a:ext cx="132152" cy="132152"/>
            </a:xfrm>
            <a:prstGeom prst="ellipse">
              <a:avLst/>
            </a:prstGeom>
          </p:spPr>
          <p:style>
            <a:lnRef idx="1">
              <a:schemeClr val="accent4">
                <a:hueOff val="628881"/>
                <a:satOff val="4671"/>
                <a:lumOff val="10457"/>
                <a:alphaOff val="0"/>
              </a:schemeClr>
            </a:lnRef>
            <a:fillRef idx="3">
              <a:schemeClr val="accent4">
                <a:hueOff val="628881"/>
                <a:satOff val="4671"/>
                <a:lumOff val="10457"/>
                <a:alphaOff val="0"/>
              </a:schemeClr>
            </a:fillRef>
            <a:effectRef idx="2">
              <a:schemeClr val="accent4">
                <a:hueOff val="628881"/>
                <a:satOff val="4671"/>
                <a:lumOff val="10457"/>
                <a:alphaOff val="0"/>
              </a:schemeClr>
            </a:effectRef>
            <a:fontRef idx="minor">
              <a:schemeClr val="lt1"/>
            </a:fontRef>
          </p:style>
        </p:sp>
        <p:sp>
          <p:nvSpPr>
            <p:cNvPr id="18" name="橢圓 17"/>
            <p:cNvSpPr/>
            <p:nvPr/>
          </p:nvSpPr>
          <p:spPr>
            <a:xfrm>
              <a:off x="3650880" y="2695415"/>
              <a:ext cx="132152" cy="132152"/>
            </a:xfrm>
            <a:prstGeom prst="ellipse">
              <a:avLst/>
            </a:prstGeom>
          </p:spPr>
          <p:style>
            <a:lnRef idx="1">
              <a:schemeClr val="accent4">
                <a:hueOff val="733694"/>
                <a:satOff val="5450"/>
                <a:lumOff val="12200"/>
                <a:alphaOff val="0"/>
              </a:schemeClr>
            </a:lnRef>
            <a:fillRef idx="3">
              <a:schemeClr val="accent4">
                <a:hueOff val="733694"/>
                <a:satOff val="5450"/>
                <a:lumOff val="12200"/>
                <a:alphaOff val="0"/>
              </a:schemeClr>
            </a:fillRef>
            <a:effectRef idx="2">
              <a:schemeClr val="accent4">
                <a:hueOff val="733694"/>
                <a:satOff val="5450"/>
                <a:lumOff val="12200"/>
                <a:alphaOff val="0"/>
              </a:schemeClr>
            </a:effectRef>
            <a:fontRef idx="minor">
              <a:schemeClr val="lt1"/>
            </a:fontRef>
          </p:style>
        </p:sp>
        <p:sp>
          <p:nvSpPr>
            <p:cNvPr id="19" name="橢圓 18"/>
            <p:cNvSpPr/>
            <p:nvPr/>
          </p:nvSpPr>
          <p:spPr>
            <a:xfrm>
              <a:off x="3298298" y="2706988"/>
              <a:ext cx="132152" cy="132152"/>
            </a:xfrm>
            <a:prstGeom prst="ellipse">
              <a:avLst/>
            </a:prstGeom>
          </p:spPr>
          <p:style>
            <a:lnRef idx="1">
              <a:schemeClr val="accent4">
                <a:hueOff val="838508"/>
                <a:satOff val="6228"/>
                <a:lumOff val="13943"/>
                <a:alphaOff val="0"/>
              </a:schemeClr>
            </a:lnRef>
            <a:fillRef idx="3">
              <a:schemeClr val="accent4">
                <a:hueOff val="838508"/>
                <a:satOff val="6228"/>
                <a:lumOff val="13943"/>
                <a:alphaOff val="0"/>
              </a:schemeClr>
            </a:fillRef>
            <a:effectRef idx="2">
              <a:schemeClr val="accent4">
                <a:hueOff val="838508"/>
                <a:satOff val="6228"/>
                <a:lumOff val="13943"/>
                <a:alphaOff val="0"/>
              </a:schemeClr>
            </a:effectRef>
            <a:fontRef idx="minor">
              <a:schemeClr val="lt1"/>
            </a:fontRef>
          </p:style>
        </p:sp>
        <p:sp>
          <p:nvSpPr>
            <p:cNvPr id="20" name="橢圓 19"/>
            <p:cNvSpPr/>
            <p:nvPr/>
          </p:nvSpPr>
          <p:spPr>
            <a:xfrm>
              <a:off x="3298298" y="2928980"/>
              <a:ext cx="132152" cy="132152"/>
            </a:xfrm>
            <a:prstGeom prst="ellipse">
              <a:avLst/>
            </a:prstGeom>
          </p:spPr>
          <p:style>
            <a:lnRef idx="1">
              <a:schemeClr val="accent4">
                <a:hueOff val="943321"/>
                <a:satOff val="7007"/>
                <a:lumOff val="15686"/>
                <a:alphaOff val="0"/>
              </a:schemeClr>
            </a:lnRef>
            <a:fillRef idx="3">
              <a:schemeClr val="accent4">
                <a:hueOff val="943321"/>
                <a:satOff val="7007"/>
                <a:lumOff val="15686"/>
                <a:alphaOff val="0"/>
              </a:schemeClr>
            </a:fillRef>
            <a:effectRef idx="2">
              <a:schemeClr val="accent4">
                <a:hueOff val="943321"/>
                <a:satOff val="7007"/>
                <a:lumOff val="15686"/>
                <a:alphaOff val="0"/>
              </a:schemeClr>
            </a:effectRef>
            <a:fontRef idx="minor">
              <a:schemeClr val="lt1"/>
            </a:fontRef>
          </p:style>
        </p:sp>
        <p:sp>
          <p:nvSpPr>
            <p:cNvPr id="21" name="手繪多邊形 20"/>
            <p:cNvSpPr/>
            <p:nvPr/>
          </p:nvSpPr>
          <p:spPr>
            <a:xfrm>
              <a:off x="2223109" y="5159920"/>
              <a:ext cx="4054954" cy="995985"/>
            </a:xfrm>
            <a:custGeom>
              <a:avLst/>
              <a:gdLst>
                <a:gd name="connsiteX0" fmla="*/ 0 w 2850256"/>
                <a:gd name="connsiteY0" fmla="*/ 127423 h 764523"/>
                <a:gd name="connsiteX1" fmla="*/ 127423 w 2850256"/>
                <a:gd name="connsiteY1" fmla="*/ 0 h 764523"/>
                <a:gd name="connsiteX2" fmla="*/ 2722833 w 2850256"/>
                <a:gd name="connsiteY2" fmla="*/ 0 h 764523"/>
                <a:gd name="connsiteX3" fmla="*/ 2850256 w 2850256"/>
                <a:gd name="connsiteY3" fmla="*/ 127423 h 764523"/>
                <a:gd name="connsiteX4" fmla="*/ 2850256 w 2850256"/>
                <a:gd name="connsiteY4" fmla="*/ 637100 h 764523"/>
                <a:gd name="connsiteX5" fmla="*/ 2722833 w 2850256"/>
                <a:gd name="connsiteY5" fmla="*/ 764523 h 764523"/>
                <a:gd name="connsiteX6" fmla="*/ 127423 w 2850256"/>
                <a:gd name="connsiteY6" fmla="*/ 764523 h 764523"/>
                <a:gd name="connsiteX7" fmla="*/ 0 w 2850256"/>
                <a:gd name="connsiteY7" fmla="*/ 637100 h 764523"/>
                <a:gd name="connsiteX8" fmla="*/ 0 w 2850256"/>
                <a:gd name="connsiteY8" fmla="*/ 127423 h 7645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850256" h="764523">
                  <a:moveTo>
                    <a:pt x="0" y="127423"/>
                  </a:moveTo>
                  <a:cubicBezTo>
                    <a:pt x="0" y="57049"/>
                    <a:pt x="57049" y="0"/>
                    <a:pt x="127423" y="0"/>
                  </a:cubicBezTo>
                  <a:lnTo>
                    <a:pt x="2722833" y="0"/>
                  </a:lnTo>
                  <a:cubicBezTo>
                    <a:pt x="2793207" y="0"/>
                    <a:pt x="2850256" y="57049"/>
                    <a:pt x="2850256" y="127423"/>
                  </a:cubicBezTo>
                  <a:lnTo>
                    <a:pt x="2850256" y="637100"/>
                  </a:lnTo>
                  <a:cubicBezTo>
                    <a:pt x="2850256" y="707474"/>
                    <a:pt x="2793207" y="764523"/>
                    <a:pt x="2722833" y="764523"/>
                  </a:cubicBezTo>
                  <a:lnTo>
                    <a:pt x="127423" y="764523"/>
                  </a:lnTo>
                  <a:cubicBezTo>
                    <a:pt x="57049" y="764523"/>
                    <a:pt x="0" y="707474"/>
                    <a:pt x="0" y="637100"/>
                  </a:cubicBezTo>
                  <a:lnTo>
                    <a:pt x="0" y="127423"/>
                  </a:lnTo>
                  <a:close/>
                </a:path>
              </a:pathLst>
            </a:custGeom>
            <a:solidFill>
              <a:schemeClr val="accent2">
                <a:lumMod val="40000"/>
                <a:lumOff val="60000"/>
              </a:schemeClr>
            </a:solidFill>
          </p:spPr>
          <p:style>
            <a:lnRef idx="0">
              <a:schemeClr val="lt1">
                <a:hueOff val="0"/>
                <a:satOff val="0"/>
                <a:lumOff val="0"/>
                <a:alphaOff val="0"/>
              </a:schemeClr>
            </a:lnRef>
            <a:fillRef idx="3">
              <a:schemeClr val="accent4">
                <a:hueOff val="0"/>
                <a:satOff val="0"/>
                <a:lumOff val="0"/>
                <a:alphaOff val="0"/>
              </a:schemeClr>
            </a:fillRef>
            <a:effectRef idx="2">
              <a:schemeClr val="accent4">
                <a:hueOff val="0"/>
                <a:satOff val="0"/>
                <a:lumOff val="0"/>
                <a:alphaOff val="0"/>
              </a:schemeClr>
            </a:effectRef>
            <a:fontRef idx="minor">
              <a:schemeClr val="lt1"/>
            </a:fontRef>
          </p:style>
          <p:txBody>
            <a:bodyPr spcFirstLastPara="0" vert="horz" wrap="square" lIns="640625" tIns="105901" rIns="105901" bIns="105901" numCol="1" spcCol="1270" anchor="ctr" anchorCtr="0">
              <a:noAutofit/>
            </a:bodyPr>
            <a:lstStyle/>
            <a:p>
              <a:pPr lvl="0" algn="l" defTabSz="800100">
                <a:lnSpc>
                  <a:spcPct val="90000"/>
                </a:lnSpc>
                <a:spcBef>
                  <a:spcPct val="0"/>
                </a:spcBef>
                <a:spcAft>
                  <a:spcPct val="35000"/>
                </a:spcAft>
              </a:pPr>
              <a:r>
                <a:rPr lang="zh-TW" altLang="en-US" sz="2800" b="1" kern="1200" dirty="0">
                  <a:solidFill>
                    <a:schemeClr val="tx2"/>
                  </a:solidFill>
                  <a:effectLst>
                    <a:outerShdw blurRad="38100" dist="38100" dir="2700000" algn="tl">
                      <a:srgbClr val="000000">
                        <a:alpha val="43137"/>
                      </a:srgbClr>
                    </a:outerShdw>
                  </a:effectLst>
                  <a:latin typeface="+mj-ea"/>
                  <a:ea typeface="+mj-ea"/>
                </a:rPr>
                <a:t>包含</a:t>
              </a:r>
              <a:br>
                <a:rPr lang="en-US" altLang="zh-TW" sz="2800" b="1" kern="1200" dirty="0">
                  <a:effectLst>
                    <a:outerShdw blurRad="38100" dist="38100" dir="2700000" algn="tl">
                      <a:srgbClr val="000000">
                        <a:alpha val="43137"/>
                      </a:srgbClr>
                    </a:outerShdw>
                  </a:effectLst>
                  <a:latin typeface="+mj-ea"/>
                  <a:ea typeface="+mj-ea"/>
                </a:rPr>
              </a:br>
              <a:r>
                <a:rPr lang="zh-TW" altLang="en-US" sz="2800" b="1" kern="1200" dirty="0">
                  <a:solidFill>
                    <a:srgbClr val="002060"/>
                  </a:solidFill>
                  <a:effectLst>
                    <a:outerShdw blurRad="38100" dist="38100" dir="2700000" algn="tl">
                      <a:srgbClr val="000000">
                        <a:alpha val="43137"/>
                      </a:srgbClr>
                    </a:outerShdw>
                  </a:effectLst>
                  <a:latin typeface="+mj-ea"/>
                  <a:ea typeface="+mj-ea"/>
                </a:rPr>
                <a:t>形成性</a:t>
              </a:r>
              <a:r>
                <a:rPr lang="zh-TW" altLang="en-US" sz="2800" b="1" kern="1200" dirty="0">
                  <a:solidFill>
                    <a:schemeClr val="tx2"/>
                  </a:solidFill>
                  <a:effectLst>
                    <a:outerShdw blurRad="38100" dist="38100" dir="2700000" algn="tl">
                      <a:srgbClr val="000000">
                        <a:alpha val="43137"/>
                      </a:srgbClr>
                    </a:outerShdw>
                  </a:effectLst>
                  <a:latin typeface="+mj-ea"/>
                  <a:ea typeface="+mj-ea"/>
                </a:rPr>
                <a:t>與</a:t>
              </a:r>
              <a:r>
                <a:rPr lang="zh-TW" altLang="en-US" sz="2800" b="1" kern="1200" dirty="0">
                  <a:solidFill>
                    <a:srgbClr val="002060"/>
                  </a:solidFill>
                  <a:effectLst>
                    <a:outerShdw blurRad="38100" dist="38100" dir="2700000" algn="tl">
                      <a:srgbClr val="000000">
                        <a:alpha val="43137"/>
                      </a:srgbClr>
                    </a:outerShdw>
                  </a:effectLst>
                  <a:latin typeface="+mj-ea"/>
                  <a:ea typeface="+mj-ea"/>
                </a:rPr>
                <a:t>總結性</a:t>
              </a:r>
              <a:r>
                <a:rPr lang="zh-TW" altLang="en-US" sz="2800" b="1" kern="1200" dirty="0">
                  <a:solidFill>
                    <a:schemeClr val="tx1"/>
                  </a:solidFill>
                  <a:effectLst>
                    <a:outerShdw blurRad="38100" dist="38100" dir="2700000" algn="tl">
                      <a:srgbClr val="000000">
                        <a:alpha val="43137"/>
                      </a:srgbClr>
                    </a:outerShdw>
                  </a:effectLst>
                  <a:latin typeface="+mj-ea"/>
                  <a:ea typeface="+mj-ea"/>
                </a:rPr>
                <a:t>評量</a:t>
              </a:r>
            </a:p>
          </p:txBody>
        </p:sp>
        <p:sp>
          <p:nvSpPr>
            <p:cNvPr id="22" name="橢圓 21"/>
            <p:cNvSpPr/>
            <p:nvPr/>
          </p:nvSpPr>
          <p:spPr>
            <a:xfrm>
              <a:off x="1432839" y="4642289"/>
              <a:ext cx="1321521" cy="1321433"/>
            </a:xfrm>
            <a:prstGeom prst="ellipse">
              <a:avLst/>
            </a:prstGeom>
            <a:solidFill>
              <a:schemeClr val="accent6">
                <a:lumMod val="60000"/>
                <a:lumOff val="40000"/>
              </a:schemeClr>
            </a:solidFill>
          </p:spPr>
          <p:style>
            <a:lnRef idx="0">
              <a:schemeClr val="lt1">
                <a:hueOff val="0"/>
                <a:satOff val="0"/>
                <a:lumOff val="0"/>
                <a:alphaOff val="0"/>
              </a:schemeClr>
            </a:lnRef>
            <a:fillRef idx="1">
              <a:schemeClr val="accent4">
                <a:tint val="50000"/>
                <a:hueOff val="0"/>
                <a:satOff val="0"/>
                <a:lumOff val="0"/>
                <a:alphaOff val="0"/>
              </a:schemeClr>
            </a:fillRef>
            <a:effectRef idx="2">
              <a:schemeClr val="accent4">
                <a:tint val="50000"/>
                <a:hueOff val="0"/>
                <a:satOff val="0"/>
                <a:lumOff val="0"/>
                <a:alphaOff val="0"/>
              </a:schemeClr>
            </a:effectRef>
            <a:fontRef idx="minor">
              <a:schemeClr val="lt1">
                <a:hueOff val="0"/>
                <a:satOff val="0"/>
                <a:lumOff val="0"/>
                <a:alphaOff val="0"/>
              </a:schemeClr>
            </a:fontRef>
          </p:style>
        </p:sp>
        <p:sp>
          <p:nvSpPr>
            <p:cNvPr id="23" name="手繪多邊形 22"/>
            <p:cNvSpPr/>
            <p:nvPr/>
          </p:nvSpPr>
          <p:spPr>
            <a:xfrm>
              <a:off x="3427807" y="3896002"/>
              <a:ext cx="2850256" cy="891682"/>
            </a:xfrm>
            <a:custGeom>
              <a:avLst/>
              <a:gdLst>
                <a:gd name="connsiteX0" fmla="*/ 0 w 2850256"/>
                <a:gd name="connsiteY0" fmla="*/ 127423 h 764523"/>
                <a:gd name="connsiteX1" fmla="*/ 127423 w 2850256"/>
                <a:gd name="connsiteY1" fmla="*/ 0 h 764523"/>
                <a:gd name="connsiteX2" fmla="*/ 2722833 w 2850256"/>
                <a:gd name="connsiteY2" fmla="*/ 0 h 764523"/>
                <a:gd name="connsiteX3" fmla="*/ 2850256 w 2850256"/>
                <a:gd name="connsiteY3" fmla="*/ 127423 h 764523"/>
                <a:gd name="connsiteX4" fmla="*/ 2850256 w 2850256"/>
                <a:gd name="connsiteY4" fmla="*/ 637100 h 764523"/>
                <a:gd name="connsiteX5" fmla="*/ 2722833 w 2850256"/>
                <a:gd name="connsiteY5" fmla="*/ 764523 h 764523"/>
                <a:gd name="connsiteX6" fmla="*/ 127423 w 2850256"/>
                <a:gd name="connsiteY6" fmla="*/ 764523 h 764523"/>
                <a:gd name="connsiteX7" fmla="*/ 0 w 2850256"/>
                <a:gd name="connsiteY7" fmla="*/ 637100 h 764523"/>
                <a:gd name="connsiteX8" fmla="*/ 0 w 2850256"/>
                <a:gd name="connsiteY8" fmla="*/ 127423 h 7645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850256" h="764523">
                  <a:moveTo>
                    <a:pt x="0" y="127423"/>
                  </a:moveTo>
                  <a:cubicBezTo>
                    <a:pt x="0" y="57049"/>
                    <a:pt x="57049" y="0"/>
                    <a:pt x="127423" y="0"/>
                  </a:cubicBezTo>
                  <a:lnTo>
                    <a:pt x="2722833" y="0"/>
                  </a:lnTo>
                  <a:cubicBezTo>
                    <a:pt x="2793207" y="0"/>
                    <a:pt x="2850256" y="57049"/>
                    <a:pt x="2850256" y="127423"/>
                  </a:cubicBezTo>
                  <a:lnTo>
                    <a:pt x="2850256" y="637100"/>
                  </a:lnTo>
                  <a:cubicBezTo>
                    <a:pt x="2850256" y="707474"/>
                    <a:pt x="2793207" y="764523"/>
                    <a:pt x="2722833" y="764523"/>
                  </a:cubicBezTo>
                  <a:lnTo>
                    <a:pt x="127423" y="764523"/>
                  </a:lnTo>
                  <a:cubicBezTo>
                    <a:pt x="57049" y="764523"/>
                    <a:pt x="0" y="707474"/>
                    <a:pt x="0" y="637100"/>
                  </a:cubicBezTo>
                  <a:lnTo>
                    <a:pt x="0" y="127423"/>
                  </a:lnTo>
                  <a:close/>
                </a:path>
              </a:pathLst>
            </a:custGeom>
          </p:spPr>
          <p:style>
            <a:lnRef idx="0">
              <a:schemeClr val="lt1">
                <a:hueOff val="0"/>
                <a:satOff val="0"/>
                <a:lumOff val="0"/>
                <a:alphaOff val="0"/>
              </a:schemeClr>
            </a:lnRef>
            <a:fillRef idx="3">
              <a:schemeClr val="accent4">
                <a:hueOff val="943321"/>
                <a:satOff val="7007"/>
                <a:lumOff val="15686"/>
                <a:alphaOff val="0"/>
              </a:schemeClr>
            </a:fillRef>
            <a:effectRef idx="2">
              <a:schemeClr val="accent4">
                <a:hueOff val="943321"/>
                <a:satOff val="7007"/>
                <a:lumOff val="15686"/>
                <a:alphaOff val="0"/>
              </a:schemeClr>
            </a:effectRef>
            <a:fontRef idx="minor">
              <a:schemeClr val="lt1"/>
            </a:fontRef>
          </p:style>
          <p:txBody>
            <a:bodyPr spcFirstLastPara="0" vert="horz" wrap="square" lIns="640625" tIns="105901" rIns="105901" bIns="105901" numCol="1" spcCol="1270" anchor="ctr" anchorCtr="0">
              <a:noAutofit/>
            </a:bodyPr>
            <a:lstStyle/>
            <a:p>
              <a:pPr lvl="0" algn="l" defTabSz="800100">
                <a:lnSpc>
                  <a:spcPct val="90000"/>
                </a:lnSpc>
                <a:spcBef>
                  <a:spcPct val="0"/>
                </a:spcBef>
                <a:spcAft>
                  <a:spcPct val="35000"/>
                </a:spcAft>
              </a:pPr>
              <a:r>
                <a:rPr lang="zh-TW" altLang="en-US" sz="2800" b="1" kern="1200" dirty="0">
                  <a:solidFill>
                    <a:srgbClr val="002060"/>
                  </a:solidFill>
                  <a:latin typeface="+mj-ea"/>
                  <a:ea typeface="+mj-ea"/>
                </a:rPr>
                <a:t>採用</a:t>
              </a:r>
              <a:br>
                <a:rPr lang="en-US" altLang="zh-TW" sz="2800" b="1" kern="1200" dirty="0">
                  <a:solidFill>
                    <a:srgbClr val="002060"/>
                  </a:solidFill>
                  <a:latin typeface="+mj-ea"/>
                  <a:ea typeface="+mj-ea"/>
                </a:rPr>
              </a:br>
              <a:r>
                <a:rPr lang="zh-TW" altLang="en-US" sz="2800" b="1" kern="1200" dirty="0">
                  <a:solidFill>
                    <a:schemeClr val="bg2">
                      <a:lumMod val="50000"/>
                    </a:schemeClr>
                  </a:solidFill>
                  <a:latin typeface="+mj-ea"/>
                  <a:ea typeface="+mj-ea"/>
                </a:rPr>
                <a:t>多元評量</a:t>
              </a:r>
            </a:p>
          </p:txBody>
        </p:sp>
        <p:sp>
          <p:nvSpPr>
            <p:cNvPr id="24" name="橢圓 23"/>
            <p:cNvSpPr/>
            <p:nvPr/>
          </p:nvSpPr>
          <p:spPr>
            <a:xfrm>
              <a:off x="2637538" y="3146909"/>
              <a:ext cx="1321521" cy="1321433"/>
            </a:xfrm>
            <a:prstGeom prst="ellipse">
              <a:avLst/>
            </a:prstGeom>
            <a:solidFill>
              <a:schemeClr val="accent1">
                <a:lumMod val="60000"/>
                <a:lumOff val="40000"/>
              </a:schemeClr>
            </a:solidFill>
          </p:spPr>
          <p:style>
            <a:lnRef idx="0">
              <a:schemeClr val="lt1">
                <a:hueOff val="0"/>
                <a:satOff val="0"/>
                <a:lumOff val="0"/>
                <a:alphaOff val="0"/>
              </a:schemeClr>
            </a:lnRef>
            <a:fillRef idx="1">
              <a:schemeClr val="accent4">
                <a:tint val="50000"/>
                <a:hueOff val="1128515"/>
                <a:satOff val="11745"/>
                <a:lumOff val="4653"/>
                <a:alphaOff val="0"/>
              </a:schemeClr>
            </a:fillRef>
            <a:effectRef idx="2">
              <a:schemeClr val="accent4">
                <a:tint val="50000"/>
                <a:hueOff val="1128515"/>
                <a:satOff val="11745"/>
                <a:lumOff val="4653"/>
                <a:alphaOff val="0"/>
              </a:schemeClr>
            </a:effectRef>
            <a:fontRef idx="minor">
              <a:schemeClr val="lt1">
                <a:hueOff val="0"/>
                <a:satOff val="0"/>
                <a:lumOff val="0"/>
                <a:alphaOff val="0"/>
              </a:schemeClr>
            </a:fontRef>
          </p:style>
        </p:sp>
      </p:grpSp>
      <p:sp>
        <p:nvSpPr>
          <p:cNvPr id="25" name="文字方塊 24"/>
          <p:cNvSpPr txBox="1"/>
          <p:nvPr/>
        </p:nvSpPr>
        <p:spPr>
          <a:xfrm>
            <a:off x="558388" y="1805950"/>
            <a:ext cx="4951571" cy="584775"/>
          </a:xfrm>
          <a:prstGeom prst="rect">
            <a:avLst/>
          </a:prstGeom>
          <a:noFill/>
        </p:spPr>
        <p:txBody>
          <a:bodyPr wrap="square" rtlCol="0">
            <a:spAutoFit/>
          </a:bodyPr>
          <a:lstStyle/>
          <a:p>
            <a:r>
              <a:rPr lang="zh-TW" altLang="en-US" sz="2800" b="1" dirty="0">
                <a:latin typeface="+mj-ea"/>
                <a:ea typeface="+mj-ea"/>
              </a:rPr>
              <a:t>設計</a:t>
            </a:r>
            <a:r>
              <a:rPr lang="zh-TW" altLang="en-US" sz="3200" b="1" dirty="0">
                <a:solidFill>
                  <a:srgbClr val="C00000"/>
                </a:solidFill>
                <a:latin typeface="+mj-ea"/>
                <a:ea typeface="+mj-ea"/>
              </a:rPr>
              <a:t>評量規準</a:t>
            </a:r>
            <a:r>
              <a:rPr lang="zh-TW" altLang="en-US" sz="2800" b="1" dirty="0">
                <a:latin typeface="+mj-ea"/>
                <a:ea typeface="+mj-ea"/>
              </a:rPr>
              <a:t>檢核學習目標</a:t>
            </a:r>
          </a:p>
        </p:txBody>
      </p:sp>
      <p:sp>
        <p:nvSpPr>
          <p:cNvPr id="27" name="左大括弧 26"/>
          <p:cNvSpPr/>
          <p:nvPr/>
        </p:nvSpPr>
        <p:spPr>
          <a:xfrm>
            <a:off x="4984545" y="2694955"/>
            <a:ext cx="952193" cy="2173220"/>
          </a:xfrm>
          <a:prstGeom prst="leftBrace">
            <a:avLst>
              <a:gd name="adj1" fmla="val 8333"/>
              <a:gd name="adj2" fmla="val 61480"/>
            </a:avLst>
          </a:prstGeom>
          <a:ln w="38100">
            <a:solidFill>
              <a:srgbClr val="00206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TW" altLang="en-US"/>
          </a:p>
        </p:txBody>
      </p:sp>
      <p:graphicFrame>
        <p:nvGraphicFramePr>
          <p:cNvPr id="2" name="資料庫圖表 1"/>
          <p:cNvGraphicFramePr/>
          <p:nvPr>
            <p:extLst>
              <p:ext uri="{D42A27DB-BD31-4B8C-83A1-F6EECF244321}">
                <p14:modId xmlns:p14="http://schemas.microsoft.com/office/powerpoint/2010/main" val="3019855541"/>
              </p:ext>
            </p:extLst>
          </p:nvPr>
        </p:nvGraphicFramePr>
        <p:xfrm>
          <a:off x="5729860" y="2226368"/>
          <a:ext cx="6277532" cy="311039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30" name="投影片編號版面配置區 3"/>
          <p:cNvSpPr>
            <a:spLocks noGrp="1"/>
          </p:cNvSpPr>
          <p:nvPr>
            <p:ph type="sldNum" sz="quarter" idx="12"/>
          </p:nvPr>
        </p:nvSpPr>
        <p:spPr>
          <a:xfrm>
            <a:off x="8958551" y="6335876"/>
            <a:ext cx="572310" cy="365125"/>
          </a:xfrm>
        </p:spPr>
        <p:txBody>
          <a:bodyPr/>
          <a:lstStyle/>
          <a:p>
            <a:r>
              <a:rPr lang="en-US" altLang="zh-TW" dirty="0"/>
              <a:t>24</a:t>
            </a:r>
            <a:endParaRPr lang="zh-TW" altLang="en-US" dirty="0"/>
          </a:p>
        </p:txBody>
      </p:sp>
      <p:sp>
        <p:nvSpPr>
          <p:cNvPr id="28" name="標題 18"/>
          <p:cNvSpPr txBox="1">
            <a:spLocks/>
          </p:cNvSpPr>
          <p:nvPr/>
        </p:nvSpPr>
        <p:spPr>
          <a:xfrm>
            <a:off x="838701" y="585968"/>
            <a:ext cx="5578097" cy="924029"/>
          </a:xfrm>
          <a:custGeom>
            <a:avLst/>
            <a:gdLst>
              <a:gd name="connsiteX0" fmla="*/ 0 w 4986215"/>
              <a:gd name="connsiteY0" fmla="*/ 137365 h 1373645"/>
              <a:gd name="connsiteX1" fmla="*/ 137365 w 4986215"/>
              <a:gd name="connsiteY1" fmla="*/ 0 h 1373645"/>
              <a:gd name="connsiteX2" fmla="*/ 4848851 w 4986215"/>
              <a:gd name="connsiteY2" fmla="*/ 0 h 1373645"/>
              <a:gd name="connsiteX3" fmla="*/ 4986216 w 4986215"/>
              <a:gd name="connsiteY3" fmla="*/ 137365 h 1373645"/>
              <a:gd name="connsiteX4" fmla="*/ 4986215 w 4986215"/>
              <a:gd name="connsiteY4" fmla="*/ 1236281 h 1373645"/>
              <a:gd name="connsiteX5" fmla="*/ 4848850 w 4986215"/>
              <a:gd name="connsiteY5" fmla="*/ 1373646 h 1373645"/>
              <a:gd name="connsiteX6" fmla="*/ 137365 w 4986215"/>
              <a:gd name="connsiteY6" fmla="*/ 1373645 h 1373645"/>
              <a:gd name="connsiteX7" fmla="*/ 0 w 4986215"/>
              <a:gd name="connsiteY7" fmla="*/ 1236280 h 1373645"/>
              <a:gd name="connsiteX8" fmla="*/ 0 w 4986215"/>
              <a:gd name="connsiteY8" fmla="*/ 137365 h 13736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986215" h="1373645">
                <a:moveTo>
                  <a:pt x="0" y="137365"/>
                </a:moveTo>
                <a:cubicBezTo>
                  <a:pt x="0" y="61500"/>
                  <a:pt x="61500" y="0"/>
                  <a:pt x="137365" y="0"/>
                </a:cubicBezTo>
                <a:lnTo>
                  <a:pt x="4848851" y="0"/>
                </a:lnTo>
                <a:cubicBezTo>
                  <a:pt x="4924716" y="0"/>
                  <a:pt x="4986216" y="61500"/>
                  <a:pt x="4986216" y="137365"/>
                </a:cubicBezTo>
                <a:cubicBezTo>
                  <a:pt x="4986216" y="503670"/>
                  <a:pt x="4986215" y="869976"/>
                  <a:pt x="4986215" y="1236281"/>
                </a:cubicBezTo>
                <a:cubicBezTo>
                  <a:pt x="4986215" y="1312146"/>
                  <a:pt x="4924715" y="1373646"/>
                  <a:pt x="4848850" y="1373646"/>
                </a:cubicBezTo>
                <a:lnTo>
                  <a:pt x="137365" y="1373645"/>
                </a:lnTo>
                <a:cubicBezTo>
                  <a:pt x="61500" y="1373645"/>
                  <a:pt x="0" y="1312145"/>
                  <a:pt x="0" y="1236280"/>
                </a:cubicBezTo>
                <a:lnTo>
                  <a:pt x="0" y="137365"/>
                </a:lnTo>
                <a:close/>
              </a:path>
            </a:pathLst>
          </a:custGeom>
          <a:solidFill>
            <a:srgbClr val="0070C0"/>
          </a:solidFill>
        </p:spPr>
        <p:style>
          <a:lnRef idx="2">
            <a:schemeClr val="lt1">
              <a:hueOff val="0"/>
              <a:satOff val="0"/>
              <a:lumOff val="0"/>
              <a:alphaOff val="0"/>
            </a:schemeClr>
          </a:lnRef>
          <a:fillRef idx="1">
            <a:schemeClr val="accent2">
              <a:hueOff val="0"/>
              <a:satOff val="0"/>
              <a:lumOff val="0"/>
              <a:alphaOff val="0"/>
            </a:schemeClr>
          </a:fillRef>
          <a:effectRef idx="0">
            <a:schemeClr val="accent2">
              <a:hueOff val="0"/>
              <a:satOff val="0"/>
              <a:lumOff val="0"/>
              <a:alphaOff val="0"/>
            </a:schemeClr>
          </a:effectRef>
          <a:fontRef idx="minor">
            <a:schemeClr val="lt1"/>
          </a:fontRef>
        </p:style>
        <p:txBody>
          <a:bodyPr spcFirstLastPara="0" vert="horz" wrap="square" lIns="115797" tIns="115797" rIns="1178470" bIns="115797" numCol="1" spcCol="1270" rtlCol="0" anchor="ctr" anchorCtr="0">
            <a:noAutofit/>
          </a:bodyPr>
          <a:lstStyle>
            <a:lvl1pPr algn="l" defTabSz="914400" rtl="0" eaLnBrk="1" latinLnBrk="0" hangingPunct="1">
              <a:lnSpc>
                <a:spcPct val="90000"/>
              </a:lnSpc>
              <a:spcBef>
                <a:spcPct val="0"/>
              </a:spcBef>
              <a:buNone/>
              <a:defRPr sz="4400" b="1" kern="1200">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defTabSz="1022350">
              <a:spcAft>
                <a:spcPct val="35000"/>
              </a:spcAft>
            </a:pPr>
            <a:r>
              <a:rPr lang="en-US" altLang="zh-TW" sz="3600" dirty="0">
                <a:solidFill>
                  <a:schemeClr val="bg1"/>
                </a:solidFill>
                <a:effectLst>
                  <a:outerShdw blurRad="38100" dist="38100" dir="2700000" algn="tl">
                    <a:srgbClr val="000000">
                      <a:alpha val="43137"/>
                    </a:srgbClr>
                  </a:outerShdw>
                </a:effectLst>
                <a:latin typeface="Times New Roman" panose="02020603050405020304" pitchFamily="18" charset="0"/>
                <a:ea typeface="+mj-ea"/>
                <a:cs typeface="Times New Roman" panose="02020603050405020304" pitchFamily="18" charset="0"/>
              </a:rPr>
              <a:t>7.</a:t>
            </a:r>
            <a:r>
              <a:rPr lang="zh-TW" altLang="en-US" sz="3600" dirty="0">
                <a:solidFill>
                  <a:schemeClr val="bg1"/>
                </a:solidFill>
                <a:effectLst>
                  <a:outerShdw blurRad="38100" dist="38100" dir="2700000" algn="tl">
                    <a:srgbClr val="000000">
                      <a:alpha val="43137"/>
                    </a:srgbClr>
                  </a:outerShdw>
                </a:effectLst>
                <a:latin typeface="Times New Roman" panose="02020603050405020304" pitchFamily="18" charset="0"/>
                <a:ea typeface="+mj-ea"/>
                <a:cs typeface="Times New Roman" panose="02020603050405020304" pitchFamily="18" charset="0"/>
              </a:rPr>
              <a:t> 設計學習評量方式</a:t>
            </a:r>
          </a:p>
        </p:txBody>
      </p:sp>
    </p:spTree>
    <p:extLst>
      <p:ext uri="{BB962C8B-B14F-4D97-AF65-F5344CB8AC3E}">
        <p14:creationId xmlns:p14="http://schemas.microsoft.com/office/powerpoint/2010/main" val="321975935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投影片編號版面配置區 2"/>
          <p:cNvSpPr>
            <a:spLocks noGrp="1"/>
          </p:cNvSpPr>
          <p:nvPr>
            <p:ph type="sldNum" sz="quarter" idx="12"/>
          </p:nvPr>
        </p:nvSpPr>
        <p:spPr/>
        <p:txBody>
          <a:bodyPr/>
          <a:lstStyle/>
          <a:p>
            <a:fld id="{509E59D0-4C56-4ECF-ACC9-E297287AB25A}" type="slidenum">
              <a:rPr lang="zh-TW" altLang="en-US" smtClean="0"/>
              <a:pPr/>
              <a:t>30</a:t>
            </a:fld>
            <a:endParaRPr lang="zh-TW" altLang="en-US" dirty="0"/>
          </a:p>
        </p:txBody>
      </p:sp>
      <p:graphicFrame>
        <p:nvGraphicFramePr>
          <p:cNvPr id="4" name="表格 3"/>
          <p:cNvGraphicFramePr>
            <a:graphicFrameLocks noGrp="1"/>
          </p:cNvGraphicFramePr>
          <p:nvPr>
            <p:extLst>
              <p:ext uri="{D42A27DB-BD31-4B8C-83A1-F6EECF244321}">
                <p14:modId xmlns:p14="http://schemas.microsoft.com/office/powerpoint/2010/main" val="434836090"/>
              </p:ext>
            </p:extLst>
          </p:nvPr>
        </p:nvGraphicFramePr>
        <p:xfrm>
          <a:off x="361950" y="1378902"/>
          <a:ext cx="11563350" cy="4747637"/>
        </p:xfrm>
        <a:graphic>
          <a:graphicData uri="http://schemas.openxmlformats.org/drawingml/2006/table">
            <a:tbl>
              <a:tblPr firstRow="1" firstCol="1" bandRow="1">
                <a:tableStyleId>{F5AB1C69-6EDB-4FF4-983F-18BD219EF322}</a:tableStyleId>
              </a:tblPr>
              <a:tblGrid>
                <a:gridCol w="1688584">
                  <a:extLst>
                    <a:ext uri="{9D8B030D-6E8A-4147-A177-3AD203B41FA5}">
                      <a16:colId xmlns:a16="http://schemas.microsoft.com/office/drawing/2014/main" val="2240844114"/>
                    </a:ext>
                  </a:extLst>
                </a:gridCol>
                <a:gridCol w="4937383">
                  <a:extLst>
                    <a:ext uri="{9D8B030D-6E8A-4147-A177-3AD203B41FA5}">
                      <a16:colId xmlns:a16="http://schemas.microsoft.com/office/drawing/2014/main" val="2409631395"/>
                    </a:ext>
                  </a:extLst>
                </a:gridCol>
                <a:gridCol w="4937383">
                  <a:extLst>
                    <a:ext uri="{9D8B030D-6E8A-4147-A177-3AD203B41FA5}">
                      <a16:colId xmlns:a16="http://schemas.microsoft.com/office/drawing/2014/main" val="236057757"/>
                    </a:ext>
                  </a:extLst>
                </a:gridCol>
              </a:tblGrid>
              <a:tr h="836897">
                <a:tc>
                  <a:txBody>
                    <a:bodyPr/>
                    <a:lstStyle/>
                    <a:p>
                      <a:pPr algn="ctr">
                        <a:lnSpc>
                          <a:spcPct val="100000"/>
                        </a:lnSpc>
                        <a:spcAft>
                          <a:spcPts val="0"/>
                        </a:spcAft>
                      </a:pPr>
                      <a:r>
                        <a:rPr lang="zh-TW" sz="2000" kern="100" dirty="0">
                          <a:effectLst/>
                        </a:rPr>
                        <a:t>國際教育議題實質內涵</a:t>
                      </a:r>
                      <a:endParaRPr lang="zh-TW" sz="2000" kern="100" dirty="0">
                        <a:effectLst/>
                        <a:latin typeface="Calibri" panose="020F0502020204030204" pitchFamily="34" charset="0"/>
                        <a:ea typeface="新細明體" panose="02020500000000000000" pitchFamily="18" charset="-120"/>
                        <a:cs typeface="Times New Roman" panose="02020603050405020304" pitchFamily="18" charset="0"/>
                      </a:endParaRPr>
                    </a:p>
                  </a:txBody>
                  <a:tcPr marL="67628" marR="67628" marT="0" marB="0" anchor="ctr"/>
                </a:tc>
                <a:tc>
                  <a:txBody>
                    <a:bodyPr/>
                    <a:lstStyle/>
                    <a:p>
                      <a:pPr algn="ctr">
                        <a:lnSpc>
                          <a:spcPct val="150000"/>
                        </a:lnSpc>
                        <a:spcAft>
                          <a:spcPts val="0"/>
                        </a:spcAft>
                      </a:pPr>
                      <a:r>
                        <a:rPr lang="zh-TW" sz="2400" kern="100" dirty="0">
                          <a:effectLst/>
                        </a:rPr>
                        <a:t>學習目標</a:t>
                      </a:r>
                      <a:endParaRPr lang="zh-TW" sz="2400" kern="100" dirty="0">
                        <a:effectLst/>
                        <a:latin typeface="Calibri" panose="020F0502020204030204" pitchFamily="34" charset="0"/>
                        <a:ea typeface="新細明體" panose="02020500000000000000" pitchFamily="18" charset="-120"/>
                        <a:cs typeface="Times New Roman" panose="02020603050405020304" pitchFamily="18" charset="0"/>
                      </a:endParaRPr>
                    </a:p>
                  </a:txBody>
                  <a:tcPr marL="67628" marR="67628" marT="0" marB="0" anchor="ctr"/>
                </a:tc>
                <a:tc>
                  <a:txBody>
                    <a:bodyPr/>
                    <a:lstStyle/>
                    <a:p>
                      <a:pPr algn="ctr">
                        <a:lnSpc>
                          <a:spcPct val="150000"/>
                        </a:lnSpc>
                        <a:spcAft>
                          <a:spcPts val="0"/>
                        </a:spcAft>
                      </a:pPr>
                      <a:r>
                        <a:rPr lang="zh-TW" sz="2400" kern="100" dirty="0">
                          <a:effectLst/>
                        </a:rPr>
                        <a:t>學習評量</a:t>
                      </a:r>
                      <a:endParaRPr lang="zh-TW" sz="2400" kern="100" dirty="0">
                        <a:effectLst/>
                        <a:latin typeface="Calibri" panose="020F0502020204030204" pitchFamily="34" charset="0"/>
                        <a:ea typeface="新細明體" panose="02020500000000000000" pitchFamily="18" charset="-120"/>
                        <a:cs typeface="Times New Roman" panose="02020603050405020304" pitchFamily="18" charset="0"/>
                      </a:endParaRPr>
                    </a:p>
                  </a:txBody>
                  <a:tcPr marL="67628" marR="67628" marT="0" marB="0" anchor="ctr"/>
                </a:tc>
                <a:extLst>
                  <a:ext uri="{0D108BD9-81ED-4DB2-BD59-A6C34878D82A}">
                    <a16:rowId xmlns:a16="http://schemas.microsoft.com/office/drawing/2014/main" val="3668819215"/>
                  </a:ext>
                </a:extLst>
              </a:tr>
              <a:tr h="1851376">
                <a:tc>
                  <a:txBody>
                    <a:bodyPr/>
                    <a:lstStyle/>
                    <a:p>
                      <a:pPr marL="457200" indent="-457200" algn="just">
                        <a:spcAft>
                          <a:spcPts val="0"/>
                        </a:spcAft>
                      </a:pPr>
                      <a:r>
                        <a:rPr lang="zh-TW" sz="2000" kern="100" dirty="0">
                          <a:effectLst/>
                        </a:rPr>
                        <a:t>國</a:t>
                      </a:r>
                      <a:r>
                        <a:rPr lang="en-US" sz="2000" kern="100" dirty="0">
                          <a:effectLst/>
                        </a:rPr>
                        <a:t>E3 </a:t>
                      </a:r>
                      <a:endParaRPr lang="zh-TW" sz="2000" kern="100" dirty="0">
                        <a:effectLst/>
                      </a:endParaRPr>
                    </a:p>
                    <a:p>
                      <a:pPr algn="just">
                        <a:spcAft>
                          <a:spcPts val="0"/>
                        </a:spcAft>
                      </a:pPr>
                      <a:r>
                        <a:rPr lang="zh-TW" sz="2000" kern="100" dirty="0">
                          <a:effectLst/>
                        </a:rPr>
                        <a:t>具備表達我國本土文化特色的能力</a:t>
                      </a:r>
                      <a:endParaRPr lang="zh-TW" sz="2000" kern="100" dirty="0">
                        <a:effectLst/>
                        <a:latin typeface="Calibri" panose="020F0502020204030204" pitchFamily="34" charset="0"/>
                        <a:ea typeface="新細明體" panose="02020500000000000000" pitchFamily="18" charset="-120"/>
                        <a:cs typeface="Times New Roman" panose="02020603050405020304" pitchFamily="18" charset="0"/>
                      </a:endParaRPr>
                    </a:p>
                  </a:txBody>
                  <a:tcPr marL="67628" marR="67628" marT="0" marB="0" anchor="ctr"/>
                </a:tc>
                <a:tc>
                  <a:txBody>
                    <a:bodyPr/>
                    <a:lstStyle/>
                    <a:p>
                      <a:pPr marL="542925" indent="-542925" algn="just">
                        <a:spcAft>
                          <a:spcPts val="0"/>
                        </a:spcAft>
                      </a:pPr>
                      <a:r>
                        <a:rPr lang="en-US" sz="2000" kern="100" dirty="0">
                          <a:effectLst/>
                        </a:rPr>
                        <a:t>E3-1</a:t>
                      </a:r>
                      <a:r>
                        <a:rPr lang="zh-TW" sz="2000" kern="100" dirty="0">
                          <a:effectLst/>
                        </a:rPr>
                        <a:t>學生能在出訪活動中向外國友人介紹自己國家及所居住社區的在地特色至少</a:t>
                      </a:r>
                      <a:r>
                        <a:rPr lang="en-US" sz="2000" kern="100" dirty="0">
                          <a:effectLst/>
                        </a:rPr>
                        <a:t>5</a:t>
                      </a:r>
                      <a:r>
                        <a:rPr lang="zh-TW" sz="2000" kern="100" dirty="0">
                          <a:effectLst/>
                        </a:rPr>
                        <a:t>項。</a:t>
                      </a:r>
                    </a:p>
                    <a:p>
                      <a:pPr marL="542925" indent="-542925" algn="just">
                        <a:spcAft>
                          <a:spcPts val="0"/>
                        </a:spcAft>
                      </a:pPr>
                      <a:r>
                        <a:rPr lang="en-US" sz="2000" kern="100" dirty="0">
                          <a:effectLst/>
                        </a:rPr>
                        <a:t>E3-2</a:t>
                      </a:r>
                      <a:r>
                        <a:rPr lang="zh-TW" sz="2000" kern="100" dirty="0">
                          <a:effectLst/>
                        </a:rPr>
                        <a:t>學生對介紹本國特色能表現出樂意與大方的態度。</a:t>
                      </a:r>
                      <a:endParaRPr lang="zh-TW" sz="2000" kern="100" dirty="0">
                        <a:effectLst/>
                        <a:latin typeface="Calibri" panose="020F0502020204030204" pitchFamily="34" charset="0"/>
                        <a:ea typeface="新細明體" panose="02020500000000000000" pitchFamily="18" charset="-120"/>
                        <a:cs typeface="Times New Roman" panose="02020603050405020304" pitchFamily="18" charset="0"/>
                      </a:endParaRPr>
                    </a:p>
                  </a:txBody>
                  <a:tcPr marL="67628" marR="67628" marT="0" marB="0" anchor="ctr"/>
                </a:tc>
                <a:tc>
                  <a:txBody>
                    <a:bodyPr/>
                    <a:lstStyle/>
                    <a:p>
                      <a:pPr marL="342900" lvl="0" indent="-342900">
                        <a:spcAft>
                          <a:spcPts val="0"/>
                        </a:spcAft>
                        <a:buFont typeface="+mj-lt"/>
                        <a:buAutoNum type="arabicPeriod"/>
                      </a:pPr>
                      <a:r>
                        <a:rPr lang="zh-TW" sz="2000" kern="100" dirty="0">
                          <a:effectLst/>
                        </a:rPr>
                        <a:t>學生省思札記、觀察日記</a:t>
                      </a:r>
                      <a:r>
                        <a:rPr lang="en-US" sz="2000" kern="100" dirty="0">
                          <a:effectLst/>
                        </a:rPr>
                        <a:t>(</a:t>
                      </a:r>
                      <a:r>
                        <a:rPr lang="zh-TW" sz="2000" kern="100" dirty="0">
                          <a:effectLst/>
                        </a:rPr>
                        <a:t>自評表</a:t>
                      </a:r>
                      <a:r>
                        <a:rPr lang="en-US" sz="2000" kern="100" dirty="0">
                          <a:effectLst/>
                        </a:rPr>
                        <a:t>)</a:t>
                      </a:r>
                      <a:endParaRPr lang="zh-TW" sz="2000" kern="100" dirty="0">
                        <a:effectLst/>
                      </a:endParaRPr>
                    </a:p>
                    <a:p>
                      <a:pPr marL="342900" lvl="0" indent="-342900">
                        <a:spcAft>
                          <a:spcPts val="0"/>
                        </a:spcAft>
                        <a:buFont typeface="+mj-lt"/>
                        <a:buAutoNum type="arabicPeriod"/>
                      </a:pPr>
                      <a:r>
                        <a:rPr lang="zh-TW" sz="2000" kern="100" dirty="0">
                          <a:effectLst/>
                        </a:rPr>
                        <a:t>學生與姊妹校師生交流的實況側錄</a:t>
                      </a:r>
                      <a:r>
                        <a:rPr lang="en-US" sz="2000" kern="100" dirty="0">
                          <a:effectLst/>
                        </a:rPr>
                        <a:t>(</a:t>
                      </a:r>
                      <a:r>
                        <a:rPr lang="zh-TW" sz="2000" kern="100" dirty="0">
                          <a:effectLst/>
                        </a:rPr>
                        <a:t>實作評量</a:t>
                      </a:r>
                      <a:r>
                        <a:rPr lang="en-US" sz="2000" kern="100" dirty="0">
                          <a:effectLst/>
                        </a:rPr>
                        <a:t>)</a:t>
                      </a:r>
                      <a:endParaRPr lang="zh-TW" sz="2000" kern="100" dirty="0">
                        <a:effectLst/>
                        <a:latin typeface="Calibri" panose="020F0502020204030204" pitchFamily="34" charset="0"/>
                        <a:ea typeface="新細明體" panose="02020500000000000000" pitchFamily="18" charset="-120"/>
                        <a:cs typeface="Times New Roman" panose="02020603050405020304" pitchFamily="18" charset="0"/>
                      </a:endParaRPr>
                    </a:p>
                  </a:txBody>
                  <a:tcPr marL="67628" marR="67628" marT="0" marB="0" anchor="ctr"/>
                </a:tc>
                <a:extLst>
                  <a:ext uri="{0D108BD9-81ED-4DB2-BD59-A6C34878D82A}">
                    <a16:rowId xmlns:a16="http://schemas.microsoft.com/office/drawing/2014/main" val="3581863489"/>
                  </a:ext>
                </a:extLst>
              </a:tr>
              <a:tr h="2059364">
                <a:tc>
                  <a:txBody>
                    <a:bodyPr/>
                    <a:lstStyle/>
                    <a:p>
                      <a:pPr marL="457200" indent="-457200" algn="just">
                        <a:spcAft>
                          <a:spcPts val="0"/>
                        </a:spcAft>
                      </a:pPr>
                      <a:r>
                        <a:rPr lang="zh-TW" sz="2000" kern="100" dirty="0">
                          <a:effectLst/>
                        </a:rPr>
                        <a:t>國</a:t>
                      </a:r>
                      <a:r>
                        <a:rPr lang="en-US" sz="2000" kern="100" dirty="0">
                          <a:effectLst/>
                        </a:rPr>
                        <a:t>E5 </a:t>
                      </a:r>
                      <a:endParaRPr lang="zh-TW" sz="2000" kern="100" dirty="0">
                        <a:effectLst/>
                      </a:endParaRPr>
                    </a:p>
                    <a:p>
                      <a:pPr algn="just">
                        <a:spcAft>
                          <a:spcPts val="0"/>
                        </a:spcAft>
                      </a:pPr>
                      <a:r>
                        <a:rPr lang="zh-TW" sz="2000" kern="100" dirty="0">
                          <a:effectLst/>
                        </a:rPr>
                        <a:t>發展學習不同文化的意願</a:t>
                      </a:r>
                      <a:endParaRPr lang="zh-TW" sz="2000" kern="100" dirty="0">
                        <a:effectLst/>
                        <a:latin typeface="Calibri" panose="020F0502020204030204" pitchFamily="34" charset="0"/>
                        <a:ea typeface="新細明體" panose="02020500000000000000" pitchFamily="18" charset="-120"/>
                        <a:cs typeface="Times New Roman" panose="02020603050405020304" pitchFamily="18" charset="0"/>
                      </a:endParaRPr>
                    </a:p>
                  </a:txBody>
                  <a:tcPr marL="67628" marR="67628" marT="0" marB="0" anchor="ctr"/>
                </a:tc>
                <a:tc>
                  <a:txBody>
                    <a:bodyPr/>
                    <a:lstStyle/>
                    <a:p>
                      <a:pPr marL="542925" indent="-542925" algn="just">
                        <a:spcAft>
                          <a:spcPts val="0"/>
                        </a:spcAft>
                      </a:pPr>
                      <a:r>
                        <a:rPr lang="en-US" sz="2000" kern="100" dirty="0">
                          <a:effectLst/>
                        </a:rPr>
                        <a:t>E5-1</a:t>
                      </a:r>
                      <a:r>
                        <a:rPr lang="zh-TW" sz="2000" kern="100" dirty="0">
                          <a:effectLst/>
                        </a:rPr>
                        <a:t>學生在入校活動和接待家庭體驗中，能察覺並說出彼此文化異同點各</a:t>
                      </a:r>
                      <a:r>
                        <a:rPr lang="en-US" sz="2000" kern="100" dirty="0">
                          <a:effectLst/>
                        </a:rPr>
                        <a:t>3</a:t>
                      </a:r>
                      <a:r>
                        <a:rPr lang="zh-TW" sz="2000" kern="100" dirty="0">
                          <a:effectLst/>
                        </a:rPr>
                        <a:t>項。</a:t>
                      </a:r>
                    </a:p>
                    <a:p>
                      <a:pPr marL="542925" indent="-542925" algn="just">
                        <a:spcAft>
                          <a:spcPts val="0"/>
                        </a:spcAft>
                      </a:pPr>
                      <a:r>
                        <a:rPr lang="en-US" sz="2000" kern="100" dirty="0">
                          <a:effectLst/>
                        </a:rPr>
                        <a:t>E5-2</a:t>
                      </a:r>
                      <a:r>
                        <a:rPr lang="zh-TW" sz="2000" kern="100" dirty="0">
                          <a:effectLst/>
                        </a:rPr>
                        <a:t>學生在出訪活動中，對於學習不同文化能主動表現興趣與熱情。</a:t>
                      </a:r>
                      <a:endParaRPr lang="zh-TW" sz="2000" kern="100" dirty="0">
                        <a:effectLst/>
                        <a:latin typeface="Calibri" panose="020F0502020204030204" pitchFamily="34" charset="0"/>
                        <a:ea typeface="新細明體" panose="02020500000000000000" pitchFamily="18" charset="-120"/>
                        <a:cs typeface="Times New Roman" panose="02020603050405020304" pitchFamily="18" charset="0"/>
                      </a:endParaRPr>
                    </a:p>
                  </a:txBody>
                  <a:tcPr marL="67628" marR="67628" marT="0" marB="0" anchor="ctr"/>
                </a:tc>
                <a:tc>
                  <a:txBody>
                    <a:bodyPr/>
                    <a:lstStyle/>
                    <a:p>
                      <a:pPr marL="342900" lvl="0" indent="-342900">
                        <a:spcAft>
                          <a:spcPts val="0"/>
                        </a:spcAft>
                        <a:buFont typeface="+mj-lt"/>
                        <a:buAutoNum type="arabicPeriod"/>
                      </a:pPr>
                      <a:r>
                        <a:rPr lang="zh-TW" sz="2000" kern="100" dirty="0">
                          <a:effectLst/>
                        </a:rPr>
                        <a:t>學生於行前規畫「接待家庭任務大挑戰」學習單內容</a:t>
                      </a:r>
                      <a:r>
                        <a:rPr lang="en-US" sz="2000" kern="100" dirty="0">
                          <a:effectLst/>
                        </a:rPr>
                        <a:t>(</a:t>
                      </a:r>
                      <a:r>
                        <a:rPr lang="zh-TW" sz="2000" kern="100" dirty="0">
                          <a:effectLst/>
                        </a:rPr>
                        <a:t>紙筆評量</a:t>
                      </a:r>
                      <a:r>
                        <a:rPr lang="en-US" sz="2000" kern="100" dirty="0">
                          <a:effectLst/>
                        </a:rPr>
                        <a:t>)</a:t>
                      </a:r>
                      <a:endParaRPr lang="zh-TW" sz="2000" kern="100" dirty="0">
                        <a:effectLst/>
                      </a:endParaRPr>
                    </a:p>
                    <a:p>
                      <a:pPr marL="342900" lvl="0" indent="-342900">
                        <a:spcAft>
                          <a:spcPts val="0"/>
                        </a:spcAft>
                        <a:buFont typeface="+mj-lt"/>
                        <a:buAutoNum type="arabicPeriod"/>
                      </a:pPr>
                      <a:r>
                        <a:rPr lang="zh-TW" sz="2000" kern="100" dirty="0">
                          <a:effectLst/>
                        </a:rPr>
                        <a:t>學生以錄影方式說明自己與姊妹校夥伴、</a:t>
                      </a:r>
                      <a:r>
                        <a:rPr lang="en-US" sz="2000" kern="100" dirty="0">
                          <a:effectLst/>
                        </a:rPr>
                        <a:t>homestay</a:t>
                      </a:r>
                      <a:r>
                        <a:rPr lang="zh-TW" sz="2000" kern="100" dirty="0">
                          <a:effectLst/>
                        </a:rPr>
                        <a:t>家庭成員互動的情形</a:t>
                      </a:r>
                      <a:r>
                        <a:rPr lang="en-US" sz="2000" kern="100" dirty="0">
                          <a:effectLst/>
                        </a:rPr>
                        <a:t>(</a:t>
                      </a:r>
                      <a:r>
                        <a:rPr lang="zh-TW" sz="2000" kern="100" dirty="0">
                          <a:effectLst/>
                        </a:rPr>
                        <a:t>實作評量</a:t>
                      </a:r>
                      <a:r>
                        <a:rPr lang="en-US" sz="2000" kern="100" dirty="0">
                          <a:effectLst/>
                        </a:rPr>
                        <a:t>)</a:t>
                      </a:r>
                      <a:endParaRPr lang="zh-TW" sz="2000" kern="100" dirty="0">
                        <a:effectLst/>
                      </a:endParaRPr>
                    </a:p>
                    <a:p>
                      <a:pPr marL="342900" lvl="0" indent="-342900">
                        <a:spcAft>
                          <a:spcPts val="0"/>
                        </a:spcAft>
                        <a:buFont typeface="+mj-lt"/>
                        <a:buAutoNum type="arabicPeriod"/>
                      </a:pPr>
                      <a:r>
                        <a:rPr lang="zh-TW" sz="2000" kern="100" dirty="0">
                          <a:effectLst/>
                        </a:rPr>
                        <a:t>學生觀察日記與省思札記</a:t>
                      </a:r>
                      <a:r>
                        <a:rPr lang="en-US" sz="2000" kern="100" dirty="0">
                          <a:effectLst/>
                        </a:rPr>
                        <a:t>(</a:t>
                      </a:r>
                      <a:r>
                        <a:rPr lang="zh-TW" sz="2000" kern="100" dirty="0">
                          <a:effectLst/>
                        </a:rPr>
                        <a:t>自評表</a:t>
                      </a:r>
                      <a:r>
                        <a:rPr lang="en-US" sz="2000" kern="100" dirty="0">
                          <a:effectLst/>
                        </a:rPr>
                        <a:t>)</a:t>
                      </a:r>
                      <a:endParaRPr lang="zh-TW" sz="2000" kern="100" dirty="0">
                        <a:effectLst/>
                        <a:latin typeface="Calibri" panose="020F0502020204030204" pitchFamily="34" charset="0"/>
                        <a:ea typeface="新細明體" panose="02020500000000000000" pitchFamily="18" charset="-120"/>
                        <a:cs typeface="Times New Roman" panose="02020603050405020304" pitchFamily="18" charset="0"/>
                      </a:endParaRPr>
                    </a:p>
                  </a:txBody>
                  <a:tcPr marL="67628" marR="67628" marT="0" marB="0" anchor="ctr"/>
                </a:tc>
                <a:extLst>
                  <a:ext uri="{0D108BD9-81ED-4DB2-BD59-A6C34878D82A}">
                    <a16:rowId xmlns:a16="http://schemas.microsoft.com/office/drawing/2014/main" val="726325286"/>
                  </a:ext>
                </a:extLst>
              </a:tr>
            </a:tbl>
          </a:graphicData>
        </a:graphic>
      </p:graphicFrame>
      <p:sp>
        <p:nvSpPr>
          <p:cNvPr id="5" name="文字方塊 4"/>
          <p:cNvSpPr txBox="1"/>
          <p:nvPr/>
        </p:nvSpPr>
        <p:spPr>
          <a:xfrm>
            <a:off x="681250" y="609461"/>
            <a:ext cx="6729200" cy="769441"/>
          </a:xfrm>
          <a:prstGeom prst="rect">
            <a:avLst/>
          </a:prstGeom>
          <a:noFill/>
        </p:spPr>
        <p:txBody>
          <a:bodyPr wrap="square" rtlCol="0">
            <a:spAutoFit/>
          </a:bodyPr>
          <a:lstStyle/>
          <a:p>
            <a:r>
              <a:rPr lang="zh-TW" altLang="en-US" sz="4400" b="1" dirty="0"/>
              <a:t>學習評量範例</a:t>
            </a:r>
            <a:r>
              <a:rPr lang="en-US" altLang="zh-TW" dirty="0"/>
              <a:t>(</a:t>
            </a:r>
            <a:r>
              <a:rPr lang="zh-TW" altLang="en-US" dirty="0"/>
              <a:t>資料來源：花蓮縣東華附小）</a:t>
            </a:r>
            <a:endParaRPr lang="en-US" altLang="zh-TW" dirty="0"/>
          </a:p>
        </p:txBody>
      </p:sp>
    </p:spTree>
    <p:extLst>
      <p:ext uri="{BB962C8B-B14F-4D97-AF65-F5344CB8AC3E}">
        <p14:creationId xmlns:p14="http://schemas.microsoft.com/office/powerpoint/2010/main" val="271656880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a:xfrm>
            <a:off x="663633" y="352812"/>
            <a:ext cx="10515600" cy="1325563"/>
          </a:xfrm>
        </p:spPr>
        <p:txBody>
          <a:bodyPr/>
          <a:lstStyle/>
          <a:p>
            <a:r>
              <a:rPr lang="zh-TW" altLang="en-US" dirty="0"/>
              <a:t>「城市探索報告」評量規準</a:t>
            </a:r>
          </a:p>
        </p:txBody>
      </p:sp>
      <p:graphicFrame>
        <p:nvGraphicFramePr>
          <p:cNvPr id="4" name="表格 3"/>
          <p:cNvGraphicFramePr>
            <a:graphicFrameLocks noGrp="1"/>
          </p:cNvGraphicFramePr>
          <p:nvPr>
            <p:extLst>
              <p:ext uri="{D42A27DB-BD31-4B8C-83A1-F6EECF244321}">
                <p14:modId xmlns:p14="http://schemas.microsoft.com/office/powerpoint/2010/main" val="3101419158"/>
              </p:ext>
            </p:extLst>
          </p:nvPr>
        </p:nvGraphicFramePr>
        <p:xfrm>
          <a:off x="663633" y="1678375"/>
          <a:ext cx="10661592" cy="4407890"/>
        </p:xfrm>
        <a:graphic>
          <a:graphicData uri="http://schemas.openxmlformats.org/drawingml/2006/table">
            <a:tbl>
              <a:tblPr firstRow="1" firstCol="1" bandRow="1">
                <a:tableStyleId>{21E4AEA4-8DFA-4A89-87EB-49C32662AFE0}</a:tableStyleId>
              </a:tblPr>
              <a:tblGrid>
                <a:gridCol w="2146242">
                  <a:extLst>
                    <a:ext uri="{9D8B030D-6E8A-4147-A177-3AD203B41FA5}">
                      <a16:colId xmlns:a16="http://schemas.microsoft.com/office/drawing/2014/main" val="3141930104"/>
                    </a:ext>
                  </a:extLst>
                </a:gridCol>
                <a:gridCol w="2838450">
                  <a:extLst>
                    <a:ext uri="{9D8B030D-6E8A-4147-A177-3AD203B41FA5}">
                      <a16:colId xmlns:a16="http://schemas.microsoft.com/office/drawing/2014/main" val="2428455079"/>
                    </a:ext>
                  </a:extLst>
                </a:gridCol>
                <a:gridCol w="2838450">
                  <a:extLst>
                    <a:ext uri="{9D8B030D-6E8A-4147-A177-3AD203B41FA5}">
                      <a16:colId xmlns:a16="http://schemas.microsoft.com/office/drawing/2014/main" val="934922113"/>
                    </a:ext>
                  </a:extLst>
                </a:gridCol>
                <a:gridCol w="2838450">
                  <a:extLst>
                    <a:ext uri="{9D8B030D-6E8A-4147-A177-3AD203B41FA5}">
                      <a16:colId xmlns:a16="http://schemas.microsoft.com/office/drawing/2014/main" val="1368888492"/>
                    </a:ext>
                  </a:extLst>
                </a:gridCol>
              </a:tblGrid>
              <a:tr h="502850">
                <a:tc>
                  <a:txBody>
                    <a:bodyPr/>
                    <a:lstStyle/>
                    <a:p>
                      <a:pPr algn="ctr">
                        <a:spcAft>
                          <a:spcPts val="0"/>
                        </a:spcAft>
                      </a:pPr>
                      <a:r>
                        <a:rPr lang="en-US" sz="2000" kern="100" dirty="0">
                          <a:effectLst/>
                          <a:latin typeface="+mj-ea"/>
                          <a:ea typeface="+mj-ea"/>
                        </a:rPr>
                        <a:t> </a:t>
                      </a:r>
                      <a:endParaRPr lang="zh-TW" sz="2000" kern="100" dirty="0">
                        <a:effectLst/>
                        <a:latin typeface="+mj-ea"/>
                        <a:ea typeface="+mj-ea"/>
                        <a:cs typeface="Times New Roman" panose="02020603050405020304" pitchFamily="18" charset="0"/>
                      </a:endParaRPr>
                    </a:p>
                  </a:txBody>
                  <a:tcPr marL="68580" marR="68580" marT="0" marB="0"/>
                </a:tc>
                <a:tc>
                  <a:txBody>
                    <a:bodyPr/>
                    <a:lstStyle/>
                    <a:p>
                      <a:pPr algn="ctr">
                        <a:spcAft>
                          <a:spcPts val="0"/>
                        </a:spcAft>
                      </a:pPr>
                      <a:r>
                        <a:rPr lang="en-US" altLang="zh-TW" sz="2400" kern="100" dirty="0">
                          <a:solidFill>
                            <a:schemeClr val="tx1"/>
                          </a:solidFill>
                          <a:effectLst/>
                          <a:latin typeface="+mj-ea"/>
                          <a:ea typeface="+mj-ea"/>
                        </a:rPr>
                        <a:t>3</a:t>
                      </a:r>
                      <a:endParaRPr lang="zh-TW" sz="2400" kern="100" dirty="0">
                        <a:solidFill>
                          <a:schemeClr val="tx1"/>
                        </a:solidFill>
                        <a:effectLst/>
                        <a:latin typeface="+mj-ea"/>
                        <a:ea typeface="+mj-ea"/>
                        <a:cs typeface="Times New Roman" panose="02020603050405020304" pitchFamily="18" charset="0"/>
                      </a:endParaRPr>
                    </a:p>
                  </a:txBody>
                  <a:tcPr marL="68580" marR="68580" marT="0" marB="0" anchor="ctr"/>
                </a:tc>
                <a:tc>
                  <a:txBody>
                    <a:bodyPr/>
                    <a:lstStyle/>
                    <a:p>
                      <a:pPr algn="ctr">
                        <a:spcAft>
                          <a:spcPts val="0"/>
                        </a:spcAft>
                      </a:pPr>
                      <a:r>
                        <a:rPr lang="en-US" altLang="zh-TW" sz="2400" kern="100" dirty="0">
                          <a:solidFill>
                            <a:schemeClr val="tx1"/>
                          </a:solidFill>
                          <a:effectLst/>
                          <a:latin typeface="+mj-ea"/>
                          <a:ea typeface="+mj-ea"/>
                        </a:rPr>
                        <a:t>2</a:t>
                      </a:r>
                      <a:endParaRPr lang="zh-TW" sz="2400" kern="100" dirty="0">
                        <a:solidFill>
                          <a:schemeClr val="tx1"/>
                        </a:solidFill>
                        <a:effectLst/>
                        <a:latin typeface="+mj-ea"/>
                        <a:ea typeface="+mj-ea"/>
                        <a:cs typeface="Times New Roman" panose="02020603050405020304" pitchFamily="18" charset="0"/>
                      </a:endParaRPr>
                    </a:p>
                  </a:txBody>
                  <a:tcPr marL="68580" marR="68580" marT="0" marB="0" anchor="ctr"/>
                </a:tc>
                <a:tc>
                  <a:txBody>
                    <a:bodyPr/>
                    <a:lstStyle/>
                    <a:p>
                      <a:pPr algn="ctr">
                        <a:spcAft>
                          <a:spcPts val="0"/>
                        </a:spcAft>
                      </a:pPr>
                      <a:r>
                        <a:rPr lang="en-US" altLang="zh-TW" sz="2400" kern="100" dirty="0">
                          <a:solidFill>
                            <a:schemeClr val="tx1"/>
                          </a:solidFill>
                          <a:effectLst/>
                          <a:latin typeface="+mj-ea"/>
                          <a:ea typeface="+mj-ea"/>
                        </a:rPr>
                        <a:t>1</a:t>
                      </a:r>
                      <a:endParaRPr lang="zh-TW" sz="2400" kern="100" dirty="0">
                        <a:solidFill>
                          <a:schemeClr val="tx1"/>
                        </a:solidFill>
                        <a:effectLst/>
                        <a:latin typeface="+mj-ea"/>
                        <a:ea typeface="+mj-ea"/>
                        <a:cs typeface="Times New Roman" panose="02020603050405020304" pitchFamily="18" charset="0"/>
                      </a:endParaRPr>
                    </a:p>
                  </a:txBody>
                  <a:tcPr marL="68580" marR="68580" marT="0" marB="0" anchor="ctr"/>
                </a:tc>
                <a:extLst>
                  <a:ext uri="{0D108BD9-81ED-4DB2-BD59-A6C34878D82A}">
                    <a16:rowId xmlns:a16="http://schemas.microsoft.com/office/drawing/2014/main" val="3485331152"/>
                  </a:ext>
                </a:extLst>
              </a:tr>
              <a:tr h="1360117">
                <a:tc>
                  <a:txBody>
                    <a:bodyPr/>
                    <a:lstStyle/>
                    <a:p>
                      <a:pPr algn="ctr">
                        <a:spcAft>
                          <a:spcPts val="0"/>
                        </a:spcAft>
                      </a:pPr>
                      <a:r>
                        <a:rPr lang="zh-TW" altLang="en-US" sz="2400" kern="100" dirty="0">
                          <a:solidFill>
                            <a:schemeClr val="tx1"/>
                          </a:solidFill>
                          <a:effectLst/>
                          <a:latin typeface="+mj-ea"/>
                          <a:ea typeface="+mj-ea"/>
                        </a:rPr>
                        <a:t>探究規劃</a:t>
                      </a:r>
                      <a:endParaRPr lang="zh-TW" sz="2400" kern="100" dirty="0">
                        <a:solidFill>
                          <a:schemeClr val="tx1"/>
                        </a:solidFill>
                        <a:effectLst/>
                        <a:latin typeface="+mj-ea"/>
                        <a:ea typeface="+mj-ea"/>
                        <a:cs typeface="Times New Roman" panose="02020603050405020304" pitchFamily="18" charset="0"/>
                      </a:endParaRPr>
                    </a:p>
                  </a:txBody>
                  <a:tcPr marL="68580" marR="68580" marT="0" marB="0" anchor="ctr"/>
                </a:tc>
                <a:tc>
                  <a:txBody>
                    <a:bodyPr/>
                    <a:lstStyle/>
                    <a:p>
                      <a:pPr algn="l">
                        <a:spcAft>
                          <a:spcPts val="0"/>
                        </a:spcAft>
                      </a:pPr>
                      <a:r>
                        <a:rPr lang="zh-TW" altLang="en-US" sz="2000" kern="100" dirty="0">
                          <a:effectLst/>
                          <a:latin typeface="+mj-ea"/>
                          <a:ea typeface="+mj-ea"/>
                        </a:rPr>
                        <a:t>規劃探究主題，並設計相關探究問題，探索異國城市</a:t>
                      </a:r>
                      <a:endParaRPr lang="en-US" altLang="zh-TW" sz="2000" kern="100" dirty="0">
                        <a:effectLst/>
                        <a:latin typeface="+mj-ea"/>
                        <a:ea typeface="+mj-ea"/>
                      </a:endParaRPr>
                    </a:p>
                  </a:txBody>
                  <a:tcPr marL="68580" marR="68580" marT="0" marB="0" anchor="ctr"/>
                </a:tc>
                <a:tc>
                  <a:txBody>
                    <a:bodyPr/>
                    <a:lstStyle/>
                    <a:p>
                      <a:pPr algn="l">
                        <a:spcAft>
                          <a:spcPts val="0"/>
                        </a:spcAft>
                      </a:pPr>
                      <a:r>
                        <a:rPr lang="zh-TW" altLang="en-US" sz="2000" kern="100" dirty="0">
                          <a:effectLst/>
                          <a:latin typeface="+mj-ea"/>
                          <a:ea typeface="+mj-ea"/>
                        </a:rPr>
                        <a:t>規劃探究主題，設計與主題較無關之問題，探索異國城市</a:t>
                      </a:r>
                      <a:endParaRPr lang="zh-TW" sz="2000" kern="100" dirty="0">
                        <a:effectLst/>
                        <a:latin typeface="+mj-ea"/>
                        <a:ea typeface="+mj-ea"/>
                        <a:cs typeface="Times New Roman" panose="02020603050405020304" pitchFamily="18" charset="0"/>
                      </a:endParaRPr>
                    </a:p>
                  </a:txBody>
                  <a:tcPr marL="68580" marR="68580" marT="0" marB="0" anchor="ctr"/>
                </a:tc>
                <a:tc>
                  <a:txBody>
                    <a:bodyPr/>
                    <a:lstStyle/>
                    <a:p>
                      <a:pPr algn="l">
                        <a:spcAft>
                          <a:spcPts val="0"/>
                        </a:spcAft>
                      </a:pPr>
                      <a:r>
                        <a:rPr lang="zh-TW" altLang="en-US" sz="2000" kern="100" dirty="0">
                          <a:effectLst/>
                          <a:latin typeface="+mj-ea"/>
                          <a:ea typeface="+mj-ea"/>
                        </a:rPr>
                        <a:t>無法規劃探究主題，也無法提出探究問題</a:t>
                      </a:r>
                      <a:endParaRPr lang="zh-TW" sz="2000" kern="100" dirty="0">
                        <a:effectLst/>
                        <a:latin typeface="+mj-ea"/>
                        <a:ea typeface="+mj-ea"/>
                        <a:cs typeface="Times New Roman" panose="02020603050405020304" pitchFamily="18" charset="0"/>
                      </a:endParaRPr>
                    </a:p>
                  </a:txBody>
                  <a:tcPr marL="68580" marR="68580" marT="0" marB="0" anchor="ctr"/>
                </a:tc>
                <a:extLst>
                  <a:ext uri="{0D108BD9-81ED-4DB2-BD59-A6C34878D82A}">
                    <a16:rowId xmlns:a16="http://schemas.microsoft.com/office/drawing/2014/main" val="2405692392"/>
                  </a:ext>
                </a:extLst>
              </a:tr>
              <a:tr h="1360117">
                <a:tc>
                  <a:txBody>
                    <a:bodyPr/>
                    <a:lstStyle/>
                    <a:p>
                      <a:pPr algn="ctr">
                        <a:spcAft>
                          <a:spcPts val="0"/>
                        </a:spcAft>
                      </a:pPr>
                      <a:r>
                        <a:rPr lang="zh-TW" altLang="en-US" sz="2400" kern="100" dirty="0">
                          <a:solidFill>
                            <a:schemeClr val="tx1"/>
                          </a:solidFill>
                          <a:effectLst/>
                          <a:latin typeface="+mj-ea"/>
                          <a:ea typeface="+mj-ea"/>
                        </a:rPr>
                        <a:t>外語使用</a:t>
                      </a:r>
                      <a:endParaRPr lang="zh-TW" sz="2400" kern="100" dirty="0">
                        <a:solidFill>
                          <a:schemeClr val="tx1"/>
                        </a:solidFill>
                        <a:effectLst/>
                        <a:latin typeface="+mj-ea"/>
                        <a:ea typeface="+mj-ea"/>
                        <a:cs typeface="Times New Roman" panose="02020603050405020304" pitchFamily="18" charset="0"/>
                      </a:endParaRPr>
                    </a:p>
                  </a:txBody>
                  <a:tcPr marL="68580" marR="68580" marT="0" marB="0" anchor="ctr"/>
                </a:tc>
                <a:tc>
                  <a:txBody>
                    <a:bodyPr/>
                    <a:lstStyle/>
                    <a:p>
                      <a:pPr algn="l">
                        <a:spcAft>
                          <a:spcPts val="0"/>
                        </a:spcAft>
                      </a:pPr>
                      <a:r>
                        <a:rPr lang="zh-TW" altLang="en-US" sz="2000" kern="100" dirty="0">
                          <a:effectLst/>
                          <a:latin typeface="+mj-ea"/>
                          <a:ea typeface="+mj-ea"/>
                        </a:rPr>
                        <a:t>運用流利外語能力，與</a:t>
                      </a:r>
                      <a:r>
                        <a:rPr lang="en-US" altLang="zh-TW" sz="2000" kern="100" dirty="0">
                          <a:effectLst/>
                          <a:latin typeface="+mj-ea"/>
                          <a:ea typeface="+mj-ea"/>
                        </a:rPr>
                        <a:t>3</a:t>
                      </a:r>
                      <a:r>
                        <a:rPr lang="zh-TW" altLang="en-US" sz="2000" kern="100" dirty="0">
                          <a:effectLst/>
                          <a:latin typeface="+mj-ea"/>
                          <a:ea typeface="+mj-ea"/>
                        </a:rPr>
                        <a:t>個外國人或商家進行外語交流。</a:t>
                      </a:r>
                      <a:endParaRPr lang="zh-TW" sz="2000" kern="100" dirty="0">
                        <a:effectLst/>
                        <a:latin typeface="+mj-ea"/>
                        <a:ea typeface="+mj-ea"/>
                        <a:cs typeface="Times New Roman" panose="02020603050405020304" pitchFamily="18" charset="0"/>
                      </a:endParaRPr>
                    </a:p>
                  </a:txBody>
                  <a:tcPr marL="68580" marR="68580" marT="0" marB="0" anchor="ctr"/>
                </a:tc>
                <a:tc>
                  <a:txBody>
                    <a:bodyPr/>
                    <a:lstStyle/>
                    <a:p>
                      <a:pPr algn="l">
                        <a:spcAft>
                          <a:spcPts val="0"/>
                        </a:spcAft>
                      </a:pPr>
                      <a:r>
                        <a:rPr lang="zh-TW" altLang="en-US" sz="2000" kern="100" dirty="0">
                          <a:effectLst/>
                          <a:latin typeface="+mj-ea"/>
                          <a:ea typeface="+mj-ea"/>
                        </a:rPr>
                        <a:t>運用不太流利的外語能力，與</a:t>
                      </a:r>
                      <a:r>
                        <a:rPr lang="en-US" altLang="zh-TW" sz="2000" kern="100" dirty="0">
                          <a:effectLst/>
                          <a:latin typeface="+mj-ea"/>
                          <a:ea typeface="+mj-ea"/>
                        </a:rPr>
                        <a:t>1</a:t>
                      </a:r>
                      <a:r>
                        <a:rPr lang="zh-TW" altLang="en-US" sz="2000" kern="100" dirty="0">
                          <a:effectLst/>
                          <a:latin typeface="+mj-ea"/>
                          <a:ea typeface="+mj-ea"/>
                        </a:rPr>
                        <a:t>個外國人或商家進行外語交流</a:t>
                      </a:r>
                      <a:endParaRPr lang="zh-TW" sz="2000" kern="100" dirty="0">
                        <a:effectLst/>
                        <a:latin typeface="+mj-ea"/>
                        <a:ea typeface="+mj-ea"/>
                        <a:cs typeface="Times New Roman" panose="02020603050405020304" pitchFamily="18" charset="0"/>
                      </a:endParaRPr>
                    </a:p>
                  </a:txBody>
                  <a:tcPr marL="68580" marR="68580" marT="0" marB="0" anchor="ctr"/>
                </a:tc>
                <a:tc>
                  <a:txBody>
                    <a:bodyPr/>
                    <a:lstStyle/>
                    <a:p>
                      <a:pPr algn="l">
                        <a:spcAft>
                          <a:spcPts val="0"/>
                        </a:spcAft>
                      </a:pPr>
                      <a:r>
                        <a:rPr lang="zh-TW" altLang="en-US" sz="2000" kern="100" dirty="0">
                          <a:effectLst/>
                          <a:latin typeface="+mj-ea"/>
                          <a:ea typeface="+mj-ea"/>
                        </a:rPr>
                        <a:t>無法使用外語進行溝通</a:t>
                      </a:r>
                      <a:endParaRPr lang="zh-TW" sz="2000" kern="100" dirty="0">
                        <a:effectLst/>
                        <a:latin typeface="+mj-ea"/>
                        <a:ea typeface="+mj-ea"/>
                        <a:cs typeface="Times New Roman" panose="02020603050405020304" pitchFamily="18" charset="0"/>
                      </a:endParaRPr>
                    </a:p>
                  </a:txBody>
                  <a:tcPr marL="68580" marR="68580" marT="0" marB="0" anchor="ctr"/>
                </a:tc>
                <a:extLst>
                  <a:ext uri="{0D108BD9-81ED-4DB2-BD59-A6C34878D82A}">
                    <a16:rowId xmlns:a16="http://schemas.microsoft.com/office/drawing/2014/main" val="4073782919"/>
                  </a:ext>
                </a:extLst>
              </a:tr>
              <a:tr h="1184806">
                <a:tc>
                  <a:txBody>
                    <a:bodyPr/>
                    <a:lstStyle/>
                    <a:p>
                      <a:pPr algn="ctr">
                        <a:spcAft>
                          <a:spcPts val="0"/>
                        </a:spcAft>
                      </a:pPr>
                      <a:r>
                        <a:rPr lang="zh-TW" altLang="en-US" sz="2400" kern="100" dirty="0">
                          <a:solidFill>
                            <a:schemeClr val="tx1"/>
                          </a:solidFill>
                          <a:effectLst/>
                          <a:latin typeface="+mj-ea"/>
                          <a:ea typeface="+mj-ea"/>
                        </a:rPr>
                        <a:t>跨文化反思</a:t>
                      </a:r>
                      <a:endParaRPr lang="zh-TW" sz="2400" kern="100" dirty="0">
                        <a:solidFill>
                          <a:schemeClr val="tx1"/>
                        </a:solidFill>
                        <a:effectLst/>
                        <a:latin typeface="+mj-ea"/>
                        <a:ea typeface="+mj-ea"/>
                        <a:cs typeface="Times New Roman" panose="02020603050405020304" pitchFamily="18" charset="0"/>
                      </a:endParaRPr>
                    </a:p>
                  </a:txBody>
                  <a:tcPr marL="68580" marR="68580" marT="0" marB="0" anchor="ctr"/>
                </a:tc>
                <a:tc>
                  <a:txBody>
                    <a:bodyPr/>
                    <a:lstStyle/>
                    <a:p>
                      <a:pPr algn="l">
                        <a:spcAft>
                          <a:spcPts val="0"/>
                        </a:spcAft>
                      </a:pPr>
                      <a:r>
                        <a:rPr lang="zh-TW" sz="2000" kern="100" dirty="0">
                          <a:effectLst/>
                          <a:latin typeface="+mj-ea"/>
                          <a:ea typeface="+mj-ea"/>
                        </a:rPr>
                        <a:t>呈現跨文化反思，並能</a:t>
                      </a:r>
                      <a:r>
                        <a:rPr lang="zh-TW" altLang="en-US" sz="2000" kern="100" dirty="0">
                          <a:effectLst/>
                          <a:latin typeface="+mj-ea"/>
                          <a:ea typeface="+mj-ea"/>
                        </a:rPr>
                        <a:t>具體舉出</a:t>
                      </a:r>
                      <a:r>
                        <a:rPr lang="en-US" altLang="zh-TW" sz="2000" kern="100" dirty="0">
                          <a:effectLst/>
                          <a:latin typeface="+mj-ea"/>
                          <a:ea typeface="+mj-ea"/>
                        </a:rPr>
                        <a:t>3</a:t>
                      </a:r>
                      <a:r>
                        <a:rPr lang="zh-TW" altLang="en-US" sz="2000" kern="100" dirty="0">
                          <a:effectLst/>
                          <a:latin typeface="+mj-ea"/>
                          <a:ea typeface="+mj-ea"/>
                        </a:rPr>
                        <a:t>項文化差異</a:t>
                      </a:r>
                      <a:endParaRPr lang="zh-TW" sz="2000" kern="100" dirty="0">
                        <a:effectLst/>
                        <a:latin typeface="+mj-ea"/>
                        <a:ea typeface="+mj-ea"/>
                        <a:cs typeface="Times New Roman" panose="02020603050405020304" pitchFamily="18" charset="0"/>
                      </a:endParaRPr>
                    </a:p>
                  </a:txBody>
                  <a:tcPr marL="68580" marR="68580" marT="0" marB="0" anchor="ctr"/>
                </a:tc>
                <a:tc>
                  <a:txBody>
                    <a:bodyPr/>
                    <a:lstStyle/>
                    <a:p>
                      <a:pPr algn="l">
                        <a:spcAft>
                          <a:spcPts val="0"/>
                        </a:spcAft>
                      </a:pPr>
                      <a:r>
                        <a:rPr lang="zh-TW" altLang="en-US" sz="2000" kern="100" dirty="0">
                          <a:effectLst/>
                          <a:latin typeface="+mj-ea"/>
                          <a:ea typeface="+mj-ea"/>
                        </a:rPr>
                        <a:t>部分內容</a:t>
                      </a:r>
                      <a:r>
                        <a:rPr lang="zh-TW" sz="2000" kern="100" dirty="0">
                          <a:effectLst/>
                          <a:latin typeface="+mj-ea"/>
                          <a:ea typeface="+mj-ea"/>
                        </a:rPr>
                        <a:t>呈現跨文化反思，</a:t>
                      </a:r>
                      <a:r>
                        <a:rPr lang="zh-TW" altLang="en-US" sz="2000" kern="100" dirty="0">
                          <a:effectLst/>
                          <a:latin typeface="+mj-ea"/>
                          <a:ea typeface="+mj-ea"/>
                        </a:rPr>
                        <a:t>並能舉出</a:t>
                      </a:r>
                      <a:r>
                        <a:rPr lang="en-US" altLang="zh-TW" sz="2000" kern="100" dirty="0">
                          <a:effectLst/>
                          <a:latin typeface="+mj-ea"/>
                          <a:ea typeface="+mj-ea"/>
                        </a:rPr>
                        <a:t>2</a:t>
                      </a:r>
                      <a:r>
                        <a:rPr lang="zh-TW" altLang="en-US" sz="2000" kern="100" dirty="0">
                          <a:effectLst/>
                          <a:latin typeface="+mj-ea"/>
                          <a:ea typeface="+mj-ea"/>
                        </a:rPr>
                        <a:t>項文化差異</a:t>
                      </a:r>
                      <a:endParaRPr lang="zh-TW" sz="2000" kern="100" dirty="0">
                        <a:effectLst/>
                        <a:latin typeface="+mj-ea"/>
                        <a:ea typeface="+mj-ea"/>
                        <a:cs typeface="Times New Roman" panose="02020603050405020304" pitchFamily="18" charset="0"/>
                      </a:endParaRPr>
                    </a:p>
                  </a:txBody>
                  <a:tcPr marL="68580" marR="68580" marT="0" marB="0" anchor="ctr"/>
                </a:tc>
                <a:tc>
                  <a:txBody>
                    <a:bodyPr/>
                    <a:lstStyle/>
                    <a:p>
                      <a:pPr algn="l">
                        <a:spcAft>
                          <a:spcPts val="0"/>
                        </a:spcAft>
                      </a:pPr>
                      <a:r>
                        <a:rPr lang="zh-TW" altLang="en-US" sz="2000" kern="100" dirty="0">
                          <a:effectLst/>
                          <a:latin typeface="+mj-ea"/>
                          <a:ea typeface="+mj-ea"/>
                        </a:rPr>
                        <a:t>無法跨文化反思，也無法舉出文化差異例子</a:t>
                      </a:r>
                      <a:endParaRPr lang="zh-TW" sz="2000" kern="100" dirty="0">
                        <a:effectLst/>
                        <a:latin typeface="+mj-ea"/>
                        <a:ea typeface="+mj-ea"/>
                        <a:cs typeface="Times New Roman" panose="02020603050405020304" pitchFamily="18" charset="0"/>
                      </a:endParaRPr>
                    </a:p>
                  </a:txBody>
                  <a:tcPr marL="68580" marR="68580" marT="0" marB="0" anchor="ctr"/>
                </a:tc>
                <a:extLst>
                  <a:ext uri="{0D108BD9-81ED-4DB2-BD59-A6C34878D82A}">
                    <a16:rowId xmlns:a16="http://schemas.microsoft.com/office/drawing/2014/main" val="580422051"/>
                  </a:ext>
                </a:extLst>
              </a:tr>
            </a:tbl>
          </a:graphicData>
        </a:graphic>
      </p:graphicFrame>
      <p:sp>
        <p:nvSpPr>
          <p:cNvPr id="6" name="投影片編號版面配置區 3"/>
          <p:cNvSpPr>
            <a:spLocks noGrp="1"/>
          </p:cNvSpPr>
          <p:nvPr>
            <p:ph type="sldNum" sz="quarter" idx="12"/>
          </p:nvPr>
        </p:nvSpPr>
        <p:spPr>
          <a:xfrm>
            <a:off x="8940966" y="6318787"/>
            <a:ext cx="572310" cy="365125"/>
          </a:xfrm>
        </p:spPr>
        <p:txBody>
          <a:bodyPr/>
          <a:lstStyle/>
          <a:p>
            <a:r>
              <a:rPr lang="en-US" altLang="zh-TW" dirty="0"/>
              <a:t>26</a:t>
            </a:r>
            <a:endParaRPr lang="zh-TW" altLang="en-US" dirty="0"/>
          </a:p>
        </p:txBody>
      </p:sp>
    </p:spTree>
    <p:extLst>
      <p:ext uri="{BB962C8B-B14F-4D97-AF65-F5344CB8AC3E}">
        <p14:creationId xmlns:p14="http://schemas.microsoft.com/office/powerpoint/2010/main" val="25929370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資料庫圖表 4"/>
          <p:cNvGraphicFramePr/>
          <p:nvPr/>
        </p:nvGraphicFramePr>
        <p:xfrm>
          <a:off x="3777916" y="1890832"/>
          <a:ext cx="7374311" cy="389929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7" name="文字方塊 13"/>
          <p:cNvSpPr txBox="1"/>
          <p:nvPr/>
        </p:nvSpPr>
        <p:spPr>
          <a:xfrm>
            <a:off x="944371" y="2275382"/>
            <a:ext cx="2133600" cy="1754326"/>
          </a:xfrm>
          <a:prstGeom prst="rect">
            <a:avLst/>
          </a:prstGeom>
          <a:noFill/>
        </p:spPr>
        <p:txBody>
          <a:bodyPr wrap="square" rtlCol="0">
            <a:spAutoFit/>
          </a:bodyPr>
          <a:lst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zh-TW" altLang="en-US" sz="3600" dirty="0">
                <a:latin typeface="+mj-ea"/>
                <a:ea typeface="+mj-ea"/>
              </a:rPr>
              <a:t>奠基於</a:t>
            </a:r>
            <a:endParaRPr lang="en-US" altLang="zh-TW" sz="3600" dirty="0">
              <a:latin typeface="+mj-ea"/>
              <a:ea typeface="+mj-ea"/>
            </a:endParaRPr>
          </a:p>
          <a:p>
            <a:pPr algn="ctr"/>
            <a:r>
              <a:rPr lang="zh-TW" altLang="en-US" sz="3600" dirty="0">
                <a:latin typeface="+mj-ea"/>
                <a:ea typeface="+mj-ea"/>
              </a:rPr>
              <a:t>交流方案目標</a:t>
            </a:r>
          </a:p>
        </p:txBody>
      </p:sp>
      <p:sp>
        <p:nvSpPr>
          <p:cNvPr id="8" name="上彎箭號 7"/>
          <p:cNvSpPr/>
          <p:nvPr/>
        </p:nvSpPr>
        <p:spPr>
          <a:xfrm rot="5400000">
            <a:off x="1424431" y="3521639"/>
            <a:ext cx="1173480" cy="1811158"/>
          </a:xfrm>
          <a:prstGeom prst="bentUpArrow">
            <a:avLst>
              <a:gd name="adj1" fmla="val 28922"/>
              <a:gd name="adj2" fmla="val 39706"/>
              <a:gd name="adj3" fmla="val 40686"/>
            </a:avLst>
          </a:prstGeom>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defPPr>
              <a:defRPr lang="zh-TW"/>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zh-TW" altLang="en-US" sz="2800" b="1" dirty="0">
                <a:solidFill>
                  <a:srgbClr val="FFFF00"/>
                </a:solidFill>
                <a:latin typeface="+mj-ea"/>
                <a:ea typeface="+mj-ea"/>
              </a:rPr>
              <a:t>規劃</a:t>
            </a:r>
          </a:p>
        </p:txBody>
      </p:sp>
      <p:sp>
        <p:nvSpPr>
          <p:cNvPr id="9" name="左大括弧 8"/>
          <p:cNvSpPr/>
          <p:nvPr/>
        </p:nvSpPr>
        <p:spPr>
          <a:xfrm>
            <a:off x="2938658" y="1851804"/>
            <a:ext cx="635817" cy="4161178"/>
          </a:xfrm>
          <a:prstGeom prst="leftBrace">
            <a:avLst>
              <a:gd name="adj1" fmla="val 116194"/>
              <a:gd name="adj2" fmla="val 50000"/>
            </a:avLst>
          </a:prstGeom>
          <a:ln w="38100"/>
        </p:spPr>
        <p:style>
          <a:lnRef idx="1">
            <a:schemeClr val="accent1"/>
          </a:lnRef>
          <a:fillRef idx="0">
            <a:schemeClr val="accent1"/>
          </a:fillRef>
          <a:effectRef idx="0">
            <a:schemeClr val="accent1"/>
          </a:effectRef>
          <a:fontRef idx="minor">
            <a:schemeClr val="tx1"/>
          </a:fontRef>
        </p:style>
        <p:txBody>
          <a:bodyPr rtlCol="0" anchor="ctr"/>
          <a:lst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TW" altLang="en-US"/>
          </a:p>
        </p:txBody>
      </p:sp>
      <p:sp>
        <p:nvSpPr>
          <p:cNvPr id="13" name="投影片編號版面配置區 3"/>
          <p:cNvSpPr>
            <a:spLocks noGrp="1"/>
          </p:cNvSpPr>
          <p:nvPr>
            <p:ph type="sldNum" sz="quarter" idx="12"/>
          </p:nvPr>
        </p:nvSpPr>
        <p:spPr>
          <a:xfrm>
            <a:off x="8967342" y="6271139"/>
            <a:ext cx="572310" cy="365125"/>
          </a:xfrm>
        </p:spPr>
        <p:txBody>
          <a:bodyPr/>
          <a:lstStyle/>
          <a:p>
            <a:r>
              <a:rPr lang="en-US" altLang="zh-TW" dirty="0"/>
              <a:t>27</a:t>
            </a:r>
            <a:endParaRPr lang="zh-TW" altLang="en-US" dirty="0"/>
          </a:p>
        </p:txBody>
      </p:sp>
      <p:sp>
        <p:nvSpPr>
          <p:cNvPr id="14" name="標題 18"/>
          <p:cNvSpPr txBox="1">
            <a:spLocks/>
          </p:cNvSpPr>
          <p:nvPr/>
        </p:nvSpPr>
        <p:spPr>
          <a:xfrm>
            <a:off x="838701" y="585968"/>
            <a:ext cx="5578097" cy="924029"/>
          </a:xfrm>
          <a:custGeom>
            <a:avLst/>
            <a:gdLst>
              <a:gd name="connsiteX0" fmla="*/ 0 w 4986215"/>
              <a:gd name="connsiteY0" fmla="*/ 137365 h 1373645"/>
              <a:gd name="connsiteX1" fmla="*/ 137365 w 4986215"/>
              <a:gd name="connsiteY1" fmla="*/ 0 h 1373645"/>
              <a:gd name="connsiteX2" fmla="*/ 4848851 w 4986215"/>
              <a:gd name="connsiteY2" fmla="*/ 0 h 1373645"/>
              <a:gd name="connsiteX3" fmla="*/ 4986216 w 4986215"/>
              <a:gd name="connsiteY3" fmla="*/ 137365 h 1373645"/>
              <a:gd name="connsiteX4" fmla="*/ 4986215 w 4986215"/>
              <a:gd name="connsiteY4" fmla="*/ 1236281 h 1373645"/>
              <a:gd name="connsiteX5" fmla="*/ 4848850 w 4986215"/>
              <a:gd name="connsiteY5" fmla="*/ 1373646 h 1373645"/>
              <a:gd name="connsiteX6" fmla="*/ 137365 w 4986215"/>
              <a:gd name="connsiteY6" fmla="*/ 1373645 h 1373645"/>
              <a:gd name="connsiteX7" fmla="*/ 0 w 4986215"/>
              <a:gd name="connsiteY7" fmla="*/ 1236280 h 1373645"/>
              <a:gd name="connsiteX8" fmla="*/ 0 w 4986215"/>
              <a:gd name="connsiteY8" fmla="*/ 137365 h 13736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986215" h="1373645">
                <a:moveTo>
                  <a:pt x="0" y="137365"/>
                </a:moveTo>
                <a:cubicBezTo>
                  <a:pt x="0" y="61500"/>
                  <a:pt x="61500" y="0"/>
                  <a:pt x="137365" y="0"/>
                </a:cubicBezTo>
                <a:lnTo>
                  <a:pt x="4848851" y="0"/>
                </a:lnTo>
                <a:cubicBezTo>
                  <a:pt x="4924716" y="0"/>
                  <a:pt x="4986216" y="61500"/>
                  <a:pt x="4986216" y="137365"/>
                </a:cubicBezTo>
                <a:cubicBezTo>
                  <a:pt x="4986216" y="503670"/>
                  <a:pt x="4986215" y="869976"/>
                  <a:pt x="4986215" y="1236281"/>
                </a:cubicBezTo>
                <a:cubicBezTo>
                  <a:pt x="4986215" y="1312146"/>
                  <a:pt x="4924715" y="1373646"/>
                  <a:pt x="4848850" y="1373646"/>
                </a:cubicBezTo>
                <a:lnTo>
                  <a:pt x="137365" y="1373645"/>
                </a:lnTo>
                <a:cubicBezTo>
                  <a:pt x="61500" y="1373645"/>
                  <a:pt x="0" y="1312145"/>
                  <a:pt x="0" y="1236280"/>
                </a:cubicBezTo>
                <a:lnTo>
                  <a:pt x="0" y="137365"/>
                </a:lnTo>
                <a:close/>
              </a:path>
            </a:pathLst>
          </a:custGeom>
          <a:solidFill>
            <a:srgbClr val="0070C0"/>
          </a:solidFill>
        </p:spPr>
        <p:style>
          <a:lnRef idx="2">
            <a:schemeClr val="lt1">
              <a:hueOff val="0"/>
              <a:satOff val="0"/>
              <a:lumOff val="0"/>
              <a:alphaOff val="0"/>
            </a:schemeClr>
          </a:lnRef>
          <a:fillRef idx="1">
            <a:schemeClr val="accent2">
              <a:hueOff val="0"/>
              <a:satOff val="0"/>
              <a:lumOff val="0"/>
              <a:alphaOff val="0"/>
            </a:schemeClr>
          </a:fillRef>
          <a:effectRef idx="0">
            <a:schemeClr val="accent2">
              <a:hueOff val="0"/>
              <a:satOff val="0"/>
              <a:lumOff val="0"/>
              <a:alphaOff val="0"/>
            </a:schemeClr>
          </a:effectRef>
          <a:fontRef idx="minor">
            <a:schemeClr val="lt1"/>
          </a:fontRef>
        </p:style>
        <p:txBody>
          <a:bodyPr spcFirstLastPara="0" vert="horz" wrap="square" lIns="115797" tIns="115797" rIns="1178470" bIns="115797" numCol="1" spcCol="1270" rtlCol="0" anchor="ctr" anchorCtr="0">
            <a:noAutofit/>
          </a:bodyPr>
          <a:lstStyle>
            <a:lvl1pPr algn="l" defTabSz="914400" rtl="0" eaLnBrk="1" latinLnBrk="0" hangingPunct="1">
              <a:lnSpc>
                <a:spcPct val="90000"/>
              </a:lnSpc>
              <a:spcBef>
                <a:spcPct val="0"/>
              </a:spcBef>
              <a:buNone/>
              <a:defRPr sz="4400" b="1" kern="1200">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defTabSz="1022350">
              <a:spcAft>
                <a:spcPct val="35000"/>
              </a:spcAft>
            </a:pPr>
            <a:r>
              <a:rPr lang="en-US" altLang="zh-TW" sz="3600" dirty="0">
                <a:solidFill>
                  <a:schemeClr val="bg1"/>
                </a:solidFill>
                <a:effectLst>
                  <a:outerShdw blurRad="38100" dist="38100" dir="2700000" algn="tl">
                    <a:srgbClr val="000000">
                      <a:alpha val="43137"/>
                    </a:srgbClr>
                  </a:outerShdw>
                </a:effectLst>
                <a:latin typeface="Times New Roman" panose="02020603050405020304" pitchFamily="18" charset="0"/>
                <a:ea typeface="+mj-ea"/>
                <a:cs typeface="Times New Roman" panose="02020603050405020304" pitchFamily="18" charset="0"/>
              </a:rPr>
              <a:t>8.</a:t>
            </a:r>
            <a:r>
              <a:rPr lang="zh-TW" altLang="en-US" sz="3600" dirty="0">
                <a:solidFill>
                  <a:schemeClr val="bg1"/>
                </a:solidFill>
                <a:effectLst>
                  <a:outerShdw blurRad="38100" dist="38100" dir="2700000" algn="tl">
                    <a:srgbClr val="000000">
                      <a:alpha val="43137"/>
                    </a:srgbClr>
                  </a:outerShdw>
                </a:effectLst>
                <a:latin typeface="Times New Roman" panose="02020603050405020304" pitchFamily="18" charset="0"/>
                <a:ea typeface="+mj-ea"/>
                <a:cs typeface="Times New Roman" panose="02020603050405020304" pitchFamily="18" charset="0"/>
              </a:rPr>
              <a:t> 實施交流方案評鑑</a:t>
            </a:r>
          </a:p>
        </p:txBody>
      </p:sp>
    </p:spTree>
    <p:extLst>
      <p:ext uri="{BB962C8B-B14F-4D97-AF65-F5344CB8AC3E}">
        <p14:creationId xmlns:p14="http://schemas.microsoft.com/office/powerpoint/2010/main" val="75700087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a:xfrm>
            <a:off x="1215189" y="930810"/>
            <a:ext cx="10515600" cy="1114685"/>
          </a:xfrm>
        </p:spPr>
        <p:txBody>
          <a:bodyPr/>
          <a:lstStyle/>
          <a:p>
            <a:r>
              <a:rPr lang="zh-TW" altLang="en-US" dirty="0"/>
              <a:t>範例說明</a:t>
            </a:r>
          </a:p>
        </p:txBody>
      </p:sp>
      <p:graphicFrame>
        <p:nvGraphicFramePr>
          <p:cNvPr id="3" name="表格 2"/>
          <p:cNvGraphicFramePr>
            <a:graphicFrameLocks noGrp="1"/>
          </p:cNvGraphicFramePr>
          <p:nvPr>
            <p:extLst>
              <p:ext uri="{D42A27DB-BD31-4B8C-83A1-F6EECF244321}">
                <p14:modId xmlns:p14="http://schemas.microsoft.com/office/powerpoint/2010/main" val="2475564844"/>
              </p:ext>
            </p:extLst>
          </p:nvPr>
        </p:nvGraphicFramePr>
        <p:xfrm>
          <a:off x="1215189" y="1931613"/>
          <a:ext cx="9940491" cy="2500192"/>
        </p:xfrm>
        <a:graphic>
          <a:graphicData uri="http://schemas.openxmlformats.org/drawingml/2006/table">
            <a:tbl>
              <a:tblPr firstRow="1" bandRow="1">
                <a:tableStyleId>{5C22544A-7EE6-4342-B048-85BDC9FD1C3A}</a:tableStyleId>
              </a:tblPr>
              <a:tblGrid>
                <a:gridCol w="2062885">
                  <a:extLst>
                    <a:ext uri="{9D8B030D-6E8A-4147-A177-3AD203B41FA5}">
                      <a16:colId xmlns:a16="http://schemas.microsoft.com/office/drawing/2014/main" val="3144362751"/>
                    </a:ext>
                  </a:extLst>
                </a:gridCol>
                <a:gridCol w="4229632">
                  <a:extLst>
                    <a:ext uri="{9D8B030D-6E8A-4147-A177-3AD203B41FA5}">
                      <a16:colId xmlns:a16="http://schemas.microsoft.com/office/drawing/2014/main" val="2899035305"/>
                    </a:ext>
                  </a:extLst>
                </a:gridCol>
                <a:gridCol w="3647974">
                  <a:extLst>
                    <a:ext uri="{9D8B030D-6E8A-4147-A177-3AD203B41FA5}">
                      <a16:colId xmlns:a16="http://schemas.microsoft.com/office/drawing/2014/main" val="1946050784"/>
                    </a:ext>
                  </a:extLst>
                </a:gridCol>
              </a:tblGrid>
              <a:tr h="598240">
                <a:tc>
                  <a:txBody>
                    <a:bodyPr/>
                    <a:lstStyle/>
                    <a:p>
                      <a:pPr algn="ctr"/>
                      <a:r>
                        <a:rPr lang="zh-TW" altLang="en-US" sz="2400" dirty="0">
                          <a:solidFill>
                            <a:srgbClr val="FFFF00"/>
                          </a:solidFill>
                          <a:effectLst>
                            <a:outerShdw blurRad="38100" dist="38100" dir="2700000" algn="tl">
                              <a:srgbClr val="000000">
                                <a:alpha val="43137"/>
                              </a:srgbClr>
                            </a:outerShdw>
                          </a:effectLst>
                          <a:latin typeface="+mj-ea"/>
                          <a:ea typeface="+mj-ea"/>
                        </a:rPr>
                        <a:t>預期目標</a:t>
                      </a:r>
                    </a:p>
                  </a:txBody>
                  <a:tcPr anchor="ctr"/>
                </a:tc>
                <a:tc>
                  <a:txBody>
                    <a:bodyPr/>
                    <a:lstStyle/>
                    <a:p>
                      <a:pPr algn="ctr"/>
                      <a:r>
                        <a:rPr lang="zh-TW" altLang="en-US" sz="2400" dirty="0">
                          <a:solidFill>
                            <a:srgbClr val="FFFF00"/>
                          </a:solidFill>
                          <a:effectLst>
                            <a:outerShdw blurRad="38100" dist="38100" dir="2700000" algn="tl">
                              <a:srgbClr val="000000">
                                <a:alpha val="43137"/>
                              </a:srgbClr>
                            </a:outerShdw>
                          </a:effectLst>
                          <a:latin typeface="+mj-ea"/>
                          <a:ea typeface="+mj-ea"/>
                        </a:rPr>
                        <a:t>關鍵成效</a:t>
                      </a:r>
                    </a:p>
                  </a:txBody>
                  <a:tcPr anchor="ctr"/>
                </a:tc>
                <a:tc>
                  <a:txBody>
                    <a:bodyPr/>
                    <a:lstStyle/>
                    <a:p>
                      <a:pPr algn="ctr"/>
                      <a:r>
                        <a:rPr lang="zh-TW" altLang="en-US" sz="2400" dirty="0">
                          <a:solidFill>
                            <a:srgbClr val="FFFF00"/>
                          </a:solidFill>
                          <a:effectLst>
                            <a:outerShdw blurRad="38100" dist="38100" dir="2700000" algn="tl">
                              <a:srgbClr val="000000">
                                <a:alpha val="43137"/>
                              </a:srgbClr>
                            </a:outerShdw>
                          </a:effectLst>
                          <a:latin typeface="+mj-ea"/>
                          <a:ea typeface="+mj-ea"/>
                        </a:rPr>
                        <a:t>資料蒐集方法</a:t>
                      </a:r>
                    </a:p>
                  </a:txBody>
                  <a:tcPr anchor="ctr"/>
                </a:tc>
                <a:extLst>
                  <a:ext uri="{0D108BD9-81ED-4DB2-BD59-A6C34878D82A}">
                    <a16:rowId xmlns:a16="http://schemas.microsoft.com/office/drawing/2014/main" val="3374425656"/>
                  </a:ext>
                </a:extLst>
              </a:tr>
              <a:tr h="1480274">
                <a:tc>
                  <a:txBody>
                    <a:bodyPr/>
                    <a:lstStyle/>
                    <a:p>
                      <a:pPr marL="0" lvl="1" indent="0" defTabSz="1066800">
                        <a:lnSpc>
                          <a:spcPct val="90000"/>
                        </a:lnSpc>
                        <a:spcBef>
                          <a:spcPct val="0"/>
                        </a:spcBef>
                        <a:spcAft>
                          <a:spcPct val="15000"/>
                        </a:spcAft>
                        <a:buNone/>
                      </a:pPr>
                      <a:r>
                        <a:rPr lang="zh-TW" altLang="en-US" sz="2400" kern="1200" dirty="0">
                          <a:solidFill>
                            <a:schemeClr val="dk1"/>
                          </a:solidFill>
                          <a:latin typeface="+mj-ea"/>
                          <a:ea typeface="+mj-ea"/>
                          <a:cs typeface="+mn-cs"/>
                        </a:rPr>
                        <a:t>運用科技，</a:t>
                      </a:r>
                      <a:endParaRPr lang="en-US" altLang="zh-TW" sz="2400" kern="1200" dirty="0">
                        <a:solidFill>
                          <a:schemeClr val="dk1"/>
                        </a:solidFill>
                        <a:latin typeface="+mj-ea"/>
                        <a:ea typeface="+mj-ea"/>
                        <a:cs typeface="+mn-cs"/>
                      </a:endParaRPr>
                    </a:p>
                    <a:p>
                      <a:pPr marL="0" lvl="1" indent="0" defTabSz="1066800">
                        <a:lnSpc>
                          <a:spcPct val="90000"/>
                        </a:lnSpc>
                        <a:spcBef>
                          <a:spcPct val="0"/>
                        </a:spcBef>
                        <a:spcAft>
                          <a:spcPct val="15000"/>
                        </a:spcAft>
                        <a:buNone/>
                      </a:pPr>
                      <a:r>
                        <a:rPr lang="zh-TW" altLang="en-US" sz="2400" kern="1200" dirty="0">
                          <a:solidFill>
                            <a:schemeClr val="dk1"/>
                          </a:solidFill>
                          <a:latin typeface="+mj-ea"/>
                          <a:ea typeface="+mj-ea"/>
                          <a:cs typeface="+mn-cs"/>
                        </a:rPr>
                        <a:t>進行教室連結交流活動</a:t>
                      </a:r>
                    </a:p>
                    <a:p>
                      <a:endParaRPr lang="zh-TW" altLang="en-US" dirty="0">
                        <a:latin typeface="+mj-ea"/>
                        <a:ea typeface="+mj-ea"/>
                      </a:endParaRPr>
                    </a:p>
                  </a:txBody>
                  <a:tcPr/>
                </a:tc>
                <a:tc>
                  <a:txBody>
                    <a:bodyPr/>
                    <a:lstStyle/>
                    <a:p>
                      <a:pPr marL="228600" lvl="1" indent="-228600" defTabSz="1066800">
                        <a:lnSpc>
                          <a:spcPct val="90000"/>
                        </a:lnSpc>
                        <a:spcBef>
                          <a:spcPct val="0"/>
                        </a:spcBef>
                        <a:spcAft>
                          <a:spcPct val="15000"/>
                        </a:spcAft>
                        <a:buChar char="••"/>
                      </a:pPr>
                      <a:r>
                        <a:rPr lang="zh-TW" altLang="en-US" sz="2400" kern="1200" dirty="0">
                          <a:solidFill>
                            <a:schemeClr val="dk1"/>
                          </a:solidFill>
                          <a:latin typeface="+mj-ea"/>
                          <a:ea typeface="+mj-ea"/>
                          <a:cs typeface="+mn-cs"/>
                        </a:rPr>
                        <a:t>每位學生參與一項國際網路  </a:t>
                      </a:r>
                      <a:endParaRPr lang="en-US" altLang="zh-TW" sz="2400" kern="1200" dirty="0">
                        <a:solidFill>
                          <a:schemeClr val="dk1"/>
                        </a:solidFill>
                        <a:latin typeface="+mj-ea"/>
                        <a:ea typeface="+mj-ea"/>
                        <a:cs typeface="+mn-cs"/>
                      </a:endParaRPr>
                    </a:p>
                    <a:p>
                      <a:pPr marL="0" lvl="1" indent="0" defTabSz="1066800">
                        <a:lnSpc>
                          <a:spcPct val="90000"/>
                        </a:lnSpc>
                        <a:spcBef>
                          <a:spcPct val="0"/>
                        </a:spcBef>
                        <a:spcAft>
                          <a:spcPct val="15000"/>
                        </a:spcAft>
                        <a:buNone/>
                      </a:pPr>
                      <a:r>
                        <a:rPr lang="zh-TW" altLang="en-US" sz="2400" kern="1200" dirty="0">
                          <a:solidFill>
                            <a:schemeClr val="dk1"/>
                          </a:solidFill>
                          <a:latin typeface="+mj-ea"/>
                          <a:ea typeface="+mj-ea"/>
                          <a:cs typeface="+mn-cs"/>
                        </a:rPr>
                        <a:t>  平台專案</a:t>
                      </a:r>
                      <a:endParaRPr lang="en-US" altLang="zh-TW" sz="2400" kern="1200" dirty="0">
                        <a:solidFill>
                          <a:schemeClr val="dk1"/>
                        </a:solidFill>
                        <a:latin typeface="+mj-ea"/>
                        <a:ea typeface="+mj-ea"/>
                        <a:cs typeface="+mn-cs"/>
                      </a:endParaRPr>
                    </a:p>
                    <a:p>
                      <a:pPr marL="228600" marR="0" lvl="1" indent="-228600" algn="l" defTabSz="1066800" rtl="0" eaLnBrk="1" fontAlgn="auto" latinLnBrk="0" hangingPunct="1">
                        <a:lnSpc>
                          <a:spcPct val="90000"/>
                        </a:lnSpc>
                        <a:spcBef>
                          <a:spcPct val="0"/>
                        </a:spcBef>
                        <a:spcAft>
                          <a:spcPct val="15000"/>
                        </a:spcAft>
                        <a:buClrTx/>
                        <a:buSzTx/>
                        <a:buFontTx/>
                        <a:buChar char="••"/>
                        <a:tabLst/>
                        <a:defRPr/>
                      </a:pPr>
                      <a:r>
                        <a:rPr lang="zh-TW" altLang="zh-TW" sz="2400" kern="1200" dirty="0">
                          <a:solidFill>
                            <a:schemeClr val="dk1"/>
                          </a:solidFill>
                          <a:latin typeface="+mj-ea"/>
                          <a:ea typeface="+mj-ea"/>
                          <a:cs typeface="+mn-cs"/>
                        </a:rPr>
                        <a:t>運用</a:t>
                      </a:r>
                      <a:r>
                        <a:rPr lang="en-US" altLang="zh-TW" sz="2400" kern="1200" dirty="0">
                          <a:solidFill>
                            <a:schemeClr val="dk1"/>
                          </a:solidFill>
                          <a:latin typeface="+mj-ea"/>
                          <a:ea typeface="+mj-ea"/>
                          <a:cs typeface="+mn-cs"/>
                        </a:rPr>
                        <a:t>ICT</a:t>
                      </a:r>
                      <a:r>
                        <a:rPr lang="zh-TW" altLang="zh-TW" sz="2400" kern="1200" dirty="0">
                          <a:solidFill>
                            <a:schemeClr val="dk1"/>
                          </a:solidFill>
                          <a:latin typeface="+mj-ea"/>
                          <a:ea typeface="+mj-ea"/>
                          <a:cs typeface="+mn-cs"/>
                        </a:rPr>
                        <a:t>技術與國外姊妹校進行</a:t>
                      </a:r>
                      <a:r>
                        <a:rPr lang="zh-TW" altLang="en-US" sz="2400" kern="1200" dirty="0">
                          <a:solidFill>
                            <a:schemeClr val="dk1"/>
                          </a:solidFill>
                          <a:latin typeface="+mj-ea"/>
                          <a:ea typeface="+mj-ea"/>
                          <a:cs typeface="+mn-cs"/>
                        </a:rPr>
                        <a:t>課程共備與學習探究</a:t>
                      </a:r>
                    </a:p>
                    <a:p>
                      <a:pPr marL="0" lvl="1" indent="0" defTabSz="1066800">
                        <a:lnSpc>
                          <a:spcPct val="90000"/>
                        </a:lnSpc>
                        <a:spcBef>
                          <a:spcPct val="0"/>
                        </a:spcBef>
                        <a:spcAft>
                          <a:spcPct val="15000"/>
                        </a:spcAft>
                        <a:buNone/>
                      </a:pPr>
                      <a:endParaRPr lang="en-US" altLang="zh-TW" sz="2400" kern="1200" dirty="0">
                        <a:solidFill>
                          <a:schemeClr val="dk1"/>
                        </a:solidFill>
                        <a:latin typeface="+mj-ea"/>
                        <a:ea typeface="+mj-ea"/>
                        <a:cs typeface="+mn-cs"/>
                      </a:endParaRPr>
                    </a:p>
                  </a:txBody>
                  <a:tcPr/>
                </a:tc>
                <a:tc>
                  <a:txBody>
                    <a:bodyPr/>
                    <a:lstStyle/>
                    <a:p>
                      <a:pPr marL="285750" indent="-285750">
                        <a:lnSpc>
                          <a:spcPct val="150000"/>
                        </a:lnSpc>
                        <a:spcAft>
                          <a:spcPts val="0"/>
                        </a:spcAft>
                        <a:buFont typeface="Arial" panose="020B0604020202020204" pitchFamily="34" charset="0"/>
                        <a:buChar char="•"/>
                      </a:pPr>
                      <a:r>
                        <a:rPr lang="zh-TW" altLang="en-US" sz="2400" dirty="0">
                          <a:latin typeface="+mj-ea"/>
                          <a:ea typeface="+mj-ea"/>
                        </a:rPr>
                        <a:t>交流發展平台紀錄。</a:t>
                      </a:r>
                      <a:endParaRPr lang="zh-TW" sz="2400" dirty="0">
                        <a:latin typeface="+mj-ea"/>
                        <a:ea typeface="+mj-ea"/>
                      </a:endParaRPr>
                    </a:p>
                    <a:p>
                      <a:pPr marL="285750" indent="-285750">
                        <a:lnSpc>
                          <a:spcPct val="150000"/>
                        </a:lnSpc>
                        <a:spcAft>
                          <a:spcPts val="0"/>
                        </a:spcAft>
                        <a:buFont typeface="Arial" panose="020B0604020202020204" pitchFamily="34" charset="0"/>
                        <a:buChar char="•"/>
                      </a:pPr>
                      <a:r>
                        <a:rPr lang="zh-TW" altLang="en-US" sz="2400" dirty="0">
                          <a:latin typeface="+mj-ea"/>
                          <a:ea typeface="+mj-ea"/>
                        </a:rPr>
                        <a:t>交流實際情況觀察。</a:t>
                      </a:r>
                      <a:endParaRPr lang="zh-TW" sz="2400" dirty="0">
                        <a:latin typeface="+mj-ea"/>
                        <a:ea typeface="+mj-ea"/>
                      </a:endParaRPr>
                    </a:p>
                    <a:p>
                      <a:pPr marL="285750" indent="-285750">
                        <a:lnSpc>
                          <a:spcPct val="150000"/>
                        </a:lnSpc>
                        <a:spcAft>
                          <a:spcPts val="0"/>
                        </a:spcAft>
                        <a:buFont typeface="Arial" panose="020B0604020202020204" pitchFamily="34" charset="0"/>
                        <a:buChar char="•"/>
                      </a:pPr>
                      <a:r>
                        <a:rPr lang="zh-TW" altLang="en-US" sz="2400" dirty="0">
                          <a:latin typeface="+mj-ea"/>
                          <a:ea typeface="+mj-ea"/>
                        </a:rPr>
                        <a:t>學生學習成效評量。</a:t>
                      </a:r>
                      <a:endParaRPr lang="zh-TW" sz="2400" dirty="0">
                        <a:latin typeface="+mj-ea"/>
                        <a:ea typeface="+mj-ea"/>
                      </a:endParaRPr>
                    </a:p>
                  </a:txBody>
                  <a:tcPr marL="68580" marR="68580" marT="0" marB="0"/>
                </a:tc>
                <a:extLst>
                  <a:ext uri="{0D108BD9-81ED-4DB2-BD59-A6C34878D82A}">
                    <a16:rowId xmlns:a16="http://schemas.microsoft.com/office/drawing/2014/main" val="2856532838"/>
                  </a:ext>
                </a:extLst>
              </a:tr>
            </a:tbl>
          </a:graphicData>
        </a:graphic>
      </p:graphicFrame>
      <p:sp>
        <p:nvSpPr>
          <p:cNvPr id="5" name="投影片編號版面配置區 3"/>
          <p:cNvSpPr>
            <a:spLocks noGrp="1"/>
          </p:cNvSpPr>
          <p:nvPr>
            <p:ph type="sldNum" sz="quarter" idx="12"/>
          </p:nvPr>
        </p:nvSpPr>
        <p:spPr>
          <a:xfrm>
            <a:off x="8914589" y="6273856"/>
            <a:ext cx="572310" cy="365125"/>
          </a:xfrm>
        </p:spPr>
        <p:txBody>
          <a:bodyPr/>
          <a:lstStyle/>
          <a:p>
            <a:r>
              <a:rPr lang="en-US" altLang="zh-TW" dirty="0"/>
              <a:t>28</a:t>
            </a:r>
            <a:endParaRPr lang="zh-TW" altLang="en-US" dirty="0"/>
          </a:p>
        </p:txBody>
      </p:sp>
    </p:spTree>
    <p:extLst>
      <p:ext uri="{BB962C8B-B14F-4D97-AF65-F5344CB8AC3E}">
        <p14:creationId xmlns:p14="http://schemas.microsoft.com/office/powerpoint/2010/main" val="225318039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dirty="0"/>
              <a:t>編列經費需求</a:t>
            </a:r>
          </a:p>
        </p:txBody>
      </p:sp>
      <p:sp>
        <p:nvSpPr>
          <p:cNvPr id="3" name="內容版面配置區 2"/>
          <p:cNvSpPr>
            <a:spLocks noGrp="1"/>
          </p:cNvSpPr>
          <p:nvPr>
            <p:ph idx="1"/>
          </p:nvPr>
        </p:nvSpPr>
        <p:spPr/>
        <p:txBody>
          <a:bodyPr/>
          <a:lstStyle/>
          <a:p>
            <a:pPr>
              <a:spcBef>
                <a:spcPts val="1800"/>
              </a:spcBef>
            </a:pPr>
            <a:r>
              <a:rPr lang="zh-TW" altLang="en-US" dirty="0"/>
              <a:t>依據</a:t>
            </a:r>
            <a:r>
              <a:rPr lang="en-US" altLang="zh-TW" b="1" dirty="0">
                <a:hlinkClick r:id="rId2"/>
              </a:rPr>
              <a:t>《</a:t>
            </a:r>
            <a:r>
              <a:rPr lang="zh-TW" altLang="en-US" b="1" dirty="0">
                <a:hlinkClick r:id="rId2"/>
              </a:rPr>
              <a:t>教育部國民及學前教育署補助推動國際教育經費作業要點修正規定</a:t>
            </a:r>
            <a:r>
              <a:rPr lang="en-US" altLang="zh-TW" b="1" dirty="0">
                <a:hlinkClick r:id="rId2"/>
              </a:rPr>
              <a:t>》</a:t>
            </a:r>
            <a:endParaRPr lang="en-US" altLang="zh-TW" b="1" dirty="0"/>
          </a:p>
          <a:p>
            <a:pPr>
              <a:spcBef>
                <a:spcPts val="1800"/>
              </a:spcBef>
            </a:pPr>
            <a:r>
              <a:rPr lang="zh-TW" altLang="en-US" dirty="0"/>
              <a:t>國際交流每學年</a:t>
            </a:r>
            <a:r>
              <a:rPr lang="zh-TW" altLang="en-US" b="1" dirty="0">
                <a:solidFill>
                  <a:srgbClr val="7030A0"/>
                </a:solidFill>
              </a:rPr>
              <a:t>最高核定五十萬元</a:t>
            </a:r>
            <a:r>
              <a:rPr lang="zh-TW" altLang="en-US" dirty="0"/>
              <a:t>。</a:t>
            </a:r>
            <a:endParaRPr lang="en-US" altLang="zh-TW" dirty="0"/>
          </a:p>
          <a:p>
            <a:pPr>
              <a:spcBef>
                <a:spcPts val="1800"/>
              </a:spcBef>
            </a:pPr>
            <a:r>
              <a:rPr lang="zh-TW" altLang="en-US" dirty="0"/>
              <a:t>依據辦理業務之所需編列，經費編列合理 。</a:t>
            </a:r>
          </a:p>
          <a:p>
            <a:pPr lvl="1"/>
            <a:r>
              <a:rPr lang="zh-TW" altLang="en-US" dirty="0"/>
              <a:t>針對辦理本國學校師生出訪，其隨隊輔導老師團費、經濟弱勢學生團費、學生機票費等皆有規定之相關補助費用與上限。</a:t>
            </a:r>
          </a:p>
        </p:txBody>
      </p:sp>
      <p:sp>
        <p:nvSpPr>
          <p:cNvPr id="4" name="投影片編號版面配置區 3"/>
          <p:cNvSpPr>
            <a:spLocks noGrp="1"/>
          </p:cNvSpPr>
          <p:nvPr>
            <p:ph type="sldNum" sz="quarter" idx="12"/>
          </p:nvPr>
        </p:nvSpPr>
        <p:spPr/>
        <p:txBody>
          <a:bodyPr/>
          <a:lstStyle/>
          <a:p>
            <a:fld id="{509E59D0-4C56-4ECF-ACC9-E297287AB25A}" type="slidenum">
              <a:rPr lang="zh-TW" altLang="en-US" smtClean="0"/>
              <a:pPr/>
              <a:t>34</a:t>
            </a:fld>
            <a:endParaRPr lang="zh-TW" altLang="en-US" dirty="0"/>
          </a:p>
        </p:txBody>
      </p:sp>
    </p:spTree>
    <p:extLst>
      <p:ext uri="{BB962C8B-B14F-4D97-AF65-F5344CB8AC3E}">
        <p14:creationId xmlns:p14="http://schemas.microsoft.com/office/powerpoint/2010/main" val="369971015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a:xfrm>
            <a:off x="3238461" y="2479675"/>
            <a:ext cx="5934075" cy="1325563"/>
          </a:xfrm>
        </p:spPr>
        <p:txBody>
          <a:bodyPr/>
          <a:lstStyle/>
          <a:p>
            <a:r>
              <a:rPr lang="zh-TW" altLang="en-US" dirty="0"/>
              <a:t>謝謝聆聽，歡迎指教</a:t>
            </a:r>
          </a:p>
        </p:txBody>
      </p:sp>
      <p:sp>
        <p:nvSpPr>
          <p:cNvPr id="3" name="投影片編號版面配置區 2"/>
          <p:cNvSpPr>
            <a:spLocks noGrp="1"/>
          </p:cNvSpPr>
          <p:nvPr>
            <p:ph type="sldNum" sz="quarter" idx="12"/>
          </p:nvPr>
        </p:nvSpPr>
        <p:spPr/>
        <p:txBody>
          <a:bodyPr/>
          <a:lstStyle/>
          <a:p>
            <a:fld id="{509E59D0-4C56-4ECF-ACC9-E297287AB25A}" type="slidenum">
              <a:rPr lang="zh-TW" altLang="en-US" smtClean="0"/>
              <a:pPr/>
              <a:t>35</a:t>
            </a:fld>
            <a:endParaRPr lang="zh-TW" altLang="en-US" dirty="0"/>
          </a:p>
        </p:txBody>
      </p:sp>
    </p:spTree>
    <p:extLst>
      <p:ext uri="{BB962C8B-B14F-4D97-AF65-F5344CB8AC3E}">
        <p14:creationId xmlns:p14="http://schemas.microsoft.com/office/powerpoint/2010/main" val="2929234617"/>
      </p:ext>
    </p:extLst>
  </p:cSld>
  <p:clrMapOvr>
    <a:masterClrMapping/>
  </p:clrMapOvr>
</p:sld>
</file>

<file path=ppt/theme/theme1.xml><?xml version="1.0" encoding="utf-8"?>
<a:theme xmlns:a="http://schemas.openxmlformats.org/drawingml/2006/main" name="國際教育2.0-青綠版">
  <a:themeElements>
    <a:clrScheme name="暖調藍色">
      <a:dk1>
        <a:sysClr val="windowText" lastClr="000000"/>
      </a:dk1>
      <a:lt1>
        <a:sysClr val="window" lastClr="FFFFFF"/>
      </a:lt1>
      <a:dk2>
        <a:srgbClr val="242852"/>
      </a:dk2>
      <a:lt2>
        <a:srgbClr val="ACCBF9"/>
      </a:lt2>
      <a:accent1>
        <a:srgbClr val="4A66AC"/>
      </a:accent1>
      <a:accent2>
        <a:srgbClr val="629DD1"/>
      </a:accent2>
      <a:accent3>
        <a:srgbClr val="297FD5"/>
      </a:accent3>
      <a:accent4>
        <a:srgbClr val="7F8FA9"/>
      </a:accent4>
      <a:accent5>
        <a:srgbClr val="5AA2AE"/>
      </a:accent5>
      <a:accent6>
        <a:srgbClr val="9D90A0"/>
      </a:accent6>
      <a:hlink>
        <a:srgbClr val="9454C3"/>
      </a:hlink>
      <a:folHlink>
        <a:srgbClr val="3EBBF0"/>
      </a:folHlink>
    </a:clrScheme>
    <a:fontScheme name="自訂 1">
      <a:majorFont>
        <a:latin typeface="Times New Roman"/>
        <a:ea typeface="標楷體"/>
        <a:cs typeface=""/>
      </a:majorFont>
      <a:minorFont>
        <a:latin typeface="Times New Roman"/>
        <a:ea typeface="標楷體"/>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佈景主題">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