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-78" y="112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6" t="13279" r="5606" b="8543"/>
          <a:stretch/>
        </p:blipFill>
        <p:spPr bwMode="auto">
          <a:xfrm>
            <a:off x="2328673" y="649665"/>
            <a:ext cx="10472928" cy="732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96697"/>
              </p:ext>
            </p:extLst>
          </p:nvPr>
        </p:nvGraphicFramePr>
        <p:xfrm>
          <a:off x="0" y="622400"/>
          <a:ext cx="2316480" cy="8988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78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2693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2801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桶盤里基本資料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392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801353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桶盤里里長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蘇德成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:0937-604-121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:06-9219266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桶盤派出所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:06-9291270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桶盤消防分隊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:06-9291267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1962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4940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773794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桶盤嶼島嶼中央高地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:2000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54299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桶盤社區暨農漁民活動中心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:93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馬公市桶盤里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31-2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:06-9291250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2472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 smtClean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 smtClean="0">
                          <a:latin typeface="Times New Roman" pitchFamily="18" charset="0"/>
                          <a:ea typeface="微軟正黑體" pitchFamily="34" charset="-120"/>
                        </a:rPr>
                        <a:t>桶盤里</a:t>
                      </a:r>
                      <a:r>
                        <a:rPr kumimoji="0" lang="zh-TW" altLang="en-US" sz="1050" dirty="0" smtClean="0">
                          <a:latin typeface="Times New Roman" pitchFamily="18" charset="0"/>
                          <a:ea typeface="微軟正黑體" pitchFamily="34" charset="-120"/>
                        </a:rPr>
                        <a:t>福</a:t>
                      </a:r>
                      <a:r>
                        <a:rPr kumimoji="0"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海宮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:450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:110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馬公市桶盤里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29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:06-9291279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02726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829046" y="6286794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桶盤里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11460" y="73891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241099"/>
              </p:ext>
            </p:extLst>
          </p:nvPr>
        </p:nvGraphicFramePr>
        <p:xfrm>
          <a:off x="0" y="12192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澎湖縣馬公市桶盤里簡易疏散避難圖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06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151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20" y="92409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0277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20" y="840902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928" y="406150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797514" y="3806812"/>
            <a:ext cx="230931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桶盤里福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海宮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927" y="458477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6264214" y="5085460"/>
            <a:ext cx="323126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桶盤社區暨農漁民活動中心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5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716" y="303513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860141" y="3067282"/>
            <a:ext cx="17130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桶盤消防分隊</a:t>
            </a:r>
          </a:p>
        </p:txBody>
      </p:sp>
      <p:pic>
        <p:nvPicPr>
          <p:cNvPr id="48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266" y="456840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7447364" y="4600545"/>
            <a:ext cx="14714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桶盤衛生室</a:t>
            </a:r>
          </a:p>
        </p:txBody>
      </p:sp>
      <p:pic>
        <p:nvPicPr>
          <p:cNvPr id="4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28" y="247482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6312679" y="2498576"/>
            <a:ext cx="14868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桶盤駐在所</a:t>
            </a:r>
          </a:p>
        </p:txBody>
      </p:sp>
      <p:pic>
        <p:nvPicPr>
          <p:cNvPr id="5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894" y="4155872"/>
            <a:ext cx="630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4540860" y="4132604"/>
            <a:ext cx="10323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公廟前</a:t>
            </a:r>
          </a:p>
        </p:txBody>
      </p:sp>
      <p:pic>
        <p:nvPicPr>
          <p:cNvPr id="12" name="Picture 2" descr="D:\邱老師的資料\澎湖防災(100~102)\澎湖訪視調查\馬公市1000824\桶盤里活動中心\DSC0577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8" y="679876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0~102)\澎湖訪視調查\馬公市1000824\桶盤高地\DSC0587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8" y="559853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邱老師的資料\澎湖防災(100~102)\澎湖訪視調查\馬公市1000824\桶盤里活動中心\DSC0576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8" y="831435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10" y="574471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3656433" y="6234529"/>
            <a:ext cx="249299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桶盤嶼島嶼中央高地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609</TotalTime>
  <Words>320</Words>
  <Application>Microsoft Office PowerPoint</Application>
  <PresentationFormat>A3 紙張 (297x420 公釐)</PresentationFormat>
  <Paragraphs>68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62</cp:revision>
  <cp:lastPrinted>2017-03-10T08:22:26Z</cp:lastPrinted>
  <dcterms:created xsi:type="dcterms:W3CDTF">2017-01-19T19:49:07Z</dcterms:created>
  <dcterms:modified xsi:type="dcterms:W3CDTF">2023-03-31T03:01:14Z</dcterms:modified>
</cp:coreProperties>
</file>