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26E3C-ABC7-4943-BE7E-F41DBCD11551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CB276E-C391-4EFA-86E8-F3F60CECBFD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26E3C-ABC7-4943-BE7E-F41DBCD11551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276E-C391-4EFA-86E8-F3F60CECBFD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26E3C-ABC7-4943-BE7E-F41DBCD11551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276E-C391-4EFA-86E8-F3F60CECBFD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26E3C-ABC7-4943-BE7E-F41DBCD11551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276E-C391-4EFA-86E8-F3F60CECBFD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26E3C-ABC7-4943-BE7E-F41DBCD11551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276E-C391-4EFA-86E8-F3F60CECBFD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26E3C-ABC7-4943-BE7E-F41DBCD11551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276E-C391-4EFA-86E8-F3F60CECBFD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26E3C-ABC7-4943-BE7E-F41DBCD11551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276E-C391-4EFA-86E8-F3F60CECBFD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26E3C-ABC7-4943-BE7E-F41DBCD11551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276E-C391-4EFA-86E8-F3F60CECBFD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26E3C-ABC7-4943-BE7E-F41DBCD11551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276E-C391-4EFA-86E8-F3F60CECBFD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26E3C-ABC7-4943-BE7E-F41DBCD11551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276E-C391-4EFA-86E8-F3F60CECBFD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26E3C-ABC7-4943-BE7E-F41DBCD11551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B276E-C391-4EFA-86E8-F3F60CECBFD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6A26E3C-ABC7-4943-BE7E-F41DBCD11551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CCB276E-C391-4EFA-86E8-F3F60CECBFD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hare/v/19XbNC3Kf2/" TargetMode="External"/><Relationship Id="rId2" Type="http://schemas.openxmlformats.org/officeDocument/2006/relationships/hyperlink" Target="https://www.facebook.com/watch/?v=711805561455135&amp;rdid=y20RzxnFMznBwHmx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21804" y="2276872"/>
            <a:ext cx="7772400" cy="1447801"/>
          </a:xfrm>
        </p:spPr>
        <p:txBody>
          <a:bodyPr>
            <a:normAutofit/>
          </a:bodyPr>
          <a:lstStyle/>
          <a:p>
            <a:r>
              <a:rPr lang="zh-TW" altLang="zh-TW" sz="6000" dirty="0">
                <a:latin typeface="華康超明體" panose="02020C09000000000000" pitchFamily="49" charset="-120"/>
                <a:ea typeface="華康超明體" panose="02020C09000000000000" pitchFamily="49" charset="-120"/>
              </a:rPr>
              <a:t>全社會防衛韌性</a:t>
            </a:r>
            <a:r>
              <a:rPr lang="zh-TW" altLang="zh-TW" sz="60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宣講</a:t>
            </a:r>
            <a:endParaRPr lang="zh-TW" altLang="en-US" sz="60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4" name="副標題 2"/>
          <p:cNvSpPr>
            <a:spLocks noGrp="1"/>
          </p:cNvSpPr>
          <p:nvPr>
            <p:ph type="subTitle" idx="1"/>
          </p:nvPr>
        </p:nvSpPr>
        <p:spPr>
          <a:xfrm>
            <a:off x="1979712" y="4653136"/>
            <a:ext cx="5104656" cy="1368152"/>
          </a:xfrm>
        </p:spPr>
        <p:txBody>
          <a:bodyPr>
            <a:normAutofit/>
          </a:bodyPr>
          <a:lstStyle/>
          <a:p>
            <a:pPr algn="l"/>
            <a:r>
              <a:rPr lang="zh-TW" altLang="en-US" sz="2800" dirty="0" smtClean="0">
                <a:solidFill>
                  <a:srgbClr val="0000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授課人員：警察局股長 朱劍明</a:t>
            </a:r>
            <a:endParaRPr lang="en-US" altLang="zh-TW" sz="2800" dirty="0" smtClean="0">
              <a:solidFill>
                <a:srgbClr val="0000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algn="l"/>
            <a:r>
              <a:rPr lang="zh-TW" altLang="en-US" sz="2800" dirty="0" smtClean="0">
                <a:ln>
                  <a:solidFill>
                    <a:schemeClr val="tx1"/>
                  </a:solidFill>
                </a:ln>
                <a:solidFill>
                  <a:srgbClr val="66FF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授課日期：</a:t>
            </a:r>
            <a:r>
              <a:rPr lang="en-US" altLang="zh-TW" sz="2800" dirty="0" smtClean="0">
                <a:ln>
                  <a:solidFill>
                    <a:schemeClr val="tx1"/>
                  </a:solidFill>
                </a:ln>
                <a:solidFill>
                  <a:srgbClr val="66FF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114</a:t>
            </a:r>
            <a:r>
              <a:rPr lang="zh-TW" altLang="en-US" sz="2800" dirty="0" smtClean="0">
                <a:ln>
                  <a:solidFill>
                    <a:schemeClr val="tx1"/>
                  </a:solidFill>
                </a:ln>
                <a:solidFill>
                  <a:srgbClr val="66FF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年</a:t>
            </a:r>
            <a:r>
              <a:rPr lang="en-US" altLang="zh-TW" sz="2800" dirty="0" smtClean="0">
                <a:ln>
                  <a:solidFill>
                    <a:schemeClr val="tx1"/>
                  </a:solidFill>
                </a:ln>
                <a:solidFill>
                  <a:srgbClr val="66FF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6</a:t>
            </a:r>
            <a:r>
              <a:rPr lang="zh-TW" altLang="en-US" sz="2800" dirty="0" smtClean="0">
                <a:ln>
                  <a:solidFill>
                    <a:schemeClr val="tx1"/>
                  </a:solidFill>
                </a:ln>
                <a:solidFill>
                  <a:srgbClr val="66FF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月</a:t>
            </a:r>
            <a:r>
              <a:rPr lang="en-US" altLang="zh-TW" sz="2800" dirty="0" smtClean="0">
                <a:ln>
                  <a:solidFill>
                    <a:schemeClr val="tx1"/>
                  </a:solidFill>
                </a:ln>
                <a:solidFill>
                  <a:srgbClr val="66FF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11</a:t>
            </a:r>
            <a:r>
              <a:rPr lang="zh-TW" altLang="en-US" sz="2800" dirty="0" smtClean="0">
                <a:ln>
                  <a:solidFill>
                    <a:schemeClr val="tx1"/>
                  </a:solidFill>
                </a:ln>
                <a:solidFill>
                  <a:srgbClr val="66FF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日</a:t>
            </a:r>
            <a:endParaRPr lang="zh-TW" altLang="en-US" sz="2800" dirty="0">
              <a:ln>
                <a:solidFill>
                  <a:schemeClr val="tx1"/>
                </a:solidFill>
              </a:ln>
              <a:solidFill>
                <a:srgbClr val="66FF66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475656" y="669656"/>
            <a:ext cx="6264696" cy="13234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4572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zh-TW" altLang="zh-TW" sz="40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湖西鄉</a:t>
            </a:r>
            <a:r>
              <a:rPr lang="zh-TW" altLang="en-US" sz="40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公所</a:t>
            </a:r>
            <a:endParaRPr lang="en-US" altLang="zh-TW" sz="4000" dirty="0" smtClean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algn="ctr"/>
            <a:r>
              <a:rPr lang="en-US" altLang="zh-TW" sz="40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114</a:t>
            </a:r>
            <a:r>
              <a:rPr lang="zh-TW" altLang="zh-TW" sz="4000" b="1" dirty="0">
                <a:latin typeface="華康超明體" panose="02020C09000000000000" pitchFamily="49" charset="-120"/>
                <a:ea typeface="華康超明體" panose="02020C09000000000000" pitchFamily="49" charset="-120"/>
              </a:rPr>
              <a:t>年度</a:t>
            </a:r>
            <a:r>
              <a:rPr lang="zh-TW" altLang="zh-TW" sz="4000" dirty="0">
                <a:latin typeface="華康超明體" panose="02020C09000000000000" pitchFamily="49" charset="-120"/>
                <a:ea typeface="華康超明體" panose="02020C09000000000000" pitchFamily="49" charset="-120"/>
              </a:rPr>
              <a:t>民防團常年訓練</a:t>
            </a:r>
            <a:endParaRPr lang="en-US" altLang="zh-TW" sz="4000" dirty="0" smtClean="0">
              <a:ln>
                <a:solidFill>
                  <a:schemeClr val="bg1"/>
                </a:solidFill>
              </a:ln>
              <a:solidFill>
                <a:srgbClr val="0000FF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04983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相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4" descr="D:\1-%E6%B0%91%E5%8A%9B%E8%82%A1%E7%B8%BD%E6%A5%AD%E5%8B%99\111%E6%B0%91%E9%98%B2%E6%A5%AD%E5%8B%99%E9%A0%85\1-%E6%B0%91%E9%98%B2%E6%95%B4%E7%B7%A8%E8%A8%93%E7%B7%B4%E5%8D%B7\1-114%E5%B9%B4%E5%B8%B8%E5%B9%B4%E8%A8%93%E7%B7%B4\5-%E6%94%AF%E6%8F%B4%E6%8E%88%E8%AA%B2\6%E6%9C%8811%E6%97%A5%E6%B9%96%E8%A5%BF%E9%84%89%E5%85%AC%E6%89%80\%E6%B9%96%E8%A5%BF%E9%84%89%E5%85%AC%E6%89%80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6" descr="D:\1-%E6%B0%91%E5%8A%9B%E8%82%A1%E7%B8%BD%E6%A5%AD%E5%8B%99\111%E6%B0%91%E9%98%B2%E6%A5%AD%E5%8B%99%E9%A0%85\1-%E6%B0%91%E9%98%B2%E6%95%B4%E7%B7%A8%E8%A8%93%E7%B7%B4%E5%8D%B7\1-114%E5%B9%B4%E5%B8%B8%E5%B9%B4%E8%A8%93%E7%B7%B4\5-%E6%94%AF%E6%8F%B4%E6%8E%88%E8%AA%B2\6%E6%9C%8811%E6%97%A5%E6%B9%96%E8%A5%BF%E9%84%89%E5%85%AC%E6%89%80\%E6%B9%96%E8%A5%BF%E9%84%89%E5%85%AC%E6%89%80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8" descr="D:\1-%E6%B0%91%E5%8A%9B%E8%82%A1%E7%B8%BD%E6%A5%AD%E5%8B%99\111%E6%B0%91%E9%98%B2%E6%A5%AD%E5%8B%99%E9%A0%85\1-%E6%B0%91%E9%98%B2%E6%95%B4%E7%B7%A8%E8%A8%93%E7%B7%B4%E5%8D%B7\1-114%E5%B9%B4%E5%B8%B8%E5%B9%B4%E8%A8%93%E7%B7%B4\5-%E6%94%AF%E6%8F%B4%E6%8E%88%E8%AA%B2\6%E6%9C%8811%E6%97%A5%E6%B9%96%E8%A5%BF%E9%84%89%E5%85%AC%E6%89%80\%E6%B9%96%E8%A5%BF%E9%84%89%E5%85%AC%E6%89%80.webp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26996"/>
            <a:ext cx="7377832" cy="6795156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317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4560502" cy="6758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677" y="1196752"/>
            <a:ext cx="4557196" cy="42300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698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514"/>
            <a:ext cx="5462545" cy="680967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059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6632"/>
            <a:ext cx="7447930" cy="665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664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476672"/>
            <a:ext cx="1843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hlinkClick r:id="rId2"/>
              </a:rPr>
              <a:t>影片 </a:t>
            </a:r>
            <a:r>
              <a:rPr lang="en-US" altLang="zh-TW" dirty="0" smtClean="0">
                <a:hlinkClick r:id="rId2"/>
              </a:rPr>
              <a:t>| Facebook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683568" y="85555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 smtClean="0">
                <a:hlinkClick r:id="rId3"/>
              </a:rPr>
              <a:t>https://www.facebook.com/share/v/19XbNC3Kf2/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024431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高階主管">
  <a:themeElements>
    <a:clrScheme name="高階主管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高階主管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高階主管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58</TotalTime>
  <Words>36</Words>
  <Application>Microsoft Office PowerPoint</Application>
  <PresentationFormat>如螢幕大小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高階主管</vt:lpstr>
      <vt:lpstr>全社會防衛韌性宣講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朱劍明</dc:creator>
  <cp:lastModifiedBy>朱劍明</cp:lastModifiedBy>
  <cp:revision>3</cp:revision>
  <dcterms:created xsi:type="dcterms:W3CDTF">2025-06-10T22:16:35Z</dcterms:created>
  <dcterms:modified xsi:type="dcterms:W3CDTF">2025-06-10T23:14:52Z</dcterms:modified>
</cp:coreProperties>
</file>