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95" y="654206"/>
            <a:ext cx="10466070" cy="732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3404"/>
              </p:ext>
            </p:extLst>
          </p:nvPr>
        </p:nvGraphicFramePr>
        <p:xfrm>
          <a:off x="0" y="651097"/>
          <a:ext cx="2316480" cy="8950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550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63930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384047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296484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林投村基本資料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96484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1210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2964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018550">
                <a:tc gridSpan="2"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湖西鄉災害應變中心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:06-9921731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林投村村長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HK" altLang="zh-TW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莊誌陽</a:t>
                      </a:r>
                      <a:endParaRPr kumimoji="0" lang="zh-TW" altLang="en-US" sz="12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0935-737-765</a:t>
                      </a:r>
                    </a:p>
                    <a:p>
                      <a:pPr marL="0" algn="just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en-US" altLang="zh-TW" sz="120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06-9922333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隘門派出所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:06-9210780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湖西消防分隊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2964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42923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29648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89482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湖西油庫附近空地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:1500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89482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馬公雷達站高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適用災害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185801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地點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en-US" sz="11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林投村活動中心</a:t>
                      </a:r>
                      <a:endParaRPr lang="en-US" altLang="zh-TW" sz="11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:134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:33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:22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湖西鄉林投村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13-1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:06-9921179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283997"/>
                  </a:ext>
                </a:extLst>
              </a:tr>
              <a:tr h="274485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3586" y="7418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044699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湖西鄉林投村簡易疏散避難圖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966" y="8820316"/>
            <a:ext cx="316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3211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20741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727" y="840383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FFF"/>
              </a:clrFrom>
              <a:clrTo>
                <a:srgbClr val="FC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78847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069" y="115512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600" y="259200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7848459" y="1033378"/>
            <a:ext cx="223651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湖西油庫附近空地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150471" y="2470259"/>
            <a:ext cx="19800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馬公雷達站高地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7469872" y="2939618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林投村</a:t>
            </a:r>
          </a:p>
        </p:txBody>
      </p:sp>
      <p:sp>
        <p:nvSpPr>
          <p:cNvPr id="32" name="手繪多邊形 31"/>
          <p:cNvSpPr/>
          <p:nvPr/>
        </p:nvSpPr>
        <p:spPr>
          <a:xfrm rot="20871560">
            <a:off x="6237949" y="7083263"/>
            <a:ext cx="1262666" cy="595928"/>
          </a:xfrm>
          <a:custGeom>
            <a:avLst/>
            <a:gdLst>
              <a:gd name="connsiteX0" fmla="*/ 814754 w 855785"/>
              <a:gd name="connsiteY0" fmla="*/ 386862 h 492369"/>
              <a:gd name="connsiteX1" fmla="*/ 855785 w 855785"/>
              <a:gd name="connsiteY1" fmla="*/ 0 h 492369"/>
              <a:gd name="connsiteX2" fmla="*/ 316523 w 855785"/>
              <a:gd name="connsiteY2" fmla="*/ 298938 h 492369"/>
              <a:gd name="connsiteX3" fmla="*/ 0 w 855785"/>
              <a:gd name="connsiteY3" fmla="*/ 287215 h 492369"/>
              <a:gd name="connsiteX4" fmla="*/ 263769 w 855785"/>
              <a:gd name="connsiteY4" fmla="*/ 492369 h 492369"/>
              <a:gd name="connsiteX5" fmla="*/ 814754 w 855785"/>
              <a:gd name="connsiteY5" fmla="*/ 386862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5785" h="492369">
                <a:moveTo>
                  <a:pt x="814754" y="386862"/>
                </a:moveTo>
                <a:lnTo>
                  <a:pt x="855785" y="0"/>
                </a:lnTo>
                <a:lnTo>
                  <a:pt x="316523" y="298938"/>
                </a:lnTo>
                <a:lnTo>
                  <a:pt x="0" y="287215"/>
                </a:lnTo>
                <a:lnTo>
                  <a:pt x="263769" y="492369"/>
                </a:lnTo>
                <a:lnTo>
                  <a:pt x="814754" y="386862"/>
                </a:ln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>
            <a:off x="11051730" y="5247640"/>
            <a:ext cx="1724660" cy="368300"/>
          </a:xfrm>
          <a:custGeom>
            <a:avLst/>
            <a:gdLst>
              <a:gd name="connsiteX0" fmla="*/ 1717040 w 1724660"/>
              <a:gd name="connsiteY0" fmla="*/ 0 h 368300"/>
              <a:gd name="connsiteX1" fmla="*/ 0 w 1724660"/>
              <a:gd name="connsiteY1" fmla="*/ 73660 h 368300"/>
              <a:gd name="connsiteX2" fmla="*/ 66040 w 1724660"/>
              <a:gd name="connsiteY2" fmla="*/ 368300 h 368300"/>
              <a:gd name="connsiteX3" fmla="*/ 1724660 w 1724660"/>
              <a:gd name="connsiteY3" fmla="*/ 284480 h 368300"/>
              <a:gd name="connsiteX4" fmla="*/ 1717040 w 1724660"/>
              <a:gd name="connsiteY4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4660" h="368300">
                <a:moveTo>
                  <a:pt x="1717040" y="0"/>
                </a:moveTo>
                <a:lnTo>
                  <a:pt x="0" y="73660"/>
                </a:lnTo>
                <a:lnTo>
                  <a:pt x="66040" y="368300"/>
                </a:lnTo>
                <a:lnTo>
                  <a:pt x="1724660" y="284480"/>
                </a:lnTo>
                <a:cubicBezTo>
                  <a:pt x="1723813" y="188807"/>
                  <a:pt x="1722967" y="93133"/>
                  <a:pt x="1717040" y="0"/>
                </a:cubicBez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3" name="Picture 2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969" y="235980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9455394" y="2844985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湖西消防分隊</a:t>
            </a:r>
          </a:p>
        </p:txBody>
      </p:sp>
      <p:pic>
        <p:nvPicPr>
          <p:cNvPr id="8" name="Picture 2" descr="D:\邱老師的資料\澎湖防災(100~102)\澎湖訪視調查\湖西鄉1000725\馬公雷達站\DSC01017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11" y="667528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邱老師的資料\澎湖防災(100~102)\澎湖訪視調查\湖西鄉1000725\油庫高地\DSC0081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11" y="579336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0922593" y="5367857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尖山電廠</a:t>
            </a:r>
          </a:p>
        </p:txBody>
      </p:sp>
      <p:sp>
        <p:nvSpPr>
          <p:cNvPr id="37" name="橢圓 36"/>
          <p:cNvSpPr/>
          <p:nvPr/>
        </p:nvSpPr>
        <p:spPr>
          <a:xfrm>
            <a:off x="12133181" y="5467885"/>
            <a:ext cx="218364" cy="200055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向右箭號 58"/>
          <p:cNvSpPr>
            <a:spLocks noChangeAspect="1"/>
          </p:cNvSpPr>
          <p:nvPr/>
        </p:nvSpPr>
        <p:spPr bwMode="auto">
          <a:xfrm rot="7685870">
            <a:off x="7744452" y="4645815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3" name="Picture 4" descr="C:\Users\user\Desktop\防災圖示-室內.jpg">
            <a:extLst>
              <a:ext uri="{FF2B5EF4-FFF2-40B4-BE49-F238E27FC236}">
                <a16:creationId xmlns:a16="http://schemas.microsoft.com/office/drawing/2014/main" id="{7B35D4D0-91BC-F232-E618-4C1FDB7CD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762" y="640443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42C6FCFE-5B04-2124-1208-DD15351957B2}"/>
              </a:ext>
            </a:extLst>
          </p:cNvPr>
          <p:cNvSpPr txBox="1"/>
          <p:nvPr/>
        </p:nvSpPr>
        <p:spPr>
          <a:xfrm>
            <a:off x="6989092" y="6246115"/>
            <a:ext cx="24064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林投村活動中心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37D7284C-24D4-B8BC-3D64-1FD8992E794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30" y="8086822"/>
            <a:ext cx="900000" cy="674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1667</TotalTime>
  <Words>276</Words>
  <Application>Microsoft Office PowerPoint</Application>
  <PresentationFormat>A3 紙張 (297x420 公釐)</PresentationFormat>
  <Paragraphs>63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66</cp:revision>
  <dcterms:created xsi:type="dcterms:W3CDTF">2017-01-19T19:49:07Z</dcterms:created>
  <dcterms:modified xsi:type="dcterms:W3CDTF">2025-09-18T07:05:01Z</dcterms:modified>
</cp:coreProperties>
</file>