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45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圖片 40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6" b="15136"/>
          <a:stretch/>
        </p:blipFill>
        <p:spPr>
          <a:xfrm>
            <a:off x="2641337" y="835149"/>
            <a:ext cx="10160259" cy="7691414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972857"/>
              </p:ext>
            </p:extLst>
          </p:nvPr>
        </p:nvGraphicFramePr>
        <p:xfrm>
          <a:off x="0" y="0"/>
          <a:ext cx="12801600" cy="827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731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874507"/>
              </p:ext>
            </p:extLst>
          </p:nvPr>
        </p:nvGraphicFramePr>
        <p:xfrm>
          <a:off x="-4" y="830579"/>
          <a:ext cx="2626199" cy="8760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37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008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739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273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385029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273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2102409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273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63558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318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318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355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140, </a:t>
                      </a:r>
                      <a:r>
                        <a:rPr kumimoji="0" lang="en-US" altLang="zh-TW" sz="12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318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06-9951004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8611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en-US" altLang="zh-TW" sz="1200" b="1" kern="1200" baseline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4408" y="696264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3274" y="6967186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5541" y="6962641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4435621" y="2736940"/>
            <a:ext cx="2473884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Shanshui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xmlns="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3567" y="1401996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18637" y="1463196"/>
            <a:ext cx="388385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4440" y="1455309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0244" y="1455309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60378"/>
              </p:ext>
            </p:extLst>
          </p:nvPr>
        </p:nvGraphicFramePr>
        <p:xfrm>
          <a:off x="2628636" y="8529393"/>
          <a:ext cx="10170634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72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434243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315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10059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106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47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xmlns="" id="{0D00BFAD-6483-4F68-BC75-8A144EE19CAE}"/>
              </a:ext>
            </a:extLst>
          </p:cNvPr>
          <p:cNvSpPr txBox="1"/>
          <p:nvPr/>
        </p:nvSpPr>
        <p:spPr>
          <a:xfrm>
            <a:off x="8041766" y="1894758"/>
            <a:ext cx="336484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</a:rPr>
              <a:t>Shanshui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</a:rPr>
              <a:t> Elementary School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向右箭號 71"/>
          <p:cNvSpPr>
            <a:spLocks noChangeAspect="1"/>
          </p:cNvSpPr>
          <p:nvPr/>
        </p:nvSpPr>
        <p:spPr bwMode="auto">
          <a:xfrm rot="17775888">
            <a:off x="7336494" y="5107026"/>
            <a:ext cx="1126261" cy="282780"/>
          </a:xfrm>
          <a:prstGeom prst="rightArrow">
            <a:avLst>
              <a:gd name="adj1" fmla="val 32704"/>
              <a:gd name="adj2" fmla="val 215761"/>
            </a:avLst>
          </a:prstGeom>
          <a:blipFill dpi="0" rotWithShape="1">
            <a:blip r:embed="rId7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56848" y="956900"/>
            <a:ext cx="1212102" cy="122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574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467</TotalTime>
  <Words>148</Words>
  <Application>Microsoft Office PowerPoint</Application>
  <PresentationFormat>A3 紙張 (297x420 公釐)</PresentationFormat>
  <Paragraphs>41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nit01</cp:lastModifiedBy>
  <cp:revision>42</cp:revision>
  <dcterms:created xsi:type="dcterms:W3CDTF">2017-01-19T10:27:31Z</dcterms:created>
  <dcterms:modified xsi:type="dcterms:W3CDTF">2022-02-23T03:05:20Z</dcterms:modified>
</cp:coreProperties>
</file>