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740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776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64FC4883-E08E-36A4-A307-6C672EC67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501" t="15871" r="14452" b="13443"/>
          <a:stretch/>
        </p:blipFill>
        <p:spPr>
          <a:xfrm>
            <a:off x="2321103" y="644435"/>
            <a:ext cx="10480493" cy="7304647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5290"/>
              </p:ext>
            </p:extLst>
          </p:nvPr>
        </p:nvGraphicFramePr>
        <p:xfrm>
          <a:off x="-4" y="641850"/>
          <a:ext cx="2316480" cy="8955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5318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81162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19921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13690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東石村基本資料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6936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123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20821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591523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東石村村長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黃</a:t>
                      </a:r>
                      <a:r>
                        <a:rPr kumimoji="0" lang="zh-HK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星良</a:t>
                      </a:r>
                      <a:b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0919-612-310</a:t>
                      </a:r>
                      <a:br>
                        <a:rPr kumimoji="0"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zh-TW" altLang="en-US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:06-9212726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沙港派出所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:06-9210779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17168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876778">
                <a:tc gridSpan="2">
                  <a:txBody>
                    <a:bodyPr/>
                    <a:lstStyle/>
                    <a:p>
                      <a:pPr marL="119063" indent="-119063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19063" indent="-119063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19063" indent="-119063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264815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0"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成功社區暨漁民活動中心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kumimoji="0"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0"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:190</a:t>
                      </a: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0"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:45</a:t>
                      </a: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kumimoji="0"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:30</a:t>
                      </a: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湖西鄉成功村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80-2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661874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東石村高地</a:t>
                      </a:r>
                    </a:p>
                    <a:p>
                      <a:pPr algn="just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515795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0"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鼎灣社區活動中心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kumimoji="1" lang="en-US" altLang="zh-TW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1" lang="en-US" altLang="zh-TW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:110</a:t>
                      </a: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1" lang="en-US" altLang="zh-TW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kumimoji="1" lang="en-US" altLang="zh-TW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kumimoji="1" lang="en-US" altLang="zh-TW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kumimoji="1" lang="en-US" altLang="zh-TW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湖西鄉鼎灣村</a:t>
                      </a:r>
                      <a:r>
                        <a:rPr kumimoji="1" lang="en-US" altLang="zh-TW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1" lang="en-US" altLang="zh-TW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:06-9213709</a:t>
                      </a:r>
                      <a:endParaRPr kumimoji="0" lang="zh-TW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972717"/>
                  </a:ext>
                </a:extLst>
              </a:tr>
              <a:tr h="35456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80140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澎湖縣湖西鄉東石村簡易疏散避難圖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197" y="5845033"/>
            <a:ext cx="900000" cy="64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C:\Users\Administrator\Desktop\未命名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197" y="7051181"/>
            <a:ext cx="900000" cy="53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510" y="6894147"/>
            <a:ext cx="464400" cy="47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7483447" y="4635676"/>
            <a:ext cx="146706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東石村高地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449181" y="6148161"/>
            <a:ext cx="300595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成功社區暨漁民活動中心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162929" y="5474528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東石村</a:t>
            </a:r>
          </a:p>
        </p:txBody>
      </p:sp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781" y="538063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8767">
            <a:off x="4296628" y="6456619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D:\邱老師的資料\澎湖防災(100~102)\澎湖訪視調查\湖西鄉1000726\鼎灣村活動中心(開帝殿附近).居民訪問\DSC01980.JPG">
            <a:extLst>
              <a:ext uri="{FF2B5EF4-FFF2-40B4-BE49-F238E27FC236}">
                <a16:creationId xmlns:a16="http://schemas.microsoft.com/office/drawing/2014/main" id="{410AF512-40B2-27A9-8975-20E310530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197" y="810388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120">
            <a:extLst>
              <a:ext uri="{FF2B5EF4-FFF2-40B4-BE49-F238E27FC236}">
                <a16:creationId xmlns:a16="http://schemas.microsoft.com/office/drawing/2014/main" id="{7FDB40EE-6EAA-E830-A97F-655E2D02D6D4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49" y="121425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D03293F3-0B3A-77A9-4E5F-B762696F2A6A}"/>
              </a:ext>
            </a:extLst>
          </p:cNvPr>
          <p:cNvSpPr txBox="1"/>
          <p:nvPr/>
        </p:nvSpPr>
        <p:spPr>
          <a:xfrm>
            <a:off x="7133921" y="1092507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鼎灣社區活動中心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777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</TotalTime>
  <Words>300</Words>
  <Application>Microsoft Office PowerPoint</Application>
  <PresentationFormat>A3 紙張 (297x420 公釐)</PresentationFormat>
  <Paragraphs>62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57</cp:revision>
  <dcterms:created xsi:type="dcterms:W3CDTF">2017-01-19T19:49:07Z</dcterms:created>
  <dcterms:modified xsi:type="dcterms:W3CDTF">2025-09-18T07:08:24Z</dcterms:modified>
</cp:coreProperties>
</file>