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4" t="8685" r="18853" b="8685"/>
          <a:stretch/>
        </p:blipFill>
        <p:spPr bwMode="auto">
          <a:xfrm>
            <a:off x="2507029" y="871824"/>
            <a:ext cx="7056068" cy="1082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663377" y="5340234"/>
            <a:ext cx="370296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81942" y="73036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2636900" y="1800741"/>
            <a:ext cx="318337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5943194" y="1128983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5296225">
            <a:off x="7193599" y="6513918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2"/>
            <a:endCxn id="31" idx="0"/>
          </p:cNvCxnSpPr>
          <p:nvPr/>
        </p:nvCxnSpPr>
        <p:spPr>
          <a:xfrm flipH="1">
            <a:off x="7299051" y="1529093"/>
            <a:ext cx="347690" cy="2184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24" idx="3"/>
            <a:endCxn id="30" idx="1"/>
          </p:cNvCxnSpPr>
          <p:nvPr/>
        </p:nvCxnSpPr>
        <p:spPr>
          <a:xfrm flipV="1">
            <a:off x="5820279" y="1979032"/>
            <a:ext cx="228576" cy="1756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855" y="174672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885" y="1747571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011" y="4858620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046064"/>
              </p:ext>
            </p:extLst>
          </p:nvPr>
        </p:nvGraphicFramePr>
        <p:xfrm>
          <a:off x="0" y="0"/>
          <a:ext cx="9601200" cy="852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5261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Chongqing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557726"/>
              </p:ext>
            </p:extLst>
          </p:nvPr>
        </p:nvGraphicFramePr>
        <p:xfrm>
          <a:off x="-2" y="855345"/>
          <a:ext cx="2487153" cy="1087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266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77177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6332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126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8395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54065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377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67092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Police Bureau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097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2110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31266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06-9272105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52110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9664500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6532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7971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75655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3743234" y="10861986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49154" y="3500021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797" y="1743081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385" y="10403555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951" y="2991474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3313839" y="3233034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076" y="2763139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468" y="588021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842" y="588021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867" y="588627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926" y="76718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300" y="767181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325" y="767787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767" y="95965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141" y="959654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166" y="960259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399" y="223321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269" y="223321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638" y="223411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054" y="495587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924" y="495587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416" y="495693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5971837" y="8127749"/>
            <a:ext cx="278901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Chongqing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662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</TotalTime>
  <Words>220</Words>
  <Application>Microsoft Office PowerPoint</Application>
  <PresentationFormat>A3 紙張 (297x420 公釐)</PresentationFormat>
  <Paragraphs>66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51</cp:revision>
  <dcterms:created xsi:type="dcterms:W3CDTF">2017-01-19T20:47:16Z</dcterms:created>
  <dcterms:modified xsi:type="dcterms:W3CDTF">2022-02-23T03:02:33Z</dcterms:modified>
</cp:coreProperties>
</file>