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50" d="100"/>
          <a:sy n="150" d="100"/>
        </p:scale>
        <p:origin x="-216" y="6696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2022/3/23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43" y="1188716"/>
            <a:ext cx="7119254" cy="10393684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5489200" y="5693513"/>
            <a:ext cx="235937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中正國小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81942" y="118871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5973509" y="7196137"/>
            <a:ext cx="124418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長安里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4316351" y="2446077"/>
            <a:ext cx="2357839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澎湖縣政府警察局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7217697" y="1316717"/>
            <a:ext cx="2360942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16200000">
            <a:off x="7317429" y="6860069"/>
            <a:ext cx="910801" cy="232952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cxnSp>
        <p:nvCxnSpPr>
          <p:cNvPr id="28" name="直線單箭頭接點 27"/>
          <p:cNvCxnSpPr>
            <a:stCxn id="25" idx="2"/>
          </p:cNvCxnSpPr>
          <p:nvPr/>
        </p:nvCxnSpPr>
        <p:spPr>
          <a:xfrm>
            <a:off x="8398168" y="2024603"/>
            <a:ext cx="52199" cy="3402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>
            <a:stCxn id="24" idx="3"/>
          </p:cNvCxnSpPr>
          <p:nvPr/>
        </p:nvCxnSpPr>
        <p:spPr>
          <a:xfrm flipV="1">
            <a:off x="6674190" y="2567715"/>
            <a:ext cx="543507" cy="23230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025" y="5197496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8637676"/>
              </p:ext>
            </p:extLst>
          </p:nvPr>
        </p:nvGraphicFramePr>
        <p:xfrm>
          <a:off x="0" y="0"/>
          <a:ext cx="960120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11887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澎湖縣馬公市長安里簡易疏散避難圖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301608"/>
              </p:ext>
            </p:extLst>
          </p:nvPr>
        </p:nvGraphicFramePr>
        <p:xfrm>
          <a:off x="-1" y="1188720"/>
          <a:ext cx="2481944" cy="10430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7718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954226">
                  <a:extLst>
                    <a:ext uri="{9D8B030D-6E8A-4147-A177-3AD203B41FA5}">
                      <a16:colId xmlns="" xmlns:a16="http://schemas.microsoft.com/office/drawing/2014/main" val="3006327023"/>
                    </a:ext>
                  </a:extLst>
                </a:gridCol>
              </a:tblGrid>
              <a:tr h="399073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長安里基本資料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4548126"/>
                  </a:ext>
                </a:extLst>
              </a:tr>
              <a:tr h="33557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615</a:t>
                      </a:r>
                      <a:r>
                        <a:rPr lang="zh-TW" altLang="en-US" sz="1400" dirty="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9741734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118156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28588" indent="-128588" algn="l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長安里里長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楊嘉鵬</a:t>
                      </a:r>
                      <a:r>
                        <a:rPr lang="en-US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:0937-006-772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:06-9276228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啟明派出所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:06-9272541</a:t>
                      </a:r>
                    </a:p>
                    <a:p>
                      <a:pPr marL="128588" indent="-128588" algn="l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馬公消防分隊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197218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30697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中正國小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馬公市民生路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38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45300454"/>
                  </a:ext>
                </a:extLst>
              </a:tr>
              <a:tr h="1565593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澎湖縣政府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容納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馬公市治平路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:06-9274400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81624504"/>
                  </a:ext>
                </a:extLst>
              </a:tr>
              <a:tr h="1712943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澎湖縣政府警察局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:3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馬公市治平路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36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2495462"/>
                  </a:ext>
                </a:extLst>
              </a:tr>
              <a:tr h="30818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kumimoji="0" lang="zh-TW" altLang="en-US" sz="1200" smtClean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83554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47329"/>
            <a:ext cx="237600" cy="237600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2002685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文字方塊 47"/>
          <p:cNvSpPr txBox="1"/>
          <p:nvPr/>
        </p:nvSpPr>
        <p:spPr>
          <a:xfrm>
            <a:off x="6157261" y="10603143"/>
            <a:ext cx="256299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衛生福利部澎湖醫院</a:t>
            </a:r>
          </a:p>
        </p:txBody>
      </p:sp>
      <p:sp>
        <p:nvSpPr>
          <p:cNvPr id="50" name="文字方塊 49"/>
          <p:cNvSpPr txBox="1"/>
          <p:nvPr/>
        </p:nvSpPr>
        <p:spPr>
          <a:xfrm>
            <a:off x="4459394" y="3425815"/>
            <a:ext cx="120055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相對公園</a:t>
            </a:r>
          </a:p>
        </p:txBody>
      </p:sp>
      <p:sp>
        <p:nvSpPr>
          <p:cNvPr id="51" name="文字方塊 50"/>
          <p:cNvSpPr txBox="1"/>
          <p:nvPr/>
        </p:nvSpPr>
        <p:spPr>
          <a:xfrm>
            <a:off x="3530930" y="6272313"/>
            <a:ext cx="12133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史蹟公園</a:t>
            </a:r>
          </a:p>
        </p:txBody>
      </p:sp>
      <p:sp>
        <p:nvSpPr>
          <p:cNvPr id="52" name="文字方塊 51"/>
          <p:cNvSpPr txBox="1"/>
          <p:nvPr/>
        </p:nvSpPr>
        <p:spPr>
          <a:xfrm>
            <a:off x="3602019" y="4232791"/>
            <a:ext cx="11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3" name="文字方塊 52"/>
          <p:cNvSpPr txBox="1"/>
          <p:nvPr/>
        </p:nvSpPr>
        <p:spPr>
          <a:xfrm>
            <a:off x="5316142" y="9153404"/>
            <a:ext cx="124777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街內公園</a:t>
            </a:r>
          </a:p>
        </p:txBody>
      </p:sp>
      <p:sp>
        <p:nvSpPr>
          <p:cNvPr id="54" name="文字方塊 53"/>
          <p:cNvSpPr txBox="1"/>
          <p:nvPr/>
        </p:nvSpPr>
        <p:spPr>
          <a:xfrm>
            <a:off x="2897550" y="4766503"/>
            <a:ext cx="151650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觀音亭園區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448025" y="4032736"/>
            <a:ext cx="22647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馬公市第一衛生所</a:t>
            </a:r>
          </a:p>
        </p:txBody>
      </p:sp>
      <p:cxnSp>
        <p:nvCxnSpPr>
          <p:cNvPr id="10" name="直線單箭頭接點 9"/>
          <p:cNvCxnSpPr>
            <a:stCxn id="8" idx="0"/>
          </p:cNvCxnSpPr>
          <p:nvPr/>
        </p:nvCxnSpPr>
        <p:spPr>
          <a:xfrm flipV="1">
            <a:off x="7580392" y="3743195"/>
            <a:ext cx="1376639" cy="2895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8363438" y="9353459"/>
            <a:ext cx="100650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東甲園</a:t>
            </a:r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697" y="2363984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201" y="2364829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113" y="2360339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714" y="3435340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28" y="10051989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1740" y="9768737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645" y="9582089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558" y="3390920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168" y="5197496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630" y="5779053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3" descr="C:\Users\tiit\Desktop\1060315-0317簡易避難地圖確認\01馬公市\中正國小\DSC05704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042" y="6918377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C:\Users\tiit\Desktop\1060315-0317簡易避難地圖確認\01馬公市\澎湖縣政府\DSC05714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042" y="847840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5" descr="C:\Users\tiit\Desktop\1060315-0317簡易避難地圖確認\01馬公市\澎湖縣警察局\DSC05717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042" y="10137907"/>
            <a:ext cx="900000" cy="6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</TotalTime>
  <Words>283</Words>
  <Application>Microsoft Office PowerPoint</Application>
  <PresentationFormat>A3 紙張 (297x420 公釐)</PresentationFormat>
  <Paragraphs>67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40</cp:revision>
  <dcterms:created xsi:type="dcterms:W3CDTF">2017-01-19T20:47:16Z</dcterms:created>
  <dcterms:modified xsi:type="dcterms:W3CDTF">2022-03-23T02:06:36Z</dcterms:modified>
</cp:coreProperties>
</file>