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748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714" y="66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圖片 4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056" y="1196368"/>
            <a:ext cx="7105479" cy="10406770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384221" y="2808990"/>
            <a:ext cx="2399048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馬公國小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76536" y="128667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6325413" y="5062576"/>
            <a:ext cx="121248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光復里</a:t>
            </a:r>
            <a:endParaRPr lang="zh-TW" altLang="en-US" sz="2500" b="1" dirty="0">
              <a:solidFill>
                <a:srgbClr val="0070C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3724672" y="6582164"/>
            <a:ext cx="122377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惠民醫院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7" name="向右箭號 58"/>
          <p:cNvSpPr>
            <a:spLocks noChangeAspect="1"/>
          </p:cNvSpPr>
          <p:nvPr/>
        </p:nvSpPr>
        <p:spPr bwMode="auto">
          <a:xfrm rot="13947882">
            <a:off x="5488661" y="4221773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6560" y="354840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402674"/>
              </p:ext>
            </p:extLst>
          </p:nvPr>
        </p:nvGraphicFramePr>
        <p:xfrm>
          <a:off x="4" y="153"/>
          <a:ext cx="9601200" cy="11999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9999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澎湖縣馬公市光復里簡易疏散避難圖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274517"/>
              </p:ext>
            </p:extLst>
          </p:nvPr>
        </p:nvGraphicFramePr>
        <p:xfrm>
          <a:off x="4" y="1197054"/>
          <a:ext cx="2498652" cy="10414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865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</a:tblGrid>
              <a:tr h="39843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8905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光復里基本資料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57167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2174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2673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598734">
                <a:tc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馬公市災害應變中心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光復里里長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黃敏惠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0961-159-968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06-9272930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啟明派出所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:06-9272541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馬公消防分隊</a:t>
                      </a:r>
                      <a:b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31651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449417">
                <a:tc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648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1909144"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馬公國小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:65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馬公市明遠路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2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:06-9272165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2090517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257447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593667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583" y="12579927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1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839" y="12286121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圖片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958" y="12291145"/>
            <a:ext cx="237600" cy="207176"/>
          </a:xfrm>
          <a:prstGeom prst="rect">
            <a:avLst/>
          </a:prstGeom>
        </p:spPr>
      </p:pic>
      <p:pic>
        <p:nvPicPr>
          <p:cNvPr id="42" name="圖片 4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586" y="12547329"/>
            <a:ext cx="237600" cy="237600"/>
          </a:xfrm>
          <a:prstGeom prst="rect">
            <a:avLst/>
          </a:prstGeom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660" y="1201025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8492" y="11998471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邱老師的資料\澎湖防災(100~102)\澎湖訪視調查\馬公市1000823\馬公國小\DSC05619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9" y="9443440"/>
            <a:ext cx="2301787" cy="172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325" y="607036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366</TotalTime>
  <Words>198</Words>
  <Application>Microsoft Office PowerPoint</Application>
  <PresentationFormat>A3 紙張 (297x420 公釐)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41</cp:revision>
  <dcterms:created xsi:type="dcterms:W3CDTF">2017-01-19T20:47:16Z</dcterms:created>
  <dcterms:modified xsi:type="dcterms:W3CDTF">2023-04-06T14:49:51Z</dcterms:modified>
</cp:coreProperties>
</file>