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8" t="10992" r="10922" b="7361"/>
          <a:stretch/>
        </p:blipFill>
        <p:spPr bwMode="auto">
          <a:xfrm>
            <a:off x="2648051" y="749300"/>
            <a:ext cx="10153545" cy="7787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737662"/>
              </p:ext>
            </p:extLst>
          </p:nvPr>
        </p:nvGraphicFramePr>
        <p:xfrm>
          <a:off x="0" y="0"/>
          <a:ext cx="128016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62903"/>
              </p:ext>
            </p:extLst>
          </p:nvPr>
        </p:nvGraphicFramePr>
        <p:xfrm>
          <a:off x="-4" y="810409"/>
          <a:ext cx="2644048" cy="8790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29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529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54054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TEL:06-9291270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TEL:06-9291267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529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35659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529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3115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3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3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124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Tongoan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3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93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3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557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31-2,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3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06-9291250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5146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Fuhai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Temple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51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450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56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4016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29,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Tongpan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581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06-9291279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41416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278572" y="6667783"/>
            <a:ext cx="243916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Tongpan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184336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5276" y="4779423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5726" y="584718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2202" y="584220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文字方塊 76"/>
          <p:cNvSpPr txBox="1"/>
          <p:nvPr/>
        </p:nvSpPr>
        <p:spPr>
          <a:xfrm>
            <a:off x="4747192" y="6883991"/>
            <a:ext cx="120398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7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889" y="448682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2644" y="646589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圖形1"/>
          <p:cNvPicPr preferRelativeResize="0"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951" y="332950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 descr="警察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896" y="267340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250px-Star_of_life2_sv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23" y="502936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 descr="1021室外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809" y="6395642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文字方塊 38"/>
          <p:cNvSpPr txBox="1"/>
          <p:nvPr/>
        </p:nvSpPr>
        <p:spPr>
          <a:xfrm>
            <a:off x="5253744" y="5681505"/>
            <a:ext cx="43093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Tongoan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5558263" y="2243602"/>
            <a:ext cx="274791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Tongpan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Station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3914248" y="3361647"/>
            <a:ext cx="251666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Tongpan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 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8264544" y="5049886"/>
            <a:ext cx="361267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Tongpan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Public Health Center</a:t>
            </a:r>
          </a:p>
        </p:txBody>
      </p:sp>
      <p:sp>
        <p:nvSpPr>
          <p:cNvPr id="62" name="文字方塊 61"/>
          <p:cNvSpPr txBox="1"/>
          <p:nvPr/>
        </p:nvSpPr>
        <p:spPr>
          <a:xfrm>
            <a:off x="6001875" y="3891902"/>
            <a:ext cx="279495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Tongpan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Fuhai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Temple</a:t>
            </a:r>
          </a:p>
        </p:txBody>
      </p:sp>
      <p:pic>
        <p:nvPicPr>
          <p:cNvPr id="6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0645" y="509082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3200" y="509082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7467" y="7639336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圖片 65" descr="澎湖456.jpg"/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749651" y="938670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889" y="502071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2183" y="455702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74738" y="455702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6792" y="4555738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" descr="圖示-直升機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658" y="4557027"/>
            <a:ext cx="630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文字方塊 58"/>
          <p:cNvSpPr txBox="1"/>
          <p:nvPr/>
        </p:nvSpPr>
        <p:spPr>
          <a:xfrm>
            <a:off x="5286329" y="4531770"/>
            <a:ext cx="116572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 defTabSz="960120">
              <a:defRPr/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Helipad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cxnSp>
        <p:nvCxnSpPr>
          <p:cNvPr id="67" name="直線單箭頭接點 66"/>
          <p:cNvCxnSpPr>
            <a:stCxn id="62" idx="2"/>
            <a:endCxn id="79" idx="0"/>
          </p:cNvCxnSpPr>
          <p:nvPr/>
        </p:nvCxnSpPr>
        <p:spPr>
          <a:xfrm>
            <a:off x="7399355" y="4292012"/>
            <a:ext cx="598" cy="1948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單箭頭接點 69"/>
          <p:cNvCxnSpPr>
            <a:stCxn id="39" idx="0"/>
            <a:endCxn id="69" idx="2"/>
          </p:cNvCxnSpPr>
          <p:nvPr/>
        </p:nvCxnSpPr>
        <p:spPr>
          <a:xfrm flipH="1" flipV="1">
            <a:off x="7399953" y="5485119"/>
            <a:ext cx="0" cy="1963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8735" y="763852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2106" y="763354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348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654</TotalTime>
  <Words>194</Words>
  <Application>Microsoft Office PowerPoint</Application>
  <PresentationFormat>A3 紙張 (297x420 公釐)</PresentationFormat>
  <Paragraphs>63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72</cp:revision>
  <cp:lastPrinted>2017-03-10T08:22:26Z</cp:lastPrinted>
  <dcterms:created xsi:type="dcterms:W3CDTF">2017-01-19T19:49:07Z</dcterms:created>
  <dcterms:modified xsi:type="dcterms:W3CDTF">2022-02-23T03:06:38Z</dcterms:modified>
</cp:coreProperties>
</file>