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82" d="100"/>
          <a:sy n="82" d="100"/>
        </p:scale>
        <p:origin x="780" y="-1506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2E0F46C6-F6A7-70A2-54F5-0F97D1EF27B2}"/>
              </a:ext>
            </a:extLst>
          </p:cNvPr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48" t="8511" r="37190" b="23619"/>
          <a:stretch/>
        </p:blipFill>
        <p:spPr bwMode="auto">
          <a:xfrm>
            <a:off x="2481943" y="1179190"/>
            <a:ext cx="7119254" cy="10423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0">
            <a:extLst>
              <a:ext uri="{FF2B5EF4-FFF2-40B4-BE49-F238E27FC236}">
                <a16:creationId xmlns:a16="http://schemas.microsoft.com/office/drawing/2014/main" id="{4DAE9403-3038-1579-0B7A-714562832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683" y="4492876"/>
            <a:ext cx="235937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中正國小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0" name="圖片 65" descr="澎湖456.jpg">
            <a:extLst>
              <a:ext uri="{FF2B5EF4-FFF2-40B4-BE49-F238E27FC236}">
                <a16:creationId xmlns:a16="http://schemas.microsoft.com/office/drawing/2014/main" id="{FC95BB31-57F4-00F5-7A82-8E7D91306B3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96242" y="130301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字方塊 60">
            <a:extLst>
              <a:ext uri="{FF2B5EF4-FFF2-40B4-BE49-F238E27FC236}">
                <a16:creationId xmlns:a16="http://schemas.microsoft.com/office/drawing/2014/main" id="{67FA0319-B137-C503-92C0-78D5F0398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4457" y="2644080"/>
            <a:ext cx="2357839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澎湖縣政府警察局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5" name="向右箭號 58">
            <a:extLst>
              <a:ext uri="{FF2B5EF4-FFF2-40B4-BE49-F238E27FC236}">
                <a16:creationId xmlns:a16="http://schemas.microsoft.com/office/drawing/2014/main" id="{769A147B-9BD4-A33D-AC04-FDCAB8E39893}"/>
              </a:ext>
            </a:extLst>
          </p:cNvPr>
          <p:cNvSpPr>
            <a:spLocks noChangeAspect="1"/>
          </p:cNvSpPr>
          <p:nvPr/>
        </p:nvSpPr>
        <p:spPr bwMode="auto">
          <a:xfrm rot="18004049">
            <a:off x="2643515" y="7923043"/>
            <a:ext cx="910801" cy="23295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6" name="Picture 4" descr="C:\Users\user\Desktop\防災圖示-室內.jpg">
            <a:extLst>
              <a:ext uri="{FF2B5EF4-FFF2-40B4-BE49-F238E27FC236}">
                <a16:creationId xmlns:a16="http://schemas.microsoft.com/office/drawing/2014/main" id="{ED62DACC-B328-FE0F-F755-ED50CD305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206" y="5236825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7B678D1D-085C-751C-00F3-C3FAD296F492}"/>
              </a:ext>
            </a:extLst>
          </p:cNvPr>
          <p:cNvSpPr txBox="1"/>
          <p:nvPr/>
        </p:nvSpPr>
        <p:spPr>
          <a:xfrm>
            <a:off x="4063498" y="9411598"/>
            <a:ext cx="25629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衛生福利部澎湖醫院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F028C00-4795-B44B-146A-80F9C9B3696C}"/>
              </a:ext>
            </a:extLst>
          </p:cNvPr>
          <p:cNvSpPr txBox="1"/>
          <p:nvPr/>
        </p:nvSpPr>
        <p:spPr>
          <a:xfrm>
            <a:off x="2724755" y="3823950"/>
            <a:ext cx="12005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相對公園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398352DE-8D3C-0BBC-D36A-D4E190C9534A}"/>
              </a:ext>
            </a:extLst>
          </p:cNvPr>
          <p:cNvSpPr txBox="1"/>
          <p:nvPr/>
        </p:nvSpPr>
        <p:spPr>
          <a:xfrm>
            <a:off x="2503989" y="6225982"/>
            <a:ext cx="12133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史蹟公園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B400E484-7CBD-3063-49AE-B941E5BCE825}"/>
              </a:ext>
            </a:extLst>
          </p:cNvPr>
          <p:cNvSpPr txBox="1"/>
          <p:nvPr/>
        </p:nvSpPr>
        <p:spPr>
          <a:xfrm>
            <a:off x="3571976" y="8960938"/>
            <a:ext cx="124777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街內公園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4E4742F6-5E17-9B6C-3493-3CFF02B30424}"/>
              </a:ext>
            </a:extLst>
          </p:cNvPr>
          <p:cNvSpPr txBox="1"/>
          <p:nvPr/>
        </p:nvSpPr>
        <p:spPr>
          <a:xfrm>
            <a:off x="6114023" y="3492633"/>
            <a:ext cx="22647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馬公市第一衛生所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1F165F89-ADA4-D435-435A-B0C77B658092}"/>
              </a:ext>
            </a:extLst>
          </p:cNvPr>
          <p:cNvSpPr txBox="1"/>
          <p:nvPr/>
        </p:nvSpPr>
        <p:spPr>
          <a:xfrm>
            <a:off x="5994521" y="8049859"/>
            <a:ext cx="98374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東甲園</a:t>
            </a:r>
          </a:p>
        </p:txBody>
      </p:sp>
      <p:pic>
        <p:nvPicPr>
          <p:cNvPr id="35" name="Picture 8">
            <a:extLst>
              <a:ext uri="{FF2B5EF4-FFF2-40B4-BE49-F238E27FC236}">
                <a16:creationId xmlns:a16="http://schemas.microsoft.com/office/drawing/2014/main" id="{29800724-9546-67EB-D140-070DE5C8B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919" y="3789055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8">
            <a:extLst>
              <a:ext uri="{FF2B5EF4-FFF2-40B4-BE49-F238E27FC236}">
                <a16:creationId xmlns:a16="http://schemas.microsoft.com/office/drawing/2014/main" id="{ED9E0405-8660-8F6F-A9A6-90A9E8719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065" y="5731288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5">
            <a:extLst>
              <a:ext uri="{FF2B5EF4-FFF2-40B4-BE49-F238E27FC236}">
                <a16:creationId xmlns:a16="http://schemas.microsoft.com/office/drawing/2014/main" id="{4F861576-76EF-EBF9-40B5-D03AF2003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030" y="3081145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6849ACA3-60DE-4424-88A3-ED5A6B21C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534" y="3918587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8">
            <a:extLst>
              <a:ext uri="{FF2B5EF4-FFF2-40B4-BE49-F238E27FC236}">
                <a16:creationId xmlns:a16="http://schemas.microsoft.com/office/drawing/2014/main" id="{E6EAE8D4-6D81-F42F-325B-55F341905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745" y="8461692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8">
            <a:extLst>
              <a:ext uri="{FF2B5EF4-FFF2-40B4-BE49-F238E27FC236}">
                <a16:creationId xmlns:a16="http://schemas.microsoft.com/office/drawing/2014/main" id="{1951392A-7CB9-846F-EBE0-AB53E78D6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617" y="8475201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2">
            <a:extLst>
              <a:ext uri="{FF2B5EF4-FFF2-40B4-BE49-F238E27FC236}">
                <a16:creationId xmlns:a16="http://schemas.microsoft.com/office/drawing/2014/main" id="{8A1EB034-D883-A020-C65D-921F24ACF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851" y="882894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9">
            <a:extLst>
              <a:ext uri="{FF2B5EF4-FFF2-40B4-BE49-F238E27FC236}">
                <a16:creationId xmlns:a16="http://schemas.microsoft.com/office/drawing/2014/main" id="{112A5266-EC46-B8C7-940A-8B3ACCCBC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31" y="1686994"/>
            <a:ext cx="45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文字方塊 62">
            <a:extLst>
              <a:ext uri="{FF2B5EF4-FFF2-40B4-BE49-F238E27FC236}">
                <a16:creationId xmlns:a16="http://schemas.microsoft.com/office/drawing/2014/main" id="{1C256DE0-A239-EBD2-FE50-FCA6A6316583}"/>
              </a:ext>
            </a:extLst>
          </p:cNvPr>
          <p:cNvSpPr txBox="1"/>
          <p:nvPr/>
        </p:nvSpPr>
        <p:spPr>
          <a:xfrm>
            <a:off x="5623904" y="1555172"/>
            <a:ext cx="233005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馬公國小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5472364" y="6600129"/>
            <a:ext cx="185844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啟明里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772220"/>
              </p:ext>
            </p:extLst>
          </p:nvPr>
        </p:nvGraphicFramePr>
        <p:xfrm>
          <a:off x="0" y="0"/>
          <a:ext cx="9601200" cy="1190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19062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澎湖縣馬公市啟明里簡易疏散避難圖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812005"/>
              </p:ext>
            </p:extLst>
          </p:nvPr>
        </p:nvGraphicFramePr>
        <p:xfrm>
          <a:off x="-1" y="1188718"/>
          <a:ext cx="2481944" cy="10430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2561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049383">
                  <a:extLst>
                    <a:ext uri="{9D8B030D-6E8A-4147-A177-3AD203B41FA5}">
                      <a16:colId xmlns:a16="http://schemas.microsoft.com/office/drawing/2014/main" val="3006327023"/>
                    </a:ext>
                  </a:extLst>
                </a:gridCol>
              </a:tblGrid>
              <a:tr h="404655"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1091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3766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966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1091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303839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啟明里里長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蔡美珠</a:t>
                      </a:r>
                      <a:endParaRPr lang="en-US" altLang="zh-TW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2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:0956-723-000</a:t>
                      </a:r>
                    </a:p>
                    <a:p>
                      <a:pPr marL="0" marR="0" indent="0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:06-9276668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啟明派出所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:06-9272541</a:t>
                      </a:r>
                    </a:p>
                    <a:p>
                      <a:pPr marL="0" indent="0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091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291724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091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2269295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中正國小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馬公市民生路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2269295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馬公國小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馬公市明遠路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31011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002685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3" descr="C:\Users\tiit\Desktop\1060315-0317簡易避難地圖確認\01馬公市\中正國小\DSC0570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081" y="7583460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3" descr="D:\邱老師的資料\澎湖防災(100~102)\澎湖訪視調查\馬公市1000823\馬公國小\DSC05619.JPG">
            <a:extLst>
              <a:ext uri="{FF2B5EF4-FFF2-40B4-BE49-F238E27FC236}">
                <a16:creationId xmlns:a16="http://schemas.microsoft.com/office/drawing/2014/main" id="{80A8AB66-B39D-17ED-2E59-13100F472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081" y="976135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</TotalTime>
  <Words>275</Words>
  <Application>Microsoft Office PowerPoint</Application>
  <PresentationFormat>A3 紙張 (297x420 公釐)</PresentationFormat>
  <Paragraphs>58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44</cp:revision>
  <dcterms:created xsi:type="dcterms:W3CDTF">2017-01-19T20:47:16Z</dcterms:created>
  <dcterms:modified xsi:type="dcterms:W3CDTF">2023-05-17T12:58:32Z</dcterms:modified>
</cp:coreProperties>
</file>