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85417" autoAdjust="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5" Type="http://schemas.openxmlformats.org/officeDocument/2006/relationships/image" Target="../media/image24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5" t="6704" r="6481" b="333"/>
          <a:stretch/>
        </p:blipFill>
        <p:spPr bwMode="auto">
          <a:xfrm>
            <a:off x="2448731" y="832927"/>
            <a:ext cx="10332278" cy="782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43648"/>
              </p:ext>
            </p:extLst>
          </p:nvPr>
        </p:nvGraphicFramePr>
        <p:xfrm>
          <a:off x="0" y="0"/>
          <a:ext cx="12801600" cy="831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3127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Hudong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562679"/>
              </p:ext>
            </p:extLst>
          </p:nvPr>
        </p:nvGraphicFramePr>
        <p:xfrm>
          <a:off x="-2" y="828638"/>
          <a:ext cx="2434283" cy="8772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527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627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9059">
                <a:tc gridSpan="2"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5905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473020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Township Emergency  Operation Center 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06-9921022</a:t>
                      </a:r>
                      <a:endParaRPr lang="en-US" altLang="zh-TW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TEL:06-9921119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5905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473020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5905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55835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Hudong</a:t>
                      </a: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059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9059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4111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23-1, </a:t>
                      </a:r>
                      <a:r>
                        <a:rPr kumimoji="0"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Hudong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905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4000"/>
                        </a:lnSpc>
                      </a:pPr>
                      <a:r>
                        <a:rPr lang="en-US" altLang="zh-TW" sz="1100">
                          <a:latin typeface="Times New Roman" pitchFamily="18" charset="0"/>
                          <a:ea typeface="微軟正黑體" pitchFamily="34" charset="-120"/>
                        </a:rPr>
                        <a:t>06-9921034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3982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Huxi</a:t>
                      </a: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Junior High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905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905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4411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No. 43-1, </a:t>
                      </a:r>
                      <a:r>
                        <a:rPr lang="en-US" altLang="zh-TW" sz="11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Huxi</a:t>
                      </a: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, </a:t>
                      </a:r>
                      <a:r>
                        <a:rPr lang="en-US" altLang="zh-TW" sz="11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Huxi</a:t>
                      </a: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9059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06-9921929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0020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9981590"/>
                  </a:ext>
                </a:extLst>
              </a:tr>
              <a:tr h="25905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6,000 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3956406"/>
                  </a:ext>
                </a:extLst>
              </a:tr>
              <a:tr h="25905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1,500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0368017"/>
                  </a:ext>
                </a:extLst>
              </a:tr>
              <a:tr h="46138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1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647849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912" y="341677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6062249" y="3922490"/>
            <a:ext cx="234548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Huxi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dirty="0">
                <a:latin typeface="Times New Roman" panose="02020603050405020304" pitchFamily="18" charset="0"/>
              </a:rPr>
              <a:t>Police Station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7839379" y="6817370"/>
            <a:ext cx="237361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Hudong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2" name="Picture 6">
            <a:extLst>
              <a:ext uri="{FF2B5EF4-FFF2-40B4-BE49-F238E27FC236}">
                <a16:creationId xmlns:a16="http://schemas.microsoft.com/office/drawing/2014/main" id="{3C1DCCC5-9196-4ED8-90B7-CE764A66F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536" y="393884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3395094" y="4425363"/>
            <a:ext cx="294879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Huxi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pic>
        <p:nvPicPr>
          <p:cNvPr id="7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35490" y="3986441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B8417C5-FC3F-40A7-A401-E43835952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8044" y="398644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7269D959-E8CA-4453-9557-588AD1997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0599" y="398644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8010067" y="5058044"/>
            <a:ext cx="416874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Hudong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3267" y="5657136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58538" y="554711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11093" y="554711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矩形 87">
            <a:extLst>
              <a:ext uri="{FF2B5EF4-FFF2-40B4-BE49-F238E27FC236}">
                <a16:creationId xmlns:a16="http://schemas.microsoft.com/office/drawing/2014/main" id="{8AEC7652-4A5B-46B7-AFEB-6D100EB6EC8C}"/>
              </a:ext>
            </a:extLst>
          </p:cNvPr>
          <p:cNvSpPr/>
          <p:nvPr/>
        </p:nvSpPr>
        <p:spPr>
          <a:xfrm>
            <a:off x="7351776" y="4564603"/>
            <a:ext cx="427939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Huxi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Township 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Public Health Center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89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527" y="5480614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5786" y="9873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976" y="5107312"/>
            <a:ext cx="20983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751" y="5109157"/>
            <a:ext cx="20983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413" y="6871969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796" y="6871969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152" y="686408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081" y="8377014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3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893" y="4063118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" name="Picture 24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7247">
            <a:off x="8291330" y="2975420"/>
            <a:ext cx="1110544" cy="68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0" name="Picture 25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403" y="5454856"/>
            <a:ext cx="1417904" cy="1193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" name="Picture 3" descr="1021室外"/>
          <p:cNvPicPr preferRelativeResize="0">
            <a:picLocks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545" y="558703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矩形 101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5995626" y="6075310"/>
            <a:ext cx="100528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103" name="Picture 20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28974">
            <a:off x="10065722" y="2612410"/>
            <a:ext cx="981075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7019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249</TotalTime>
  <Words>214</Words>
  <Application>Microsoft Office PowerPoint</Application>
  <PresentationFormat>A3 紙張 (297x420 公釐)</PresentationFormat>
  <Paragraphs>61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61</cp:revision>
  <dcterms:created xsi:type="dcterms:W3CDTF">2017-01-19T19:49:07Z</dcterms:created>
  <dcterms:modified xsi:type="dcterms:W3CDTF">2025-09-18T08:26:56Z</dcterms:modified>
</cp:coreProperties>
</file>