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12801600" cy="96012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07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62" y="-3077"/>
      </p:cViewPr>
      <p:guideLst>
        <p:guide orient="horz" pos="4009"/>
        <p:guide pos="3047"/>
        <p:guide orient="horz" pos="300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07B2D-8BF2-4DC7-AD62-C6C96F25199D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DA874-3FCE-49C9-B6FC-2045CB16A7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78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10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4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7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30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6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30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6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8" y="1382398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8" y="1382398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8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3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3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>
            <a:extLst>
              <a:ext uri="{FF2B5EF4-FFF2-40B4-BE49-F238E27FC236}">
                <a16:creationId xmlns:a16="http://schemas.microsoft.com/office/drawing/2014/main" id="{8BB374D4-3871-4A2F-9638-9FAA9BCE7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2" t="7909" r="2679" b="13260"/>
          <a:stretch/>
        </p:blipFill>
        <p:spPr>
          <a:xfrm>
            <a:off x="2557292" y="849620"/>
            <a:ext cx="10252032" cy="770461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89508"/>
              </p:ext>
            </p:extLst>
          </p:nvPr>
        </p:nvGraphicFramePr>
        <p:xfrm>
          <a:off x="0" y="0"/>
          <a:ext cx="12801600" cy="81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68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512012"/>
              </p:ext>
            </p:extLst>
          </p:nvPr>
        </p:nvGraphicFramePr>
        <p:xfrm>
          <a:off x="0" y="825826"/>
          <a:ext cx="2544062" cy="879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56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7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20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33976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</a:p>
                    <a:p>
                      <a:pPr marL="130175" indent="-130175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 startAt="4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023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6061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860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45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06-9263367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35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Wenao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64 </a:t>
                      </a: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219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221,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Wenxue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565621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06-9212412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441027"/>
                  </a:ext>
                </a:extLst>
              </a:tr>
              <a:tr h="44916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 Preschool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429m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107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932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104-14,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Xinming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78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06-9272173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32267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483601" y="3043281"/>
            <a:ext cx="216552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Xiwen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918" y="110417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674" y="541891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3869" y="783764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9496" y="783539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625941"/>
              </p:ext>
            </p:extLst>
          </p:nvPr>
        </p:nvGraphicFramePr>
        <p:xfrm>
          <a:off x="2550371" y="8557845"/>
          <a:ext cx="10252032" cy="1039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4030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7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189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7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674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484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62808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6423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6423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6324595" y="1584813"/>
            <a:ext cx="32397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033" y="7278108"/>
            <a:ext cx="155828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Park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:a16="http://schemas.microsoft.com/office/drawing/2014/main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341" y="6323753"/>
            <a:ext cx="306243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46" name="Picture 5" descr="警察">
            <a:extLst>
              <a:ext uri="{FF2B5EF4-FFF2-40B4-BE49-F238E27FC236}">
                <a16:creationId xmlns:a16="http://schemas.microsoft.com/office/drawing/2014/main" id="{32FD9CC0-F40B-4D92-A34E-DEF38A42200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783" y="74137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60C56205-964F-4436-8629-57F992C42265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46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3E73799F-944C-48CA-A8E4-FC79E7AC1F0E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8301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A8C0AA9-8CEF-4626-84A3-9F42A3722D32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0856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tiit\Desktop\公園2.jpg">
            <a:extLst>
              <a:ext uri="{FF2B5EF4-FFF2-40B4-BE49-F238E27FC236}">
                <a16:creationId xmlns:a16="http://schemas.microsoft.com/office/drawing/2014/main" id="{25939BBE-3DA6-4345-AE23-13ED940D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650" y="7238689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>
            <a:extLst>
              <a:ext uri="{FF2B5EF4-FFF2-40B4-BE49-F238E27FC236}">
                <a16:creationId xmlns:a16="http://schemas.microsoft.com/office/drawing/2014/main" id="{4C491ADB-2271-48DD-8E86-91A9C17F0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004" y="676184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2A7C4A1-B644-44BD-BD12-CDDC833B2C0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5093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E5A7F4D-2CA2-450E-8AD2-D96613BA9624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7648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4F8A90F8-C511-413E-A3FB-D55590D8682F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0203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4A705FF0-8DC2-45C7-96BA-2D04439DEC63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3459" y="55027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9CA92A2D-1C1A-4EC6-9853-75C3C6CABBEB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6014" y="55027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文字方塊 62">
            <a:extLst>
              <a:ext uri="{FF2B5EF4-FFF2-40B4-BE49-F238E27FC236}">
                <a16:creationId xmlns:a16="http://schemas.microsoft.com/office/drawing/2014/main" id="{C404A25B-5D07-49F1-926B-A2284074CDB6}"/>
              </a:ext>
            </a:extLst>
          </p:cNvPr>
          <p:cNvSpPr txBox="1"/>
          <p:nvPr/>
        </p:nvSpPr>
        <p:spPr>
          <a:xfrm>
            <a:off x="3636292" y="5464758"/>
            <a:ext cx="273220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City Preschool</a:t>
            </a:r>
          </a:p>
        </p:txBody>
      </p:sp>
      <p:sp>
        <p:nvSpPr>
          <p:cNvPr id="64" name="向右箭號 129">
            <a:extLst>
              <a:ext uri="{FF2B5EF4-FFF2-40B4-BE49-F238E27FC236}">
                <a16:creationId xmlns:a16="http://schemas.microsoft.com/office/drawing/2014/main" id="{E36EBF15-5CA3-4D46-8671-325320737655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842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65" name="Line 20">
            <a:extLst>
              <a:ext uri="{FF2B5EF4-FFF2-40B4-BE49-F238E27FC236}">
                <a16:creationId xmlns:a16="http://schemas.microsoft.com/office/drawing/2014/main" id="{65B26167-CBC7-4CCF-9F0D-3F8C3A2B1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7149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6" name="Line 20">
            <a:extLst>
              <a:ext uri="{FF2B5EF4-FFF2-40B4-BE49-F238E27FC236}">
                <a16:creationId xmlns:a16="http://schemas.microsoft.com/office/drawing/2014/main" id="{1DF85D72-0096-4F11-A65A-23B241173E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9465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67" name="圖片 16" descr="圖示-直升機">
            <a:extLst>
              <a:ext uri="{FF2B5EF4-FFF2-40B4-BE49-F238E27FC236}">
                <a16:creationId xmlns:a16="http://schemas.microsoft.com/office/drawing/2014/main" id="{FFE0E874-8D83-4C80-A5BC-2C07F6E65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9294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33C3241E-C5A8-45E0-9097-0EEC53177DC8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10174"/>
            <a:ext cx="216000" cy="180000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70C4B931-81A4-4FFD-83C6-324E3F13FB89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75823"/>
            <a:ext cx="216000" cy="180000"/>
          </a:xfrm>
          <a:prstGeom prst="rect">
            <a:avLst/>
          </a:prstGeom>
        </p:spPr>
      </p:pic>
      <p:pic>
        <p:nvPicPr>
          <p:cNvPr id="72" name="Picture 2">
            <a:extLst>
              <a:ext uri="{FF2B5EF4-FFF2-40B4-BE49-F238E27FC236}">
                <a16:creationId xmlns:a16="http://schemas.microsoft.com/office/drawing/2014/main" id="{A56DADA8-0C3C-4063-93BF-8B33E392A2CF}"/>
              </a:ext>
            </a:extLst>
          </p:cNvPr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348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C:\Users\tiit\Desktop\公園2.jpg">
            <a:extLst>
              <a:ext uri="{FF2B5EF4-FFF2-40B4-BE49-F238E27FC236}">
                <a16:creationId xmlns:a16="http://schemas.microsoft.com/office/drawing/2014/main" id="{0F39C9C7-F79D-4591-AF0F-F615F855E35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368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C:\Users\user\Desktop\防災圖示-室內.jpg">
            <a:extLst>
              <a:ext uri="{FF2B5EF4-FFF2-40B4-BE49-F238E27FC236}">
                <a16:creationId xmlns:a16="http://schemas.microsoft.com/office/drawing/2014/main" id="{3F379713-A405-4EAF-95EA-0944B908F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510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4">
            <a:extLst>
              <a:ext uri="{FF2B5EF4-FFF2-40B4-BE49-F238E27FC236}">
                <a16:creationId xmlns:a16="http://schemas.microsoft.com/office/drawing/2014/main" id="{558E3731-5171-42D2-860E-015D48C8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10523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00C453C7-1397-4D68-A848-7F7E3153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526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1246590-18E2-4719-9F6D-969F2631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821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FA773399-109B-498E-B182-2CE3DDD5F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7300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文字方塊 91">
            <a:extLst>
              <a:ext uri="{FF2B5EF4-FFF2-40B4-BE49-F238E27FC236}">
                <a16:creationId xmlns:a16="http://schemas.microsoft.com/office/drawing/2014/main" id="{79987114-4EAC-4E2C-85E8-EE550467D3FF}"/>
              </a:ext>
            </a:extLst>
          </p:cNvPr>
          <p:cNvSpPr txBox="1"/>
          <p:nvPr/>
        </p:nvSpPr>
        <p:spPr>
          <a:xfrm>
            <a:off x="10073307" y="7913339"/>
            <a:ext cx="261023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Wenao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3" name="向右箭號 58">
            <a:extLst>
              <a:ext uri="{FF2B5EF4-FFF2-40B4-BE49-F238E27FC236}">
                <a16:creationId xmlns:a16="http://schemas.microsoft.com/office/drawing/2014/main" id="{45BDFEE3-1851-4F11-9003-34062B032B19}"/>
              </a:ext>
            </a:extLst>
          </p:cNvPr>
          <p:cNvSpPr>
            <a:spLocks noChangeAspect="1"/>
          </p:cNvSpPr>
          <p:nvPr/>
        </p:nvSpPr>
        <p:spPr bwMode="auto">
          <a:xfrm rot="8378318">
            <a:off x="9184172" y="4464478"/>
            <a:ext cx="1301200" cy="36843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4" name="向右箭號 58">
            <a:extLst>
              <a:ext uri="{FF2B5EF4-FFF2-40B4-BE49-F238E27FC236}">
                <a16:creationId xmlns:a16="http://schemas.microsoft.com/office/drawing/2014/main" id="{62A2CA66-021E-44B7-94D0-C63073E7BF40}"/>
              </a:ext>
            </a:extLst>
          </p:cNvPr>
          <p:cNvSpPr>
            <a:spLocks noChangeAspect="1"/>
          </p:cNvSpPr>
          <p:nvPr/>
        </p:nvSpPr>
        <p:spPr bwMode="auto">
          <a:xfrm rot="13883876">
            <a:off x="8098590" y="2716540"/>
            <a:ext cx="1296161" cy="36618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98" name="圖片 65" descr="澎湖456.jpg">
            <a:extLst>
              <a:ext uri="{FF2B5EF4-FFF2-40B4-BE49-F238E27FC236}">
                <a16:creationId xmlns:a16="http://schemas.microsoft.com/office/drawing/2014/main" id="{68E23015-F314-4A15-BE34-2E37EB904B45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1526" y="96537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橢圓 98">
            <a:extLst>
              <a:ext uri="{FF2B5EF4-FFF2-40B4-BE49-F238E27FC236}">
                <a16:creationId xmlns:a16="http://schemas.microsoft.com/office/drawing/2014/main" id="{44E21FB1-54EE-42BA-ACCF-9ED6584A23AD}"/>
              </a:ext>
            </a:extLst>
          </p:cNvPr>
          <p:cNvSpPr/>
          <p:nvPr/>
        </p:nvSpPr>
        <p:spPr>
          <a:xfrm>
            <a:off x="9901757" y="6077411"/>
            <a:ext cx="962084" cy="90052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3" name="群組 52"/>
          <p:cNvGrpSpPr/>
          <p:nvPr/>
        </p:nvGrpSpPr>
        <p:grpSpPr>
          <a:xfrm>
            <a:off x="1745357" y="4608430"/>
            <a:ext cx="743069" cy="217845"/>
            <a:chOff x="1723081" y="5880212"/>
            <a:chExt cx="743069" cy="217845"/>
          </a:xfrm>
        </p:grpSpPr>
        <p:pic>
          <p:nvPicPr>
            <p:cNvPr id="5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群組 69"/>
          <p:cNvGrpSpPr/>
          <p:nvPr/>
        </p:nvGrpSpPr>
        <p:grpSpPr>
          <a:xfrm>
            <a:off x="1744797" y="6188405"/>
            <a:ext cx="743069" cy="217845"/>
            <a:chOff x="1723081" y="5880212"/>
            <a:chExt cx="743069" cy="217845"/>
          </a:xfrm>
        </p:grpSpPr>
        <p:pic>
          <p:nvPicPr>
            <p:cNvPr id="71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</TotalTime>
  <Words>226</Words>
  <Application>Microsoft Office PowerPoint</Application>
  <PresentationFormat>A3 紙張 (297x420 公釐)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57</cp:revision>
  <dcterms:created xsi:type="dcterms:W3CDTF">2017-01-19T20:47:16Z</dcterms:created>
  <dcterms:modified xsi:type="dcterms:W3CDTF">2023-04-17T03:01:23Z</dcterms:modified>
</cp:coreProperties>
</file>