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9446" autoAdjust="0"/>
  </p:normalViewPr>
  <p:slideViewPr>
    <p:cSldViewPr snapToGrid="0" showGuides="1">
      <p:cViewPr>
        <p:scale>
          <a:sx n="100" d="100"/>
          <a:sy n="100" d="100"/>
        </p:scale>
        <p:origin x="396" y="-5046"/>
      </p:cViewPr>
      <p:guideLst>
        <p:guide orient="horz" pos="4032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1942" y="1186600"/>
            <a:ext cx="7119258" cy="10426761"/>
          </a:xfrm>
          <a:prstGeom prst="rect">
            <a:avLst/>
          </a:prstGeom>
        </p:spPr>
      </p:pic>
      <p:sp>
        <p:nvSpPr>
          <p:cNvPr id="21" name="文字方塊 60"/>
          <p:cNvSpPr txBox="1">
            <a:spLocks noChangeArrowheads="1"/>
          </p:cNvSpPr>
          <p:nvPr/>
        </p:nvSpPr>
        <p:spPr bwMode="auto">
          <a:xfrm>
            <a:off x="3086248" y="5403264"/>
            <a:ext cx="2464440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海豐社區活動中心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</a:t>
            </a:r>
            <a:r>
              <a:rPr kumimoji="0" lang="zh-TW" altLang="en-US"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、地震</a:t>
            </a:r>
            <a:r>
              <a:rPr lang="en-US" altLang="zh-TW"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58142" y="128396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3646540" y="7639862"/>
            <a:ext cx="114777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海豐村</a:t>
            </a: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5888207" y="8642470"/>
            <a:ext cx="3035766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七美鄉老人文康活動中心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4454307"/>
              </p:ext>
            </p:extLst>
          </p:nvPr>
        </p:nvGraphicFramePr>
        <p:xfrm>
          <a:off x="0" y="0"/>
          <a:ext cx="9601200" cy="11906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1190625">
                <a:tc>
                  <a:txBody>
                    <a:bodyPr/>
                    <a:lstStyle/>
                    <a:p>
                      <a:pPr algn="ctr"/>
                      <a:r>
                        <a:rPr kumimoji="0" lang="zh-TW" altLang="en-US" sz="40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</a:rPr>
                        <a:t>澎湖縣七美鄉海豐村簡易疏散避難圖</a:t>
                      </a:r>
                      <a:r>
                        <a:rPr kumimoji="0" lang="zh-TW" altLang="en-US" sz="4000" dirty="0"/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913800"/>
              </p:ext>
            </p:extLst>
          </p:nvPr>
        </p:nvGraphicFramePr>
        <p:xfrm>
          <a:off x="-1" y="1194961"/>
          <a:ext cx="2481944" cy="10432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542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986518">
                  <a:extLst>
                    <a:ext uri="{9D8B030D-6E8A-4147-A177-3AD203B41FA5}">
                      <a16:colId xmlns:a16="http://schemas.microsoft.com/office/drawing/2014/main" val="3006327023"/>
                    </a:ext>
                  </a:extLst>
                </a:gridCol>
              </a:tblGrid>
              <a:tr h="396498">
                <a:tc gridSpan="2"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0499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海豐村基本資料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48126"/>
                  </a:ext>
                </a:extLst>
              </a:tr>
              <a:tr h="33341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436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41734"/>
                  </a:ext>
                </a:extLst>
              </a:tr>
              <a:tr h="30499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958891">
                <a:tc gridSpan="2">
                  <a:txBody>
                    <a:bodyPr/>
                    <a:lstStyle/>
                    <a:p>
                      <a:pPr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eaLnBrk="0" hangingPunct="0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七美鄉災害應變中心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:06-9971007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海豐村村長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顏鈺穎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:0937-320-313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:06-9971386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七美分駐所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:06-9971001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七美消防分隊</a:t>
                      </a:r>
                    </a:p>
                    <a:p>
                      <a:pPr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:06-9971171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0499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076390">
                <a:tc gridSpan="2">
                  <a:txBody>
                    <a:bodyPr/>
                    <a:lstStyle/>
                    <a:p>
                      <a:pPr marL="128588" indent="-128588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28588" indent="-128588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04999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1997707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七美鄉老人文康活動中心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水災、地震、海嘯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:2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:416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:100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:65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七美鄉中和村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鄰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55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:06-9971007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300454"/>
                  </a:ext>
                </a:extLst>
              </a:tr>
              <a:tr h="1997707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海豐社區活動中心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水災、地震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:1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:94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:20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:15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七美鄉海豐村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9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鄰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3-1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:06-9971015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624504"/>
                  </a:ext>
                </a:extLst>
              </a:tr>
              <a:tr h="1131122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七美鄉老人文康活動中心周遭空地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適合災害類別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:2000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5000"/>
                        </a:lnSpc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:500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2495462"/>
                  </a:ext>
                </a:extLst>
              </a:tr>
              <a:tr h="30620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七美鄉公所</a:t>
                      </a:r>
                      <a:r>
                        <a:rPr kumimoji="0" lang="en-US" altLang="zh-TW" sz="120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113</a:t>
                      </a:r>
                      <a:r>
                        <a:rPr kumimoji="0" lang="zh-TW" altLang="en-US" sz="120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6932546"/>
              </p:ext>
            </p:extLst>
          </p:nvPr>
        </p:nvGraphicFramePr>
        <p:xfrm>
          <a:off x="-2" y="11618976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  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737498" y="12017521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751589" y="12659175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751589" y="12391661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12431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8223" y="1201243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1413" y="12558386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61" y="1227286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1975" y="12584498"/>
            <a:ext cx="336000" cy="17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436" y="12008011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83" y="12284379"/>
            <a:ext cx="235516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43" y="5529392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2548" y="8904534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4076" y="9393735"/>
            <a:ext cx="4603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手繪多邊形 10"/>
          <p:cNvSpPr/>
          <p:nvPr/>
        </p:nvSpPr>
        <p:spPr>
          <a:xfrm rot="442205">
            <a:off x="6846405" y="3075849"/>
            <a:ext cx="2822134" cy="1605554"/>
          </a:xfrm>
          <a:custGeom>
            <a:avLst/>
            <a:gdLst>
              <a:gd name="connsiteX0" fmla="*/ 2522482 w 2554013"/>
              <a:gd name="connsiteY0" fmla="*/ 0 h 1797269"/>
              <a:gd name="connsiteX1" fmla="*/ 882869 w 2554013"/>
              <a:gd name="connsiteY1" fmla="*/ 0 h 1797269"/>
              <a:gd name="connsiteX2" fmla="*/ 504496 w 2554013"/>
              <a:gd name="connsiteY2" fmla="*/ 94593 h 1797269"/>
              <a:gd name="connsiteX3" fmla="*/ 378372 w 2554013"/>
              <a:gd name="connsiteY3" fmla="*/ 236483 h 1797269"/>
              <a:gd name="connsiteX4" fmla="*/ 94593 w 2554013"/>
              <a:gd name="connsiteY4" fmla="*/ 520262 h 1797269"/>
              <a:gd name="connsiteX5" fmla="*/ 0 w 2554013"/>
              <a:gd name="connsiteY5" fmla="*/ 851338 h 1797269"/>
              <a:gd name="connsiteX6" fmla="*/ 63062 w 2554013"/>
              <a:gd name="connsiteY6" fmla="*/ 1024759 h 1797269"/>
              <a:gd name="connsiteX7" fmla="*/ 141889 w 2554013"/>
              <a:gd name="connsiteY7" fmla="*/ 1340069 h 1797269"/>
              <a:gd name="connsiteX8" fmla="*/ 441434 w 2554013"/>
              <a:gd name="connsiteY8" fmla="*/ 1639614 h 1797269"/>
              <a:gd name="connsiteX9" fmla="*/ 1119351 w 2554013"/>
              <a:gd name="connsiteY9" fmla="*/ 1797269 h 1797269"/>
              <a:gd name="connsiteX10" fmla="*/ 2554013 w 2554013"/>
              <a:gd name="connsiteY10" fmla="*/ 1781504 h 1797269"/>
              <a:gd name="connsiteX11" fmla="*/ 2522482 w 2554013"/>
              <a:gd name="connsiteY11" fmla="*/ 0 h 1797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54013" h="1797269">
                <a:moveTo>
                  <a:pt x="2522482" y="0"/>
                </a:moveTo>
                <a:lnTo>
                  <a:pt x="882869" y="0"/>
                </a:lnTo>
                <a:lnTo>
                  <a:pt x="504496" y="94593"/>
                </a:lnTo>
                <a:lnTo>
                  <a:pt x="378372" y="236483"/>
                </a:lnTo>
                <a:lnTo>
                  <a:pt x="94593" y="520262"/>
                </a:lnTo>
                <a:lnTo>
                  <a:pt x="0" y="851338"/>
                </a:lnTo>
                <a:lnTo>
                  <a:pt x="63062" y="1024759"/>
                </a:lnTo>
                <a:lnTo>
                  <a:pt x="141889" y="1340069"/>
                </a:lnTo>
                <a:lnTo>
                  <a:pt x="441434" y="1639614"/>
                </a:lnTo>
                <a:lnTo>
                  <a:pt x="1119351" y="1797269"/>
                </a:lnTo>
                <a:lnTo>
                  <a:pt x="2554013" y="1781504"/>
                </a:lnTo>
                <a:lnTo>
                  <a:pt x="2522482" y="0"/>
                </a:lnTo>
                <a:close/>
              </a:path>
            </a:pathLst>
          </a:cu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8" name="文字方塊 60"/>
          <p:cNvSpPr txBox="1">
            <a:spLocks noChangeArrowheads="1"/>
          </p:cNvSpPr>
          <p:nvPr/>
        </p:nvSpPr>
        <p:spPr bwMode="auto">
          <a:xfrm>
            <a:off x="4898492" y="9389509"/>
            <a:ext cx="4025481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七美鄉老人文康活動中心周遭空地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7" name="Picture 2" descr="D:\邱老師的資料\澎湖防災(104~106)\防災圖資\六鄉(市)96村里簡易疏散避難圖-10602\村里簡易疏散避難圖地點確認照片-1060315~0317\06七美鄉\海豐社區活動中心\DSC06487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639" y="8864408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D:\邱老師的資料\澎湖防災(104~106)\防災圖資\六鄉(市)96村里簡易疏散避難圖-10602\村里簡易疏散避難圖地點確認照片-1060315~0317\06七美鄉\七美鄉老人文康活動中心\DSC06482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639" y="6852321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D:\邱老師的資料\澎湖防災(104~106)\防災圖資\六鄉(市)96村里簡易疏散避難圖-10602\村里簡易疏散避難圖地點確認照片-1060315~0317\06七美鄉\七美鄉老人文康活動中心後方高地\DSC06476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639" y="10452129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向右箭號 140"/>
          <p:cNvSpPr>
            <a:spLocks noChangeAspect="1"/>
          </p:cNvSpPr>
          <p:nvPr/>
        </p:nvSpPr>
        <p:spPr bwMode="auto">
          <a:xfrm rot="5400000">
            <a:off x="2459731" y="3988208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5" name="向右箭號 140"/>
          <p:cNvSpPr>
            <a:spLocks noChangeAspect="1"/>
          </p:cNvSpPr>
          <p:nvPr/>
        </p:nvSpPr>
        <p:spPr bwMode="auto">
          <a:xfrm rot="4151356">
            <a:off x="7849538" y="7398806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224</TotalTime>
  <Words>313</Words>
  <Application>Microsoft Office PowerPoint</Application>
  <PresentationFormat>A3 紙張 (297x420 公釐)</PresentationFormat>
  <Paragraphs>62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49</cp:revision>
  <dcterms:created xsi:type="dcterms:W3CDTF">2017-01-19T20:47:16Z</dcterms:created>
  <dcterms:modified xsi:type="dcterms:W3CDTF">2024-02-16T01:25:51Z</dcterms:modified>
</cp:coreProperties>
</file>