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801600" cy="9601200" type="A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33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93" d="100"/>
          <a:sy n="93" d="100"/>
        </p:scale>
        <p:origin x="1092" y="-900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" t="6704" r="6481" b="333"/>
          <a:stretch/>
        </p:blipFill>
        <p:spPr bwMode="auto">
          <a:xfrm>
            <a:off x="2448731" y="832927"/>
            <a:ext cx="10332278" cy="7824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025795"/>
              </p:ext>
            </p:extLst>
          </p:nvPr>
        </p:nvGraphicFramePr>
        <p:xfrm>
          <a:off x="0" y="0"/>
          <a:ext cx="12801600" cy="831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3127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447125"/>
              </p:ext>
            </p:extLst>
          </p:nvPr>
        </p:nvGraphicFramePr>
        <p:xfrm>
          <a:off x="-2" y="828636"/>
          <a:ext cx="2434283" cy="8783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1527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627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1923">
                <a:tc grid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6192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535827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Township Emergency  Operation Center TEL:06-9921731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06-9921022</a:t>
                      </a:r>
                      <a:endParaRPr lang="en-US" altLang="zh-TW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1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1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TEL:06-9921119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6192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430197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6192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47424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Huxi</a:t>
                      </a: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1923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90 m</a:t>
                      </a:r>
                      <a:r>
                        <a:rPr kumimoji="0" lang="en-US" altLang="zh-TW" sz="11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1923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b="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22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70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No. 11-6, </a:t>
                      </a:r>
                      <a:r>
                        <a:rPr lang="en-US" altLang="zh-TW" sz="11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Huxi</a:t>
                      </a: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, </a:t>
                      </a:r>
                      <a:r>
                        <a:rPr lang="en-US" altLang="zh-TW" sz="11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Huxi</a:t>
                      </a: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192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100">
                          <a:latin typeface="Times New Roman" pitchFamily="18" charset="0"/>
                          <a:ea typeface="微軟正黑體" pitchFamily="34" charset="-120"/>
                        </a:rPr>
                        <a:t>06-9921083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458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Huxi</a:t>
                      </a: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Junior High 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1923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1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1923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5770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No. 43-1, </a:t>
                      </a:r>
                      <a:r>
                        <a:rPr lang="en-US" altLang="zh-TW" sz="11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Huxi</a:t>
                      </a: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, </a:t>
                      </a:r>
                      <a:r>
                        <a:rPr lang="en-US" altLang="zh-TW" sz="11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Huxi</a:t>
                      </a: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1923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06-9921929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5963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Square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9981590"/>
                  </a:ext>
                </a:extLst>
              </a:tr>
              <a:tr h="261923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6,000 m</a:t>
                      </a:r>
                      <a:r>
                        <a:rPr kumimoji="0" lang="en-US" altLang="zh-TW" sz="11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3956406"/>
                  </a:ext>
                </a:extLst>
              </a:tr>
              <a:tr h="261923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1,500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0368017"/>
                  </a:ext>
                </a:extLst>
              </a:tr>
              <a:tr h="47424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Sep. </a:t>
                      </a:r>
                      <a:r>
                        <a:rPr lang="en-US" altLang="zh-TW" sz="11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2025 by </a:t>
                      </a: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265488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912" y="3416771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6062249" y="3922490"/>
            <a:ext cx="234548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Huxi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Police Station</a:t>
            </a:r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3273547" y="1783870"/>
            <a:ext cx="1984085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Huxi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2" name="Picture 6">
            <a:extLst>
              <a:ext uri="{FF2B5EF4-FFF2-40B4-BE49-F238E27FC236}">
                <a16:creationId xmlns:a16="http://schemas.microsoft.com/office/drawing/2014/main" id="{3C1DCCC5-9196-4ED8-90B7-CE764A66F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536" y="3938841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3395094" y="4425363"/>
            <a:ext cx="294879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Huxi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</a:p>
        </p:txBody>
      </p:sp>
      <p:pic>
        <p:nvPicPr>
          <p:cNvPr id="7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35490" y="3986441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B8417C5-FC3F-40A7-A401-E43835952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88044" y="398644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7269D959-E8CA-4453-9557-588AD1997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40599" y="398644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矩形 82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5690366" y="2461772"/>
            <a:ext cx="384462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Huxi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3267" y="5657136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95350243-0A32-4DBE-8AA3-3670F183E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1155" y="296372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76BED1B-D6AD-4219-B154-892A467FC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3710" y="296372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矩形 87">
            <a:extLst>
              <a:ext uri="{FF2B5EF4-FFF2-40B4-BE49-F238E27FC236}">
                <a16:creationId xmlns:a16="http://schemas.microsoft.com/office/drawing/2014/main" id="{8AEC7652-4A5B-46B7-AFEB-6D100EB6EC8C}"/>
              </a:ext>
            </a:extLst>
          </p:cNvPr>
          <p:cNvSpPr/>
          <p:nvPr/>
        </p:nvSpPr>
        <p:spPr>
          <a:xfrm>
            <a:off x="8182104" y="4576795"/>
            <a:ext cx="260069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Huxi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Township 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Public Health Center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89" name="Picture 6">
            <a:extLst>
              <a:ext uri="{FF2B5EF4-FFF2-40B4-BE49-F238E27FC236}">
                <a16:creationId xmlns:a16="http://schemas.microsoft.com/office/drawing/2014/main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144" y="2897221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5786" y="98732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784" y="5067819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559" y="506966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269" y="6798221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732" y="6798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632" y="680006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83" y="8360772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2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2893" y="4063118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9" name="Picture 24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7247">
            <a:off x="8291330" y="2975420"/>
            <a:ext cx="1110544" cy="68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" name="Picture 25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8403" y="5454856"/>
            <a:ext cx="1417904" cy="1193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" name="Picture 3" descr="1021室外"/>
          <p:cNvPicPr preferRelativeResize="0">
            <a:picLocks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545" y="558703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" name="矩形 101">
            <a:extLst>
              <a:ext uri="{FF2B5EF4-FFF2-40B4-BE49-F238E27FC236}">
                <a16:creationId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5995626" y="6075310"/>
            <a:ext cx="100528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Square</a:t>
            </a:r>
          </a:p>
        </p:txBody>
      </p:sp>
      <p:pic>
        <p:nvPicPr>
          <p:cNvPr id="103" name="Picture 20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28974">
            <a:off x="10065722" y="2612410"/>
            <a:ext cx="981075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61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649</TotalTime>
  <Words>214</Words>
  <Application>Microsoft Office PowerPoint</Application>
  <PresentationFormat>A3 紙張 (297x420 公釐)</PresentationFormat>
  <Paragraphs>61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80</cp:revision>
  <dcterms:created xsi:type="dcterms:W3CDTF">2017-01-19T19:49:07Z</dcterms:created>
  <dcterms:modified xsi:type="dcterms:W3CDTF">2025-09-18T08:22:29Z</dcterms:modified>
</cp:coreProperties>
</file>