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94" y="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52" y="666906"/>
            <a:ext cx="10464448" cy="7333706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720905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澎湖縣馬公市朝陽里簡易疏散避難圖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77126"/>
              </p:ext>
            </p:extLst>
          </p:nvPr>
        </p:nvGraphicFramePr>
        <p:xfrm>
          <a:off x="0" y="633907"/>
          <a:ext cx="2316480" cy="8975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977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30503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3980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朝陽里基本資料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010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5940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133676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朝陽里里長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顏明清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:0933-695-226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:06-9262228</a:t>
                      </a: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54251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286691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中興國小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馬公市光復路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186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:06-9272779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45301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朝陽里集會所活動中心</a:t>
                      </a:r>
                      <a:endParaRPr kumimoji="0" lang="zh-TW" altLang="en-US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:223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馬公市六合路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21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巷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18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號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 06-9260389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1351208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澎湖科技大學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 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馬公市六合路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:06-9278912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16705"/>
                  </a:ext>
                </a:extLst>
              </a:tr>
              <a:tr h="317464"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035785"/>
              </p:ext>
            </p:extLst>
          </p:nvPr>
        </p:nvGraphicFramePr>
        <p:xfrm>
          <a:off x="2316479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155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980319">
                  <a:extLst>
                    <a:ext uri="{9D8B030D-6E8A-4147-A177-3AD203B41FA5}">
                      <a16:colId xmlns:a16="http://schemas.microsoft.com/office/drawing/2014/main" val="4047212223"/>
                    </a:ext>
                  </a:extLst>
                </a:gridCol>
                <a:gridCol w="436729">
                  <a:extLst>
                    <a:ext uri="{9D8B030D-6E8A-4147-A177-3AD203B41FA5}">
                      <a16:colId xmlns:a16="http://schemas.microsoft.com/office/drawing/2014/main" val="636315450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020438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17395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馬公高中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:1293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323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:215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馬公市中華路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369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 06-9272342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10338484" y="4265513"/>
            <a:ext cx="1415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朝陽里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556450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557318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57736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8973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076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754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544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425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804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00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806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251" y="636727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850" y="1417573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84" y="2776430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010" y="5363570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448" y="2603507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09" y="1725807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4">
            <a:off x="4942601" y="2298646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9110">
            <a:off x="4994628" y="3709077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887" y="5595346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12" y="8232382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433" y="8385379"/>
            <a:ext cx="900000" cy="793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667521" y="6861458"/>
            <a:ext cx="14698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光明派出所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853332" y="1600639"/>
            <a:ext cx="239956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中興國小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366484" y="3267409"/>
            <a:ext cx="13771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千禧公園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304379" y="1277406"/>
            <a:ext cx="240933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澎湖科技大學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269464" y="4622159"/>
            <a:ext cx="242707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馬公高中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664033" y="3084597"/>
            <a:ext cx="279288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朝陽里集會所活動中心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9" name="圖片 38" descr="C:\Users\User\AppData\Local\Microsoft\Windows\INetCache\Content.Word\IMAG5671.jpg"/>
          <p:cNvPicPr/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"/>
          <a:stretch/>
        </p:blipFill>
        <p:spPr bwMode="auto">
          <a:xfrm>
            <a:off x="1397873" y="7000482"/>
            <a:ext cx="900000" cy="67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385</Words>
  <Application>Microsoft Office PowerPoint</Application>
  <PresentationFormat>A3 紙張 (297x420 公釐)</PresentationFormat>
  <Paragraphs>79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60</cp:revision>
  <dcterms:created xsi:type="dcterms:W3CDTF">2017-01-19T19:49:07Z</dcterms:created>
  <dcterms:modified xsi:type="dcterms:W3CDTF">2023-04-19T13:39:41Z</dcterms:modified>
</cp:coreProperties>
</file>