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050" autoAdjust="0"/>
  </p:normalViewPr>
  <p:slideViewPr>
    <p:cSldViewPr snapToGrid="0" showGuides="1">
      <p:cViewPr>
        <p:scale>
          <a:sx n="100" d="100"/>
          <a:sy n="100" d="100"/>
        </p:scale>
        <p:origin x="78" y="7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1A743-799B-4176-8F48-6B4F4AD664E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763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tmp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 descr="畫面剪輯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8754" r="15925"/>
          <a:stretch/>
        </p:blipFill>
        <p:spPr>
          <a:xfrm>
            <a:off x="2462692" y="844822"/>
            <a:ext cx="10338904" cy="7803878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4387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Donghu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608450"/>
              </p:ext>
            </p:extLst>
          </p:nvPr>
        </p:nvGraphicFramePr>
        <p:xfrm>
          <a:off x="-3" y="834504"/>
          <a:ext cx="2453795" cy="8766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514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52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78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87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38151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TEL:06-9971007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Fire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TEL:06-9971171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87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4671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87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085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18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1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542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Donghu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18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142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18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377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39-1,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Donghu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018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06-9971013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000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74427"/>
              </p:ext>
            </p:extLst>
          </p:nvPr>
        </p:nvGraphicFramePr>
        <p:xfrm>
          <a:off x="2453288" y="8650556"/>
          <a:ext cx="10360423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35628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1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925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058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39162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69277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30541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390725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46058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73607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889811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891807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06027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41114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07604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44095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70784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176796" y="3136741"/>
            <a:ext cx="24480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Donghu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5019568" y="6441954"/>
            <a:ext cx="430126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Donghu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Activity Center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91862" y="101899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175" y="594544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6501" y="60164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9056" y="60164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462" y="72917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864" y="729357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1428" y="6016427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8333683" y="5248748"/>
            <a:ext cx="123955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006" y="729172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71" y="4746761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1602" y="481686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51" y="592142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向右箭號 140"/>
          <p:cNvSpPr>
            <a:spLocks noChangeAspect="1"/>
          </p:cNvSpPr>
          <p:nvPr/>
        </p:nvSpPr>
        <p:spPr bwMode="auto">
          <a:xfrm rot="7880263">
            <a:off x="8290481" y="3151134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99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</TotalTime>
  <Words>182</Words>
  <Application>Microsoft Office PowerPoint</Application>
  <PresentationFormat>A3 紙張 (297x420 公釐)</PresentationFormat>
  <Paragraphs>49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57</cp:revision>
  <dcterms:created xsi:type="dcterms:W3CDTF">2017-01-19T19:49:07Z</dcterms:created>
  <dcterms:modified xsi:type="dcterms:W3CDTF">2024-02-16T01:15:29Z</dcterms:modified>
</cp:coreProperties>
</file>