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906" y="-15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9" t="10848" r="37533" b="6860"/>
          <a:stretch/>
        </p:blipFill>
        <p:spPr bwMode="auto">
          <a:xfrm>
            <a:off x="2487150" y="860506"/>
            <a:ext cx="7114047" cy="1085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17993" y="9427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773662" y="3516100"/>
            <a:ext cx="292739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Chongguang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199564" y="1599376"/>
            <a:ext cx="48131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Chongguang</a:t>
            </a:r>
            <a:r>
              <a:rPr lang="en-US" altLang="zh-TW" dirty="0"/>
              <a:t> Community  Activity Center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29" y="111515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882125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258569"/>
              </p:ext>
            </p:extLst>
          </p:nvPr>
        </p:nvGraphicFramePr>
        <p:xfrm>
          <a:off x="-2" y="855345"/>
          <a:ext cx="2487153" cy="1087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2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422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83575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422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3727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422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5398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74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290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74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72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5989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No.52,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Chongguang,Magong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07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06-9273102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95989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9074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5180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041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8011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19456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87300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9457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442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333" y="10979708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77" y="607433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60" y="607655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639" y="93463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364" y="12004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87" y="120216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橢圓 56">
            <a:extLst>
              <a:ext uri="{FF2B5EF4-FFF2-40B4-BE49-F238E27FC236}">
                <a16:creationId xmlns:a16="http://schemas.microsoft.com/office/drawing/2014/main" id="{CFE9B838-7E63-4D1C-A094-E0209E964649}"/>
              </a:ext>
            </a:extLst>
          </p:cNvPr>
          <p:cNvSpPr/>
          <p:nvPr/>
        </p:nvSpPr>
        <p:spPr>
          <a:xfrm rot="1287200">
            <a:off x="3598997" y="7705478"/>
            <a:ext cx="421453" cy="1285202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橢圓 58">
            <a:extLst>
              <a:ext uri="{FF2B5EF4-FFF2-40B4-BE49-F238E27FC236}">
                <a16:creationId xmlns:a16="http://schemas.microsoft.com/office/drawing/2014/main" id="{75A211E6-6F02-467B-BF4A-7DF87ECCDBBF}"/>
              </a:ext>
            </a:extLst>
          </p:cNvPr>
          <p:cNvSpPr/>
          <p:nvPr/>
        </p:nvSpPr>
        <p:spPr>
          <a:xfrm rot="5400000">
            <a:off x="5529468" y="2586832"/>
            <a:ext cx="730923" cy="1093107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4" name="Picture 3">
            <a:extLst>
              <a:ext uri="{FF2B5EF4-FFF2-40B4-BE49-F238E27FC236}">
                <a16:creationId xmlns:a16="http://schemas.microsoft.com/office/drawing/2014/main" id="{85050C7A-BC8F-4170-937D-795EFB8ED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35" y="7831787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矩形 64">
            <a:extLst>
              <a:ext uri="{FF2B5EF4-FFF2-40B4-BE49-F238E27FC236}">
                <a16:creationId xmlns:a16="http://schemas.microsoft.com/office/drawing/2014/main" id="{2B27E910-272D-43E5-9EDF-003879F41513}"/>
              </a:ext>
            </a:extLst>
          </p:cNvPr>
          <p:cNvSpPr/>
          <p:nvPr/>
        </p:nvSpPr>
        <p:spPr>
          <a:xfrm>
            <a:off x="5965345" y="7411638"/>
            <a:ext cx="15482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66" name="Picture 3">
            <a:extLst>
              <a:ext uri="{FF2B5EF4-FFF2-40B4-BE49-F238E27FC236}">
                <a16:creationId xmlns:a16="http://schemas.microsoft.com/office/drawing/2014/main" id="{35A52026-4230-47B4-AF2F-C38F16F3F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784" y="684107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09F5A8B9-ACDD-4C23-9282-91363CF23112}"/>
              </a:ext>
            </a:extLst>
          </p:cNvPr>
          <p:cNvSpPr/>
          <p:nvPr/>
        </p:nvSpPr>
        <p:spPr>
          <a:xfrm>
            <a:off x="3378570" y="6425752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68" name="向右箭號 58">
            <a:extLst>
              <a:ext uri="{FF2B5EF4-FFF2-40B4-BE49-F238E27FC236}">
                <a16:creationId xmlns:a16="http://schemas.microsoft.com/office/drawing/2014/main" id="{25ED4FD8-0EB7-42D4-8FD5-4440BDD97BE4}"/>
              </a:ext>
            </a:extLst>
          </p:cNvPr>
          <p:cNvSpPr>
            <a:spLocks noChangeAspect="1"/>
          </p:cNvSpPr>
          <p:nvPr/>
        </p:nvSpPr>
        <p:spPr bwMode="auto">
          <a:xfrm rot="17413964">
            <a:off x="3885886" y="9403947"/>
            <a:ext cx="1614854" cy="45724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9" name="文字方塊 60">
            <a:extLst>
              <a:ext uri="{FF2B5EF4-FFF2-40B4-BE49-F238E27FC236}">
                <a16:creationId xmlns:a16="http://schemas.microsoft.com/office/drawing/2014/main" id="{36496467-234C-41D8-8710-5C4C2D7E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072" y="4576722"/>
            <a:ext cx="3170608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</a:t>
            </a:r>
          </a:p>
        </p:txBody>
      </p:sp>
      <p:pic>
        <p:nvPicPr>
          <p:cNvPr id="70" name="圖片 69">
            <a:extLst>
              <a:ext uri="{FF2B5EF4-FFF2-40B4-BE49-F238E27FC236}">
                <a16:creationId xmlns:a16="http://schemas.microsoft.com/office/drawing/2014/main" id="{BE11013D-A421-4952-AA3B-3220EAA34D4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66" y="5315428"/>
            <a:ext cx="464400" cy="464400"/>
          </a:xfrm>
          <a:prstGeom prst="rect">
            <a:avLst/>
          </a:prstGeom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03" y="5950412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文字方塊 60">
            <a:extLst>
              <a:ext uri="{FF2B5EF4-FFF2-40B4-BE49-F238E27FC236}">
                <a16:creationId xmlns:a16="http://schemas.microsoft.com/office/drawing/2014/main" id="{97BE357B-3690-427A-9792-3E87AACB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836" y="6443744"/>
            <a:ext cx="337224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 Square</a:t>
            </a:r>
          </a:p>
        </p:txBody>
      </p:sp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272" y="601230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6144581" y="10520996"/>
            <a:ext cx="31383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Guangming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Bureau</a:t>
            </a:r>
          </a:p>
        </p:txBody>
      </p:sp>
    </p:spTree>
    <p:extLst>
      <p:ext uri="{BB962C8B-B14F-4D97-AF65-F5344CB8AC3E}">
        <p14:creationId xmlns:p14="http://schemas.microsoft.com/office/powerpoint/2010/main" val="404222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</TotalTime>
  <Words>202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81</cp:revision>
  <dcterms:created xsi:type="dcterms:W3CDTF">2017-01-19T20:47:16Z</dcterms:created>
  <dcterms:modified xsi:type="dcterms:W3CDTF">2023-05-17T13:23:54Z</dcterms:modified>
</cp:coreProperties>
</file>