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764" y="108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107922"/>
              </p:ext>
            </p:extLst>
          </p:nvPr>
        </p:nvGraphicFramePr>
        <p:xfrm>
          <a:off x="0" y="637412"/>
          <a:ext cx="2316480" cy="8963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975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92505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40268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097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白坑村基本資料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097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319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0976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940645">
                <a:tc gridSpan="2"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白坑村村長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kumimoji="0" lang="zh-HK" altLang="zh-TW" sz="11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許智哲</a:t>
                      </a:r>
                      <a:endParaRPr kumimoji="0" lang="zh-TW" altLang="en-US" sz="1100" kern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:0937-309-939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kumimoji="0" lang="zh-TW" altLang="en-US" sz="11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kumimoji="0" lang="en-US" altLang="zh-TW" sz="1100" kern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:06-9922430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湖西分駐所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:06-9921022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kumimoji="0" lang="zh-TW" altLang="en-US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kumimoji="0"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0976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1100208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01600" indent="-101600" algn="just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0976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92383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白坑社區活動中心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Tx/>
                        <a:buNone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湖西鄉白坑村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1-3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:06-9921025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77255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湖西國中</a:t>
                      </a: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kumimoji="0"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、海嘯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:150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湖西鄉湖西村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43-1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:06-9921929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27505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982273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111565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36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澎湖縣湖西鄉白坑村簡易疏散避難圖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C:\Users\Administrator\Desktop\未命名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732" y="644452"/>
            <a:ext cx="10463868" cy="7329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985" y="8062331"/>
            <a:ext cx="908050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243" y="6250638"/>
            <a:ext cx="908050" cy="73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8084" y="6785340"/>
            <a:ext cx="4552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6684809" y="5718086"/>
            <a:ext cx="317587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1158" y="2153702"/>
            <a:ext cx="4572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9366544" y="2650193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白坑社區活動中心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89142">
            <a:off x="8576153" y="4471669"/>
            <a:ext cx="1358408" cy="476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9279773" y="6948997"/>
            <a:ext cx="146706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湖西分駐所</a:t>
            </a:r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711" y="6849216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文字方塊 9"/>
          <p:cNvSpPr txBox="1"/>
          <p:nvPr/>
        </p:nvSpPr>
        <p:spPr>
          <a:xfrm>
            <a:off x="10747136" y="7304230"/>
            <a:ext cx="17235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湖西鄉衛生所</a:t>
            </a:r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539" y="6034996"/>
            <a:ext cx="1134405" cy="817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60407" y="70500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字方塊 10"/>
          <p:cNvSpPr txBox="1"/>
          <p:nvPr/>
        </p:nvSpPr>
        <p:spPr>
          <a:xfrm>
            <a:off x="7474612" y="2881025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白坑村</a:t>
            </a:r>
          </a:p>
        </p:txBody>
      </p:sp>
      <p:pic>
        <p:nvPicPr>
          <p:cNvPr id="35" name="Picture 5" descr="警察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07" y="646381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6" name="直線單箭頭接點 35"/>
          <p:cNvCxnSpPr>
            <a:stCxn id="3" idx="2"/>
            <a:endCxn id="1031" idx="0"/>
          </p:cNvCxnSpPr>
          <p:nvPr/>
        </p:nvCxnSpPr>
        <p:spPr>
          <a:xfrm flipH="1">
            <a:off x="8265731" y="6425972"/>
            <a:ext cx="7013" cy="35936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467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</TotalTime>
  <Words>291</Words>
  <Application>Microsoft Office PowerPoint</Application>
  <PresentationFormat>A3 紙張 (297x420 公釐)</PresentationFormat>
  <Paragraphs>60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52</cp:revision>
  <dcterms:created xsi:type="dcterms:W3CDTF">2017-01-19T19:49:07Z</dcterms:created>
  <dcterms:modified xsi:type="dcterms:W3CDTF">2025-09-18T07:09:18Z</dcterms:modified>
</cp:coreProperties>
</file>