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8" r:id="rId3"/>
    <p:sldId id="273" r:id="rId4"/>
    <p:sldId id="268" r:id="rId5"/>
    <p:sldId id="269" r:id="rId6"/>
    <p:sldId id="259" r:id="rId7"/>
    <p:sldId id="270" r:id="rId8"/>
    <p:sldId id="271" r:id="rId9"/>
    <p:sldId id="274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0409" autoAdjust="0"/>
  </p:normalViewPr>
  <p:slideViewPr>
    <p:cSldViewPr showGuides="1">
      <p:cViewPr>
        <p:scale>
          <a:sx n="111" d="100"/>
          <a:sy n="111" d="100"/>
        </p:scale>
        <p:origin x="-1644" y="-54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11157-34CD-4BB8-AA07-524960116922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203AA-697E-416E-9E33-B8E8C90DCB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6323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916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3391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6677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6229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373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898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008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0169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583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30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072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41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224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214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3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.google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meet.google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5536" y="3501008"/>
            <a:ext cx="8424936" cy="1752600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Hangouts Meet</a:t>
            </a:r>
          </a:p>
          <a:p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雲端視訊會議室</a:t>
            </a:r>
            <a:endParaRPr lang="en-US" altLang="zh-TW" sz="40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簡易</a:t>
            </a: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</a:t>
            </a:r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en-US" altLang="zh-TW" sz="40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電腦版</a:t>
            </a:r>
            <a:r>
              <a:rPr lang="en-US" altLang="zh-TW" sz="4000" b="1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C:\Users\CFT\Pictures\澎湖縣政府標誌\縣徽-透明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1196752"/>
            <a:ext cx="18573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83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283968" y="1268760"/>
            <a:ext cx="4464496" cy="4680520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Hangouts 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Meet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雲端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視訊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會議需由會議建立者發送會議召開資訊，提供會議連結點給與會者加入。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與會</a:t>
            </a:r>
            <a:r>
              <a:rPr lang="zh-TW" altLang="en-US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者可點擊訊息</a:t>
            </a:r>
            <a:r>
              <a:rPr lang="zh-TW" altLang="en-US" sz="2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中的連結</a:t>
            </a:r>
            <a:r>
              <a:rPr lang="zh-TW" altLang="en-US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網址，運用個人電腦或行動裝置加入會議。</a:t>
            </a:r>
            <a:endParaRPr lang="en-US" altLang="zh-TW" sz="26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行動裝置尚未安裝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</a:t>
            </a:r>
            <a:r>
              <a:rPr lang="en-US" altLang="zh-TW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Hangouts 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Meet </a:t>
            </a: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程式者，必須先完成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安裝程序。</a:t>
            </a:r>
            <a:endParaRPr lang="en-US" altLang="zh-TW" sz="2600" b="1" spc="-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380152" y="368732"/>
            <a:ext cx="6208072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會議方式－連結網址登入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0" r="-13091" b="26501"/>
          <a:stretch/>
        </p:blipFill>
        <p:spPr>
          <a:xfrm>
            <a:off x="395536" y="1268760"/>
            <a:ext cx="4175854" cy="475252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24468" y="2060848"/>
            <a:ext cx="2683436" cy="12241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95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380152" y="368732"/>
            <a:ext cx="5343976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－問題排除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9287"/>
            <a:ext cx="49530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251520" y="3405627"/>
            <a:ext cx="2360528" cy="5661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5076056" y="1268760"/>
            <a:ext cx="3960440" cy="4752528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just">
              <a:lnSpc>
                <a:spcPts val="304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加入會議過程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中，無法直接透過點擊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連結網址加入，請至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meet.google.com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內點擊加入或發起會議欄位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其會議代碼為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會議連結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網址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https://meet.google.com/</a:t>
            </a:r>
            <a:r>
              <a:rPr lang="en-US" altLang="zh-TW" sz="2400" b="1" u="sng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XXX-XXXX-XXX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方英文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字串（以例以</a:t>
            </a:r>
            <a:r>
              <a:rPr lang="en-US" altLang="zh-TW" sz="2400" b="1" u="sng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95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5724128" y="1290389"/>
            <a:ext cx="3168352" cy="4836263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本範例是以電腦版本為例。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加入會議則須使用瀏覽器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建議使用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chrome</a:t>
            </a:r>
          </a:p>
          <a:p>
            <a:pPr marL="432000" indent="0" algn="just">
              <a:buNone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6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firefox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網址列輸入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https://meet.google.com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buNone/>
            </a:pPr>
            <a:endParaRPr lang="en-US" altLang="zh-TW" sz="2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380152" y="368732"/>
            <a:ext cx="628008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電腦版建立或登入會議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31377" y="1988840"/>
            <a:ext cx="350719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3" b="4172"/>
          <a:stretch/>
        </p:blipFill>
        <p:spPr bwMode="auto">
          <a:xfrm>
            <a:off x="179512" y="1290389"/>
            <a:ext cx="5456396" cy="4730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3275856" y="3403810"/>
            <a:ext cx="2046248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99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 10"/>
          <p:cNvSpPr/>
          <p:nvPr/>
        </p:nvSpPr>
        <p:spPr>
          <a:xfrm>
            <a:off x="380152" y="260648"/>
            <a:ext cx="6064056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版建立或登入會議方式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5" b="15639"/>
          <a:stretch/>
        </p:blipFill>
        <p:spPr bwMode="auto">
          <a:xfrm>
            <a:off x="507747" y="1016732"/>
            <a:ext cx="7996883" cy="335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353836" y="4509120"/>
            <a:ext cx="8368312" cy="1800200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建立會議請直接輸入</a:t>
            </a:r>
            <a:r>
              <a:rPr lang="zh-TW" altLang="en-US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單位名稱</a:t>
            </a:r>
            <a:r>
              <a:rPr lang="en-US" altLang="zh-TW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姓名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不支援</a:t>
            </a:r>
            <a:r>
              <a:rPr lang="zh-TW" altLang="en-US" sz="2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中文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加入會議則直接輸入會議代碼，</a:t>
            </a:r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代碼為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會議連結網址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https://meet.google.com/</a:t>
            </a:r>
            <a:r>
              <a:rPr lang="en-US" altLang="zh-TW" sz="24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XXX-XXXX-XXX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之後方英文字串。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19872" y="2852936"/>
            <a:ext cx="2144504" cy="4454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7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2"/>
          <p:cNvSpPr txBox="1">
            <a:spLocks/>
          </p:cNvSpPr>
          <p:nvPr/>
        </p:nvSpPr>
        <p:spPr>
          <a:xfrm>
            <a:off x="6622091" y="1423960"/>
            <a:ext cx="2376264" cy="4536504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600"/>
              </a:lnSpc>
              <a:spcBef>
                <a:spcPts val="300"/>
              </a:spcBef>
              <a:buNone/>
            </a:pP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進入後如有安裝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麥克風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視訊鏡頭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，可在這裡測試，測試完畢即可點選立即加入開啟視訊會議。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26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麥克風：與會者可將聲音傳送出去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（黑底為開啟、紅底為關閉）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26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攝影機：與會者可將影像傳送出去</a:t>
            </a:r>
            <a:r>
              <a:rPr lang="zh-TW" altLang="en-US" sz="1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（黑底為開啟、紅底為關閉） 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lnSpc>
                <a:spcPts val="3600"/>
              </a:lnSpc>
              <a:spcBef>
                <a:spcPts val="300"/>
              </a:spcBef>
              <a:buNone/>
            </a:pP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80152" y="368732"/>
            <a:ext cx="6136064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電腦版建立或登入會議方式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5" r="529" b="9076"/>
          <a:stretch/>
        </p:blipFill>
        <p:spPr bwMode="auto">
          <a:xfrm>
            <a:off x="238907" y="1423960"/>
            <a:ext cx="6264695" cy="3948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2267744" y="4149080"/>
            <a:ext cx="720080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3943178" y="3501008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02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70" b="23868"/>
          <a:stretch/>
        </p:blipFill>
        <p:spPr bwMode="auto">
          <a:xfrm>
            <a:off x="179511" y="1254519"/>
            <a:ext cx="6005807" cy="1906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內容版面配置區 2"/>
          <p:cNvSpPr txBox="1">
            <a:spLocks/>
          </p:cNvSpPr>
          <p:nvPr/>
        </p:nvSpPr>
        <p:spPr>
          <a:xfrm>
            <a:off x="6300193" y="1268759"/>
            <a:ext cx="2520279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3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請點擊右方畫面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要求加入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，需等候會議管理者核准加入，等待過程中，會出現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正在要求加入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訊息。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如未獲加入，請再另行通知會議管理者。</a:t>
            </a:r>
            <a:endParaRPr lang="en-US" altLang="zh-TW" sz="20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lnSpc>
                <a:spcPts val="3000"/>
              </a:lnSpc>
              <a:spcBef>
                <a:spcPts val="300"/>
              </a:spcBef>
              <a:buNone/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78308" y="404664"/>
            <a:ext cx="2160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加入會議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23728" y="2780928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3779912" y="2132856"/>
            <a:ext cx="531660" cy="21010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5" t="35089" r="25379" b="22426"/>
          <a:stretch/>
        </p:blipFill>
        <p:spPr bwMode="auto">
          <a:xfrm>
            <a:off x="179512" y="3647694"/>
            <a:ext cx="6005807" cy="256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向下箭號 2"/>
          <p:cNvSpPr/>
          <p:nvPr/>
        </p:nvSpPr>
        <p:spPr>
          <a:xfrm>
            <a:off x="2449458" y="3209236"/>
            <a:ext cx="73754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27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57179"/>
            <a:ext cx="6261154" cy="404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5508104" y="1333240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6444208" y="1150143"/>
            <a:ext cx="2376264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4300"/>
              </a:lnSpc>
              <a:spcBef>
                <a:spcPts val="300"/>
              </a:spcBef>
              <a:buNone/>
            </a:pP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進入會議後，點擊右上方畫面方格即可觀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其他與會者的影像畫面。</a:t>
            </a:r>
            <a:endParaRPr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lnSpc>
                <a:spcPts val="4300"/>
              </a:lnSpc>
              <a:spcBef>
                <a:spcPts val="300"/>
              </a:spcBef>
              <a:buNone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需做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簡報時，點擊右下方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立即簡報按鈕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80152" y="368732"/>
            <a:ext cx="3168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開始進行會議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80112" y="5106264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96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467544" y="260648"/>
            <a:ext cx="216024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簡報投影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37830"/>
            <a:ext cx="5163502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"/>
          <a:stretch/>
        </p:blipFill>
        <p:spPr bwMode="auto">
          <a:xfrm>
            <a:off x="306654" y="3933056"/>
            <a:ext cx="4675666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779912" y="6021288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95536" y="4365104"/>
            <a:ext cx="2880320" cy="16561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4067944" y="2780927"/>
            <a:ext cx="1008112" cy="2314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向下箭號 5"/>
          <p:cNvSpPr/>
          <p:nvPr/>
        </p:nvSpPr>
        <p:spPr>
          <a:xfrm>
            <a:off x="2195736" y="3700080"/>
            <a:ext cx="576064" cy="3049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5724128" y="836712"/>
            <a:ext cx="2376264" cy="5472608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4300"/>
              </a:lnSpc>
              <a:spcBef>
                <a:spcPts val="300"/>
              </a:spcBef>
              <a:buNone/>
            </a:pP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點擊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立即簡報按鈕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，選擇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你整個畫面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選項，則出現分享整個螢幕畫面視窗，點擊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畫面及分享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，即可讓會議者看到報告者簡報畫面。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84104373"/>
      </p:ext>
    </p:extLst>
  </p:cSld>
  <p:clrMapOvr>
    <a:masterClrMapping/>
  </p:clrMapOvr>
</p:sld>
</file>

<file path=ppt/theme/theme1.xml><?xml version="1.0" encoding="utf-8"?>
<a:theme xmlns:a="http://schemas.openxmlformats.org/drawingml/2006/main" name="行政處_簡報範例_淡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行政處_簡報範例_淡</Template>
  <TotalTime>945</TotalTime>
  <Words>413</Words>
  <Application>Microsoft Office PowerPoint</Application>
  <PresentationFormat>如螢幕大小 (4:3)</PresentationFormat>
  <Paragraphs>32</Paragraphs>
  <Slides>9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行政處_簡報範例_淡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陳富宗</dc:creator>
  <cp:lastModifiedBy>林文豪</cp:lastModifiedBy>
  <cp:revision>68</cp:revision>
  <dcterms:created xsi:type="dcterms:W3CDTF">2014-12-24T14:55:00Z</dcterms:created>
  <dcterms:modified xsi:type="dcterms:W3CDTF">2020-04-17T08:24:47Z</dcterms:modified>
</cp:coreProperties>
</file>