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683" autoAdjust="0"/>
    <p:restoredTop sz="94660"/>
  </p:normalViewPr>
  <p:slideViewPr>
    <p:cSldViewPr snapToGrid="0" showGuides="1">
      <p:cViewPr>
        <p:scale>
          <a:sx n="71" d="100"/>
          <a:sy n="71" d="100"/>
        </p:scale>
        <p:origin x="1476" y="54"/>
      </p:cViewPr>
      <p:guideLst>
        <p:guide orient="horz" pos="4032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>
            <a:extLst>
              <a:ext uri="{FF2B5EF4-FFF2-40B4-BE49-F238E27FC236}">
                <a16:creationId xmlns:a16="http://schemas.microsoft.com/office/drawing/2014/main" id="{5D74B331-4E3D-1458-948E-8955CDDB7A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284" t="9126" r="28323" b="5713"/>
          <a:stretch/>
        </p:blipFill>
        <p:spPr>
          <a:xfrm>
            <a:off x="2484288" y="849086"/>
            <a:ext cx="7116908" cy="10859817"/>
          </a:xfrm>
          <a:prstGeom prst="rect">
            <a:avLst/>
          </a:prstGeom>
        </p:spPr>
      </p:pic>
      <p:sp>
        <p:nvSpPr>
          <p:cNvPr id="21" name="文字方塊 60"/>
          <p:cNvSpPr txBox="1">
            <a:spLocks noChangeArrowheads="1"/>
          </p:cNvSpPr>
          <p:nvPr/>
        </p:nvSpPr>
        <p:spPr bwMode="auto">
          <a:xfrm>
            <a:off x="4519214" y="4230555"/>
            <a:ext cx="2247507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Zhongzheng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Elementary School</a:t>
            </a:r>
          </a:p>
        </p:txBody>
      </p:sp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406992" y="768997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字方塊 61"/>
          <p:cNvSpPr txBox="1">
            <a:spLocks noChangeArrowheads="1"/>
          </p:cNvSpPr>
          <p:nvPr/>
        </p:nvSpPr>
        <p:spPr bwMode="auto">
          <a:xfrm>
            <a:off x="5715495" y="6518662"/>
            <a:ext cx="2206393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Fuxing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4" name="文字方塊 60"/>
          <p:cNvSpPr txBox="1">
            <a:spLocks noChangeArrowheads="1"/>
          </p:cNvSpPr>
          <p:nvPr/>
        </p:nvSpPr>
        <p:spPr bwMode="auto">
          <a:xfrm>
            <a:off x="4006667" y="2419495"/>
            <a:ext cx="3454740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Penghu County Government Police Bureau</a:t>
            </a:r>
          </a:p>
        </p:txBody>
      </p:sp>
      <p:sp>
        <p:nvSpPr>
          <p:cNvPr id="26" name="向右箭號 58"/>
          <p:cNvSpPr>
            <a:spLocks noChangeAspect="1"/>
          </p:cNvSpPr>
          <p:nvPr/>
        </p:nvSpPr>
        <p:spPr bwMode="auto">
          <a:xfrm rot="18004049">
            <a:off x="2395422" y="7648447"/>
            <a:ext cx="1702974" cy="435563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32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6023" y="5291334"/>
            <a:ext cx="452331" cy="4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1629025"/>
              </p:ext>
            </p:extLst>
          </p:nvPr>
        </p:nvGraphicFramePr>
        <p:xfrm>
          <a:off x="0" y="0"/>
          <a:ext cx="9601200" cy="8490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49086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Fuxing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9190785"/>
              </p:ext>
            </p:extLst>
          </p:nvPr>
        </p:nvGraphicFramePr>
        <p:xfrm>
          <a:off x="-2" y="855345"/>
          <a:ext cx="2487153" cy="108652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4876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6822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2665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31266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1771771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 </a:t>
                      </a:r>
                    </a:p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Qiming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TEL:06-9272541</a:t>
                      </a:r>
                    </a:p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en-US" altLang="zh-TW" sz="1200" u="non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TEL:06-9272137</a:t>
                      </a:r>
                      <a:endParaRPr lang="en-US" altLang="zh-TW" sz="1200" u="non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31266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490983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</a:t>
                      </a:r>
                      <a:r>
                        <a:rPr lang="en-US" altLang="zh-TW" sz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:Stay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away from low-lying area or go </a:t>
                      </a:r>
                      <a:r>
                        <a:rPr lang="en-US" altLang="zh-TW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 evacuation shelter.</a:t>
                      </a:r>
                      <a:endParaRPr lang="zh-TW" altLang="en-US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</a:t>
                      </a:r>
                      <a:r>
                        <a:rPr lang="en-US" altLang="zh-TW" sz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:Go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 open space or </a:t>
                      </a:r>
                      <a:r>
                        <a:rPr lang="en-US" altLang="zh-TW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evacuation shelter</a:t>
                      </a:r>
                      <a:r>
                        <a:rPr lang="en-US" altLang="zh-TW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.</a:t>
                      </a:r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</a:t>
                      </a:r>
                      <a:r>
                        <a:rPr lang="en-US" altLang="zh-TW" sz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:Stay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31266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736206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Zhongzheng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Elementary 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725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7725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150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7725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38,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Minsheng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Rd.,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77259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06-9272758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77259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zh-TW" altLang="en-US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Elementary</a:t>
                      </a:r>
                    </a:p>
                    <a:p>
                      <a:pPr marL="0" marR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77259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77259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100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77259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2,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Mingyuan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Rd.,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76442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06-9272165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52110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2023 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5927931"/>
              </p:ext>
            </p:extLst>
          </p:nvPr>
        </p:nvGraphicFramePr>
        <p:xfrm>
          <a:off x="-2" y="11715961"/>
          <a:ext cx="9601202" cy="10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127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352675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847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24075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0175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701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327923" y="12024422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332489" y="12660910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332489" y="12393396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329" y="12583901"/>
            <a:ext cx="333338" cy="17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358" y="12292842"/>
            <a:ext cx="237600" cy="207176"/>
          </a:xfrm>
          <a:prstGeom prst="rect">
            <a:avLst/>
          </a:prstGeom>
        </p:spPr>
      </p:pic>
      <p:pic>
        <p:nvPicPr>
          <p:cNvPr id="40" name="圖片 3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986" y="12548275"/>
            <a:ext cx="230506" cy="230506"/>
          </a:xfrm>
          <a:prstGeom prst="rect">
            <a:avLst/>
          </a:prstGeom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867" y="12006228"/>
            <a:ext cx="237600" cy="23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892" y="12000023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80" y="12005266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51" y="12277398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文字方塊 47"/>
          <p:cNvSpPr txBox="1"/>
          <p:nvPr/>
        </p:nvSpPr>
        <p:spPr>
          <a:xfrm>
            <a:off x="3740270" y="8319910"/>
            <a:ext cx="3401187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Penghu Hospital, Ministry of Health and Welfare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52" name="文字方塊 51"/>
          <p:cNvSpPr txBox="1"/>
          <p:nvPr/>
        </p:nvSpPr>
        <p:spPr>
          <a:xfrm>
            <a:off x="3620764" y="5536704"/>
            <a:ext cx="1198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TW" altLang="en-US" dirty="0"/>
          </a:p>
        </p:txBody>
      </p:sp>
      <p:sp>
        <p:nvSpPr>
          <p:cNvPr id="54" name="文字方塊 53"/>
          <p:cNvSpPr txBox="1"/>
          <p:nvPr/>
        </p:nvSpPr>
        <p:spPr>
          <a:xfrm>
            <a:off x="2524029" y="6342453"/>
            <a:ext cx="165031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Guanyinting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6404663" y="3206516"/>
            <a:ext cx="3039032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The first Health Center of </a:t>
            </a:r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Mangong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City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55" name="Picture 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2170" y="3160893"/>
            <a:ext cx="5326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" name="Picture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2026" y="5850504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2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178" y="9056530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105" y="3943136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8" name="文字方塊 77"/>
          <p:cNvSpPr txBox="1"/>
          <p:nvPr/>
        </p:nvSpPr>
        <p:spPr>
          <a:xfrm>
            <a:off x="3217946" y="3568893"/>
            <a:ext cx="184566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Xiangdui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Park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79" name="Picture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9397" y="3982066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9233" y="5837225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2296" y="5837225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0837" y="5839070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9233" y="8707070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881" y="8707070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8664" y="870237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01322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284018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136" y="12558257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661" y="4953973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3" descr="D:\邱老師的資料\澎湖防災(107~111)\防災圖資\六鄉(市)96村里簡易疏散避難圖-10801\英文版\參考資料\適用地震災害.jpg"/>
          <p:cNvPicPr>
            <a:picLocks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2531" y="4953973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4" descr="D:\邱老師的資料\澎湖防災(107~111)\防災圖資\六鄉(市)96村里簡易疏散避難圖-10801\英文版\參考資料\適用水災災害.jpg"/>
          <p:cNvPicPr>
            <a:picLocks noChangeArrowheads="1"/>
          </p:cNvPicPr>
          <p:nvPr/>
        </p:nvPicPr>
        <p:blipFill>
          <a:blip r:embed="rId19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2023" y="4955034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文字方塊 60">
            <a:extLst>
              <a:ext uri="{FF2B5EF4-FFF2-40B4-BE49-F238E27FC236}">
                <a16:creationId xmlns:a16="http://schemas.microsoft.com/office/drawing/2014/main" id="{C0210B6B-0623-57CD-E9E7-A86557FF8E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7269" y="1422356"/>
            <a:ext cx="2408796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Magong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Elementary School</a:t>
            </a:r>
          </a:p>
        </p:txBody>
      </p:sp>
      <p:pic>
        <p:nvPicPr>
          <p:cNvPr id="18" name="Picture 4" descr="C:\Users\user\Desktop\防災圖示-室內.jpg">
            <a:extLst>
              <a:ext uri="{FF2B5EF4-FFF2-40B4-BE49-F238E27FC236}">
                <a16:creationId xmlns:a16="http://schemas.microsoft.com/office/drawing/2014/main" id="{225231C8-4B22-25D4-8BBD-343CDAD18B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5933" y="2152117"/>
            <a:ext cx="452331" cy="4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64857E0C-9083-122D-5435-823E10090838}"/>
              </a:ext>
            </a:extLst>
          </p:cNvPr>
          <p:cNvPicPr>
            <a:picLocks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6493" y="2647193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EFAE427C-D365-ABDA-8AC1-9ECD68926B15}"/>
              </a:ext>
            </a:extLst>
          </p:cNvPr>
          <p:cNvPicPr>
            <a:picLocks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9363" y="2647193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7B131CEE-89F8-0F4B-0C2D-29F26FE215BB}"/>
              </a:ext>
            </a:extLst>
          </p:cNvPr>
          <p:cNvPicPr>
            <a:picLocks noChangeArrowheads="1"/>
          </p:cNvPicPr>
          <p:nvPr/>
        </p:nvPicPr>
        <p:blipFill>
          <a:blip r:embed="rId19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8855" y="2648254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5081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1245</TotalTime>
  <Words>218</Words>
  <Application>Microsoft Office PowerPoint</Application>
  <PresentationFormat>A3 紙張 (297x420 公釐)</PresentationFormat>
  <Paragraphs>58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love05282000@gmail.com</cp:lastModifiedBy>
  <cp:revision>127</cp:revision>
  <dcterms:created xsi:type="dcterms:W3CDTF">2017-01-19T20:47:16Z</dcterms:created>
  <dcterms:modified xsi:type="dcterms:W3CDTF">2023-05-17T13:21:53Z</dcterms:modified>
</cp:coreProperties>
</file>