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740" autoAdjust="0"/>
  </p:normalViewPr>
  <p:slideViewPr>
    <p:cSldViewPr snapToGrid="0" showGuides="1">
      <p:cViewPr>
        <p:scale>
          <a:sx n="106" d="100"/>
          <a:sy n="106" d="100"/>
        </p:scale>
        <p:origin x="588" y="-165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754998"/>
              </p:ext>
            </p:extLst>
          </p:nvPr>
        </p:nvGraphicFramePr>
        <p:xfrm>
          <a:off x="0" y="627048"/>
          <a:ext cx="2316480" cy="8974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70280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40168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0898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青螺村基本資料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0898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253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0898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940210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青螺村村長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李玉立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:0916-050-091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:06-9922879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0898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09996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898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772160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湖西國中</a:t>
                      </a:r>
                    </a:p>
                    <a:p>
                      <a:pPr marL="0" marR="0" lvl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風災、水災、震災、海嘯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湖西鄉湖西村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43-1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:06-9921929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94021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青螺村活動中心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:35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青螺村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1-1</a:t>
                      </a: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16705"/>
                  </a:ext>
                </a:extLst>
              </a:tr>
              <a:tr h="27499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87486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858260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澎湖縣湖西鄉青螺村簡易疏散避難圖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23" y="6107768"/>
            <a:ext cx="900000" cy="682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 descr="C:\Users\Administrator\Desktop\未命名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549" y="647760"/>
            <a:ext cx="10462207" cy="732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5689458" y="6295314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559" y="7263879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44495" y="71714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6634486" y="1265578"/>
            <a:ext cx="1146468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青螺村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9179" y="2325053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文字方塊 17"/>
          <p:cNvSpPr txBox="1"/>
          <p:nvPr/>
        </p:nvSpPr>
        <p:spPr>
          <a:xfrm>
            <a:off x="4937983" y="2808699"/>
            <a:ext cx="24064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青螺村活動中心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42539">
            <a:off x="8390989" y="5125157"/>
            <a:ext cx="507760" cy="95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48609">
            <a:off x="7605719" y="2546734"/>
            <a:ext cx="826953" cy="987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直線單箭頭接點 19"/>
          <p:cNvCxnSpPr>
            <a:endCxn id="1031" idx="0"/>
          </p:cNvCxnSpPr>
          <p:nvPr/>
        </p:nvCxnSpPr>
        <p:spPr>
          <a:xfrm>
            <a:off x="8186206" y="7031679"/>
            <a:ext cx="0" cy="232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字方塊 24"/>
          <p:cNvSpPr txBox="1"/>
          <p:nvPr/>
        </p:nvSpPr>
        <p:spPr>
          <a:xfrm>
            <a:off x="8914366" y="6449202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湖西分駐所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26" name="Picture 2" descr="D:\邱老師的資料\澎湖防災(104~106)\防災看板\現勘照片\1040706湖西現勘\青螺村活動中心\DSC03201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370" y="7974597"/>
            <a:ext cx="900000" cy="67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警察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814" y="690161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749">
            <a:off x="9984842" y="6785173"/>
            <a:ext cx="684924" cy="62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0258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281</TotalTime>
  <Words>276</Words>
  <Application>Microsoft Office PowerPoint</Application>
  <PresentationFormat>A3 紙張 (297x420 公釐)</PresentationFormat>
  <Paragraphs>59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58</cp:revision>
  <dcterms:created xsi:type="dcterms:W3CDTF">2017-01-19T19:49:07Z</dcterms:created>
  <dcterms:modified xsi:type="dcterms:W3CDTF">2025-09-17T05:32:06Z</dcterms:modified>
</cp:coreProperties>
</file>