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-72" y="5928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193" y="1197546"/>
            <a:ext cx="7106011" cy="10404413"/>
          </a:xfrm>
          <a:prstGeom prst="rect">
            <a:avLst/>
          </a:prstGeom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57252" y="1256880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6313585" y="7349034"/>
            <a:ext cx="155946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石泉里</a:t>
            </a: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6799986" y="10389568"/>
            <a:ext cx="2304201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石泉社區活動中心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5403544" y="2158638"/>
            <a:ext cx="2348800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石泉國小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20642805">
            <a:off x="4818506" y="10903008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7" name="向右箭號 58"/>
          <p:cNvSpPr>
            <a:spLocks noChangeAspect="1"/>
          </p:cNvSpPr>
          <p:nvPr/>
        </p:nvSpPr>
        <p:spPr bwMode="auto">
          <a:xfrm rot="16944588">
            <a:off x="6808163" y="5943238"/>
            <a:ext cx="912849" cy="257890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451838"/>
              </p:ext>
            </p:extLst>
          </p:nvPr>
        </p:nvGraphicFramePr>
        <p:xfrm>
          <a:off x="4" y="153"/>
          <a:ext cx="9601200" cy="1199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119999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40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澎湖縣馬公市石泉里簡易疏散避難圖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168709"/>
              </p:ext>
            </p:extLst>
          </p:nvPr>
        </p:nvGraphicFramePr>
        <p:xfrm>
          <a:off x="1" y="1198398"/>
          <a:ext cx="2481944" cy="10413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1944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</a:tblGrid>
              <a:tr h="46909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429669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石泉里基本資料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4548126"/>
                  </a:ext>
                </a:extLst>
              </a:tr>
              <a:tr h="39445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3302</a:t>
                      </a:r>
                      <a:r>
                        <a:rPr lang="zh-TW" altLang="en-US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99741734"/>
                  </a:ext>
                </a:extLst>
              </a:tr>
              <a:tr h="360839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2039743">
                <a:tc>
                  <a:txBody>
                    <a:bodyPr/>
                    <a:lstStyle/>
                    <a:p>
                      <a:pPr algn="just" eaLnBrk="1" hangingPunct="1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 eaLnBrk="1" hangingPunct="1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 eaLnBrk="1" hangingPunct="1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 eaLnBrk="1" hangingPunct="1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石泉里里長 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陳召君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:0934-080-691</a:t>
                      </a:r>
                    </a:p>
                    <a:p>
                      <a:pPr algn="just" eaLnBrk="1" hangingPunct="1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文澳派出所</a:t>
                      </a:r>
                    </a:p>
                    <a:p>
                      <a:pPr algn="just" eaLnBrk="1" hangingPunct="1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:06-9214622</a:t>
                      </a:r>
                    </a:p>
                    <a:p>
                      <a:pPr algn="just" eaLnBrk="1" hangingPunct="1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 eaLnBrk="1" hangingPunct="1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36627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189468">
                <a:tc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30499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1409062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石泉國小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馬公市石泉里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:06-9210228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45300454"/>
                  </a:ext>
                </a:extLst>
              </a:tr>
              <a:tr h="846066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81624504"/>
                  </a:ext>
                </a:extLst>
              </a:tr>
              <a:tr h="1409062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石泉社區活動中心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:240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馬公市石泉里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32-1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:06-9212101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22495462"/>
                  </a:ext>
                </a:extLst>
              </a:tr>
              <a:tr h="830721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62260515"/>
                  </a:ext>
                </a:extLst>
              </a:tr>
              <a:tr h="363653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kumimoji="0" lang="zh-TW" altLang="en-US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956042"/>
              </p:ext>
            </p:extLst>
          </p:nvPr>
        </p:nvGraphicFramePr>
        <p:xfrm>
          <a:off x="2" y="11611833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7" y="12010378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8" y="1265203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8" y="12384518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4" y="-1047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156" y="11990915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250px-Star_of_life2_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057" y="12002492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圖形1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586" y="12547473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警察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988" y="1227532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圖示-直升機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169" y="12565632"/>
            <a:ext cx="336000" cy="1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公園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19" y="11995739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289" y="12276476"/>
            <a:ext cx="235516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593" y="2267794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585" y="1051095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邱老師的資料\澎湖防災(100~102)\澎湖訪視調查\馬公市1000822\石泉里活動中心\P1140241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50" y="10433001"/>
            <a:ext cx="1080000" cy="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邱老師的資料\澎湖防災(100~102)\澎湖訪視調查\馬公市1000823\石泉國小\P1140389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93" y="8181975"/>
            <a:ext cx="1080000" cy="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</TotalTime>
  <Words>258</Words>
  <Application>Microsoft Office PowerPoint</Application>
  <PresentationFormat>A3 紙張 (297x420 公釐)</PresentationFormat>
  <Paragraphs>55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37</cp:revision>
  <dcterms:created xsi:type="dcterms:W3CDTF">2017-01-19T20:47:16Z</dcterms:created>
  <dcterms:modified xsi:type="dcterms:W3CDTF">2023-02-01T02:42:43Z</dcterms:modified>
</cp:coreProperties>
</file>