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1536" y="8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9A6EEC8-8B45-82A7-DC05-84D32E3A5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84" t="9126" r="28323" b="5713"/>
          <a:stretch/>
        </p:blipFill>
        <p:spPr>
          <a:xfrm>
            <a:off x="2484288" y="849086"/>
            <a:ext cx="7116908" cy="10859817"/>
          </a:xfrm>
          <a:prstGeom prst="rect">
            <a:avLst/>
          </a:prstGeom>
        </p:spPr>
      </p:pic>
      <p:sp>
        <p:nvSpPr>
          <p:cNvPr id="7" name="文字方塊 60">
            <a:extLst>
              <a:ext uri="{FF2B5EF4-FFF2-40B4-BE49-F238E27FC236}">
                <a16:creationId xmlns:a16="http://schemas.microsoft.com/office/drawing/2014/main" id="{58500030-D153-272D-721D-B1BDBDAC1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214" y="4230555"/>
            <a:ext cx="224750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19" name="文字方塊 60">
            <a:extLst>
              <a:ext uri="{FF2B5EF4-FFF2-40B4-BE49-F238E27FC236}">
                <a16:creationId xmlns:a16="http://schemas.microsoft.com/office/drawing/2014/main" id="{96B35DF2-1236-308D-B9D6-35DBC7924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6667" y="2419495"/>
            <a:ext cx="34547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0" name="向右箭號 58">
            <a:extLst>
              <a:ext uri="{FF2B5EF4-FFF2-40B4-BE49-F238E27FC236}">
                <a16:creationId xmlns:a16="http://schemas.microsoft.com/office/drawing/2014/main" id="{544B0BC7-1153-4AC5-999D-093AF0EED6E1}"/>
              </a:ext>
            </a:extLst>
          </p:cNvPr>
          <p:cNvSpPr>
            <a:spLocks noChangeAspect="1"/>
          </p:cNvSpPr>
          <p:nvPr/>
        </p:nvSpPr>
        <p:spPr bwMode="auto">
          <a:xfrm rot="18004049">
            <a:off x="2395422" y="7648447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4" descr="C:\Users\user\Desktop\防災圖示-室內.jpg">
            <a:extLst>
              <a:ext uri="{FF2B5EF4-FFF2-40B4-BE49-F238E27FC236}">
                <a16:creationId xmlns:a16="http://schemas.microsoft.com/office/drawing/2014/main" id="{A42DA0C3-7102-403B-BCC9-9F4FF0734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23" y="5291334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字方塊 34">
            <a:extLst>
              <a:ext uri="{FF2B5EF4-FFF2-40B4-BE49-F238E27FC236}">
                <a16:creationId xmlns:a16="http://schemas.microsoft.com/office/drawing/2014/main" id="{4B7BEC47-7690-0CF4-7514-3315E4A883D1}"/>
              </a:ext>
            </a:extLst>
          </p:cNvPr>
          <p:cNvSpPr txBox="1"/>
          <p:nvPr/>
        </p:nvSpPr>
        <p:spPr>
          <a:xfrm>
            <a:off x="3740270" y="8319910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AF1DBF5B-5497-1D78-7D3C-8DDBD6AAB434}"/>
              </a:ext>
            </a:extLst>
          </p:cNvPr>
          <p:cNvSpPr txBox="1"/>
          <p:nvPr/>
        </p:nvSpPr>
        <p:spPr>
          <a:xfrm>
            <a:off x="3620764" y="5536704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8AFDA3A7-2986-A3A8-45ED-CC6ECD463861}"/>
              </a:ext>
            </a:extLst>
          </p:cNvPr>
          <p:cNvSpPr txBox="1"/>
          <p:nvPr/>
        </p:nvSpPr>
        <p:spPr>
          <a:xfrm>
            <a:off x="2524029" y="6342453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43C63D68-ACE1-6521-57E2-3FD42444B7E9}"/>
              </a:ext>
            </a:extLst>
          </p:cNvPr>
          <p:cNvSpPr txBox="1"/>
          <p:nvPr/>
        </p:nvSpPr>
        <p:spPr>
          <a:xfrm>
            <a:off x="6404663" y="3206516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6" name="Picture 5">
            <a:extLst>
              <a:ext uri="{FF2B5EF4-FFF2-40B4-BE49-F238E27FC236}">
                <a16:creationId xmlns:a16="http://schemas.microsoft.com/office/drawing/2014/main" id="{6B6115E5-BCD0-3B86-658F-FC555D47F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70" y="3160893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8">
            <a:extLst>
              <a:ext uri="{FF2B5EF4-FFF2-40B4-BE49-F238E27FC236}">
                <a16:creationId xmlns:a16="http://schemas.microsoft.com/office/drawing/2014/main" id="{830765E8-D9CE-EB87-FE9A-EDB792686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026" y="5850504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C580A492-40C3-3CA1-772C-52A22300D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178" y="905653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CD39919E-F783-171C-B932-95A4DAD84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05" y="394313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文字方塊 50">
            <a:extLst>
              <a:ext uri="{FF2B5EF4-FFF2-40B4-BE49-F238E27FC236}">
                <a16:creationId xmlns:a16="http://schemas.microsoft.com/office/drawing/2014/main" id="{4A7D8F92-FA0F-45AE-1EBF-EAA044D6D42B}"/>
              </a:ext>
            </a:extLst>
          </p:cNvPr>
          <p:cNvSpPr txBox="1"/>
          <p:nvPr/>
        </p:nvSpPr>
        <p:spPr>
          <a:xfrm>
            <a:off x="3247763" y="3552139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7" name="Picture 8">
            <a:extLst>
              <a:ext uri="{FF2B5EF4-FFF2-40B4-BE49-F238E27FC236}">
                <a16:creationId xmlns:a16="http://schemas.microsoft.com/office/drawing/2014/main" id="{68FF5667-ABE3-1613-414E-BE27A7B7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397" y="398206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69B2F3F-4863-3535-DB58-5312DD72C0A2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66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F5564006-E23B-5843-26E8-5157D95F1A48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31" y="495397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6E126FD6-0C5F-F4D5-9699-02ADE2C74274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23" y="495503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文字方塊 60">
            <a:extLst>
              <a:ext uri="{FF2B5EF4-FFF2-40B4-BE49-F238E27FC236}">
                <a16:creationId xmlns:a16="http://schemas.microsoft.com/office/drawing/2014/main" id="{0A1FD55B-E3B2-B2A5-AB49-1001A3C2C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7269" y="1422356"/>
            <a:ext cx="240879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464324" y="9040914"/>
            <a:ext cx="276681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Zhongyang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461006"/>
              </p:ext>
            </p:extLst>
          </p:nvPr>
        </p:nvGraphicFramePr>
        <p:xfrm>
          <a:off x="0" y="0"/>
          <a:ext cx="9601200" cy="84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0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Zhongyang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127718"/>
              </p:ext>
            </p:extLst>
          </p:nvPr>
        </p:nvGraphicFramePr>
        <p:xfrm>
          <a:off x="-2" y="853376"/>
          <a:ext cx="2481944" cy="1087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539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712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481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7548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69331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7548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7740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7548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4922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zh-TW" altLang="en-US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</a:t>
                      </a:r>
                    </a:p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6192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60234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49790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kumimoji="0" lang="en-US" altLang="zh-TW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kumimoji="0" lang="en-US" altLang="zh-TW" sz="12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71617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8821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682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7944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57D23254-291F-06FA-DB70-B46BFF970EEA}"/>
              </a:ext>
            </a:extLst>
          </p:cNvPr>
          <p:cNvGrpSpPr/>
          <p:nvPr/>
        </p:nvGrpSpPr>
        <p:grpSpPr>
          <a:xfrm>
            <a:off x="1673904" y="5332813"/>
            <a:ext cx="697043" cy="222059"/>
            <a:chOff x="1768406" y="8440396"/>
            <a:chExt cx="697043" cy="222059"/>
          </a:xfrm>
        </p:grpSpPr>
        <p:pic>
          <p:nvPicPr>
            <p:cNvPr id="11" name="Picture 2" descr="D:\邱老師的資料\澎湖防災(107~111)\防災圖資\六鄉(市)96村里簡易疏散避難圖-10801\英文版\參考資料\適用海嘯災害.jpg">
              <a:extLst>
                <a:ext uri="{FF2B5EF4-FFF2-40B4-BE49-F238E27FC236}">
                  <a16:creationId xmlns:a16="http://schemas.microsoft.com/office/drawing/2014/main" id="{1EC2857B-5EAA-B672-4895-1BFD47613C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767" y="8440396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D:\邱老師的資料\澎湖防災(107~111)\防災圖資\六鄉(市)96村里簡易疏散避難圖-10801\英文版\參考資料\適用地震災害.jpg">
              <a:extLst>
                <a:ext uri="{FF2B5EF4-FFF2-40B4-BE49-F238E27FC236}">
                  <a16:creationId xmlns:a16="http://schemas.microsoft.com/office/drawing/2014/main" id="{6EC48D3D-C22F-0352-096E-1EEE89B218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285" y="8440396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D:\邱老師的資料\澎湖防災(107~111)\防災圖資\六鄉(市)96村里簡易疏散避難圖-10801\英文版\參考資料\適用水災災害.jpg">
              <a:extLst>
                <a:ext uri="{FF2B5EF4-FFF2-40B4-BE49-F238E27FC236}">
                  <a16:creationId xmlns:a16="http://schemas.microsoft.com/office/drawing/2014/main" id="{A28CA29D-C28E-0D40-29D5-62282FA69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406" y="8446455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BCB6E62F-54F5-48E6-0B5F-EB42EE19ADBB}"/>
              </a:ext>
            </a:extLst>
          </p:cNvPr>
          <p:cNvGrpSpPr/>
          <p:nvPr/>
        </p:nvGrpSpPr>
        <p:grpSpPr>
          <a:xfrm>
            <a:off x="1716336" y="8450927"/>
            <a:ext cx="697043" cy="222059"/>
            <a:chOff x="1768406" y="8440396"/>
            <a:chExt cx="697043" cy="222059"/>
          </a:xfrm>
        </p:grpSpPr>
        <p:pic>
          <p:nvPicPr>
            <p:cNvPr id="16" name="Picture 2" descr="D:\邱老師的資料\澎湖防災(107~111)\防災圖資\六鄉(市)96村里簡易疏散避難圖-10801\英文版\參考資料\適用海嘯災害.jpg">
              <a:extLst>
                <a:ext uri="{FF2B5EF4-FFF2-40B4-BE49-F238E27FC236}">
                  <a16:creationId xmlns:a16="http://schemas.microsoft.com/office/drawing/2014/main" id="{051333BB-68C7-6E8B-BCA9-64373A1CAF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767" y="8440396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3" descr="D:\邱老師的資料\澎湖防災(107~111)\防災圖資\六鄉(市)96村里簡易疏散避難圖-10801\英文版\參考資料\適用地震災害.jpg">
              <a:extLst>
                <a:ext uri="{FF2B5EF4-FFF2-40B4-BE49-F238E27FC236}">
                  <a16:creationId xmlns:a16="http://schemas.microsoft.com/office/drawing/2014/main" id="{B4CB4BA6-D461-F734-1419-3E4006D3C8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285" y="8440396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D:\邱老師的資料\澎湖防災(107~111)\防災圖資\六鄉(市)96村里簡易疏散避難圖-10801\英文版\參考資料\適用水災災害.jpg">
              <a:extLst>
                <a:ext uri="{FF2B5EF4-FFF2-40B4-BE49-F238E27FC236}">
                  <a16:creationId xmlns:a16="http://schemas.microsoft.com/office/drawing/2014/main" id="{25440D20-2796-AFBF-A2F9-345752A73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406" y="8446455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5" name="Picture 4" descr="C:\Users\user\Desktop\防災圖示-室內.jpg">
            <a:extLst>
              <a:ext uri="{FF2B5EF4-FFF2-40B4-BE49-F238E27FC236}">
                <a16:creationId xmlns:a16="http://schemas.microsoft.com/office/drawing/2014/main" id="{2A275D37-FD8C-A861-AEA5-103287C6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933" y="215211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88CE26-FE1B-0543-BBD4-4D967DAF8588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49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EBF5B7F-D5FF-DAA1-4E97-DCBA10DE65F4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9363" y="264719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99E7EEB4-ABEE-143F-0719-051A4CFB317E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55" y="26482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65" descr="澎湖456.jpg">
            <a:extLst>
              <a:ext uri="{FF2B5EF4-FFF2-40B4-BE49-F238E27FC236}">
                <a16:creationId xmlns:a16="http://schemas.microsoft.com/office/drawing/2014/main" id="{D8F305AD-EF80-3450-D7F1-C9AAF792349F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94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218</Words>
  <Application>Microsoft Office PowerPoint</Application>
  <PresentationFormat>A3 紙張 (297x420 公釐)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77</cp:revision>
  <dcterms:created xsi:type="dcterms:W3CDTF">2017-01-19T20:47:16Z</dcterms:created>
  <dcterms:modified xsi:type="dcterms:W3CDTF">2023-05-17T13:20:36Z</dcterms:modified>
</cp:coreProperties>
</file>