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90" d="100"/>
          <a:sy n="90" d="100"/>
        </p:scale>
        <p:origin x="-78" y="12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1217" y="637342"/>
            <a:ext cx="10480383" cy="7389970"/>
          </a:xfrm>
          <a:prstGeom prst="rect">
            <a:avLst/>
          </a:prstGeom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4017411"/>
              </p:ext>
            </p:extLst>
          </p:nvPr>
        </p:nvGraphicFramePr>
        <p:xfrm>
          <a:off x="0" y="640080"/>
          <a:ext cx="2316480" cy="89679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4776">
                  <a:extLst>
                    <a:ext uri="{9D8B030D-6E8A-4147-A177-3AD203B41FA5}">
                      <a16:colId xmlns="" xmlns:a16="http://schemas.microsoft.com/office/drawing/2014/main" val="2771925903"/>
                    </a:ext>
                  </a:extLst>
                </a:gridCol>
                <a:gridCol w="951704">
                  <a:extLst>
                    <a:ext uri="{9D8B030D-6E8A-4147-A177-3AD203B41FA5}">
                      <a16:colId xmlns="" xmlns:a16="http://schemas.microsoft.com/office/drawing/2014/main" val="2531947968"/>
                    </a:ext>
                  </a:extLst>
                </a:gridCol>
              </a:tblGrid>
              <a:tr h="315263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987479861"/>
                  </a:ext>
                </a:extLst>
              </a:tr>
              <a:tr h="27705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五德里基本資料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959288590"/>
                  </a:ext>
                </a:extLst>
              </a:tr>
              <a:tr h="217909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</a:t>
                      </a:r>
                      <a:r>
                        <a:rPr lang="zh-TW" altLang="en-US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kumimoji="0" lang="en-US" altLang="zh-TW" sz="1400" dirty="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513</a:t>
                      </a:r>
                      <a:r>
                        <a:rPr lang="zh-TW" altLang="en-US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56286254"/>
                  </a:ext>
                </a:extLst>
              </a:tr>
              <a:tr h="21336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44348864"/>
                  </a:ext>
                </a:extLst>
              </a:tr>
              <a:tr h="1723712">
                <a:tc gridSpan="2">
                  <a:txBody>
                    <a:bodyPr/>
                    <a:lstStyle/>
                    <a:p>
                      <a:pPr eaLnBrk="0" hangingPunct="0">
                        <a:lnSpc>
                          <a:spcPct val="90000"/>
                        </a:lnSpc>
                      </a:pP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eaLnBrk="0" hangingPunct="0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馬公市災害應變中心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:06-9272173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五德里里長</a:t>
                      </a: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kumimoji="0" lang="zh-TW" altLang="zh-TW" sz="12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顏錦鸞</a:t>
                      </a:r>
                      <a:endParaRPr kumimoji="0" lang="zh-TW" altLang="en-US" sz="120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:0952-755-890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kumimoji="0" lang="en-US" altLang="zh-TW" sz="120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:06-9951738</a:t>
                      </a:r>
                      <a:endParaRPr kumimoji="0" lang="en-US" altLang="zh-TW" sz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鎖港派出所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:06-9951024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澎南消防分隊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:06-9950119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427692927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83388407"/>
                  </a:ext>
                </a:extLst>
              </a:tr>
              <a:tr h="535854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31838798"/>
                  </a:ext>
                </a:extLst>
              </a:tr>
              <a:tr h="239473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669325541"/>
                  </a:ext>
                </a:extLst>
              </a:tr>
              <a:tr h="1476870">
                <a:tc>
                  <a:txBody>
                    <a:bodyPr/>
                    <a:lstStyle/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澎南國中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:3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:710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:175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000">
                          <a:latin typeface="Times New Roman" pitchFamily="18" charset="0"/>
                          <a:ea typeface="微軟正黑體" pitchFamily="34" charset="-120"/>
                        </a:rPr>
                        <a:t>:115</a:t>
                      </a:r>
                      <a:r>
                        <a:rPr lang="zh-TW" altLang="en-US" sz="100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zh-TW" altLang="en-US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馬公市五德里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41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:06-9951212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41406391"/>
                  </a:ext>
                </a:extLst>
              </a:tr>
              <a:tr h="846161">
                <a:tc>
                  <a:txBody>
                    <a:bodyPr/>
                    <a:lstStyle/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五德營區附近高地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海嘯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:3000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:750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622171000"/>
                  </a:ext>
                </a:extLst>
              </a:tr>
              <a:tr h="1446663">
                <a:tc>
                  <a:txBody>
                    <a:bodyPr/>
                    <a:lstStyle/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五德社區暨農漁民活動中心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水災、地震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:150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 平方公尺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:35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:25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馬公市五德里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77-2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:06-9951009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349816705"/>
                  </a:ext>
                </a:extLst>
              </a:tr>
              <a:tr h="257829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lang="en-US" altLang="zh-TW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112</a:t>
                      </a:r>
                      <a:r>
                        <a:rPr lang="zh-TW" alt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5898625"/>
              </p:ext>
            </p:extLst>
          </p:nvPr>
        </p:nvGraphicFramePr>
        <p:xfrm>
          <a:off x="2316481" y="7983988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="" xmlns:a16="http://schemas.microsoft.com/office/drawing/2014/main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="" xmlns:a16="http://schemas.microsoft.com/office/drawing/2014/main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="" xmlns:a16="http://schemas.microsoft.com/office/drawing/2014/main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="" xmlns:a16="http://schemas.microsoft.com/office/drawing/2014/main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05998066"/>
                  </a:ext>
                </a:extLst>
              </a:tr>
            </a:tbl>
          </a:graphicData>
        </a:graphic>
      </p:graphicFrame>
      <p:sp>
        <p:nvSpPr>
          <p:cNvPr id="36" name="矩形 2"/>
          <p:cNvSpPr>
            <a:spLocks noChangeArrowheads="1"/>
          </p:cNvSpPr>
          <p:nvPr/>
        </p:nvSpPr>
        <p:spPr bwMode="auto">
          <a:xfrm>
            <a:off x="7189333" y="3960940"/>
            <a:ext cx="1217373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五德里</a:t>
            </a:r>
          </a:p>
        </p:txBody>
      </p:sp>
      <p:sp>
        <p:nvSpPr>
          <p:cNvPr id="40" name="圓形圖 151"/>
          <p:cNvSpPr/>
          <p:nvPr/>
        </p:nvSpPr>
        <p:spPr bwMode="auto">
          <a:xfrm>
            <a:off x="5724582" y="9368052"/>
            <a:ext cx="133568" cy="162599"/>
          </a:xfrm>
          <a:prstGeom prst="pie">
            <a:avLst>
              <a:gd name="adj1" fmla="val 10672745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black"/>
              </a:solidFill>
            </a:endParaRPr>
          </a:p>
        </p:txBody>
      </p:sp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9" y="8445480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7" y="9386401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20" y="8990232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4207" y="748794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2560861"/>
              </p:ext>
            </p:extLst>
          </p:nvPr>
        </p:nvGraphicFramePr>
        <p:xfrm>
          <a:off x="0" y="0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="" xmlns:a16="http://schemas.microsoft.com/office/drawing/2014/main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600" dirty="0">
                          <a:solidFill>
                            <a:srgbClr val="FFFFFF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澎湖縣馬公市五德里簡易疏散避難圖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111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4726" y="8815478"/>
            <a:ext cx="321158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250px-Star_of_life2_sv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4285" y="8396519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圖形1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920" y="9233732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警察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706" y="8818707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圖示-直升機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0536" y="9286076"/>
            <a:ext cx="420000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公園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920" y="8411371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990" y="663054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4849" y="2411340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字方塊 7"/>
          <p:cNvSpPr txBox="1"/>
          <p:nvPr/>
        </p:nvSpPr>
        <p:spPr>
          <a:xfrm>
            <a:off x="8129920" y="2288508"/>
            <a:ext cx="2433448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澎南國中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821373" y="1166350"/>
            <a:ext cx="3340664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五德社區暨農漁民活動中心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</a:p>
        </p:txBody>
      </p:sp>
      <p:pic>
        <p:nvPicPr>
          <p:cNvPr id="3" name="Picture 2" descr="D:\邱老師的資料\澎湖防災(100~102)\澎湖訪視調查\馬公市1000822\澎南國中\DSC04156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59" y="5858150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" descr="D:\邱老師的資料\澎湖防災(100~102)\澎湖訪視調查\馬公市1000822\五德營區高地\DSC04105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59" y="7073635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D:\邱老師的資料\澎湖防災(100~102)\澎湖訪視調查\馬公市1000822\五德里活動中心(威靈宮旁)\DSC04109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59" y="8252633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向右箭號 140"/>
          <p:cNvSpPr>
            <a:spLocks noChangeAspect="1"/>
          </p:cNvSpPr>
          <p:nvPr/>
        </p:nvSpPr>
        <p:spPr bwMode="auto">
          <a:xfrm rot="19021378">
            <a:off x="5710305" y="2773747"/>
            <a:ext cx="1253033" cy="482110"/>
          </a:xfrm>
          <a:prstGeom prst="rightArrow">
            <a:avLst>
              <a:gd name="adj1" fmla="val 31399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pic>
        <p:nvPicPr>
          <p:cNvPr id="29" name="Picture 3" descr="1021室外"/>
          <p:cNvPicPr preferRelativeResize="0">
            <a:picLocks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3928" y="4389713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文字方塊 29"/>
          <p:cNvSpPr txBox="1"/>
          <p:nvPr/>
        </p:nvSpPr>
        <p:spPr>
          <a:xfrm>
            <a:off x="4087391" y="4879531"/>
            <a:ext cx="2236510" cy="6771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五德營區附近高地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166</TotalTime>
  <Words>301</Words>
  <Application>Microsoft Office PowerPoint</Application>
  <PresentationFormat>A3 紙張 (297x420 公釐)</PresentationFormat>
  <Paragraphs>64</Paragraphs>
  <Slides>1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45</cp:revision>
  <dcterms:created xsi:type="dcterms:W3CDTF">2017-01-19T19:49:07Z</dcterms:created>
  <dcterms:modified xsi:type="dcterms:W3CDTF">2023-02-01T03:03:48Z</dcterms:modified>
</cp:coreProperties>
</file>