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0" d="100"/>
          <a:sy n="120" d="100"/>
        </p:scale>
        <p:origin x="-78" y="510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312" y="1201620"/>
            <a:ext cx="7106888" cy="10461813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954081" y="9986079"/>
            <a:ext cx="231876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興仁國小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7667" y="12649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024310" y="7195068"/>
            <a:ext cx="119174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興仁里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4544393">
            <a:off x="4877473" y="626382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7950751">
            <a:off x="4823698" y="10451779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97883"/>
              </p:ext>
            </p:extLst>
          </p:nvPr>
        </p:nvGraphicFramePr>
        <p:xfrm>
          <a:off x="0" y="0"/>
          <a:ext cx="96012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21920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澎湖縣馬公市興仁里簡易疏散避難圖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556062"/>
              </p:ext>
            </p:extLst>
          </p:nvPr>
        </p:nvGraphicFramePr>
        <p:xfrm>
          <a:off x="-1" y="1188720"/>
          <a:ext cx="2481944" cy="10444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1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57943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興仁里基本資料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1598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興仁里里長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王太平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:0932-758-156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:06-9221677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東衛派出所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:06-9211318</a:t>
                      </a:r>
                    </a:p>
                    <a:p>
                      <a:pPr algn="just"/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991417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天人湖公園周遭空地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馬公市烏崁里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129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2038350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興仁社區活動中心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馬公市興仁里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47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:06-9210260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06943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509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45508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82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72775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874" y="1010637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51" y="939722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3817794" y="8660760"/>
            <a:ext cx="227974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興仁社區活動中心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204" y="4542485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字方塊 28"/>
          <p:cNvSpPr txBox="1"/>
          <p:nvPr/>
        </p:nvSpPr>
        <p:spPr>
          <a:xfrm>
            <a:off x="3199904" y="3822169"/>
            <a:ext cx="2597893" cy="6924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天人湖公園周遭空地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26" name="Picture 2" descr="D:\邱老師的資料\澎湖防災(100~102)\澎湖訪視調查\馬公市1000824\天人湖公園週遭空地\DSC06429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663892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邱老師的資料\澎湖防災(100~102)\澎湖訪視調查\馬公市1000822\興仁國小\DSC0456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802042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邱老師的資料\澎湖防災(100~102)\澎湖訪視調查\馬公市1000822\興仁里活動中心\DSC0452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864" y="1000252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294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41</cp:revision>
  <dcterms:created xsi:type="dcterms:W3CDTF">2017-01-19T20:47:16Z</dcterms:created>
  <dcterms:modified xsi:type="dcterms:W3CDTF">2023-02-01T02:58:53Z</dcterms:modified>
</cp:coreProperties>
</file>