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716" autoAdjust="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4" t="15071"/>
          <a:stretch/>
        </p:blipFill>
        <p:spPr bwMode="auto">
          <a:xfrm>
            <a:off x="2642532" y="850058"/>
            <a:ext cx="10159064" cy="770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10141"/>
              </p:ext>
            </p:extLst>
          </p:nvPr>
        </p:nvGraphicFramePr>
        <p:xfrm>
          <a:off x="0" y="0"/>
          <a:ext cx="12801600" cy="834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934075"/>
              </p:ext>
            </p:extLst>
          </p:nvPr>
        </p:nvGraphicFramePr>
        <p:xfrm>
          <a:off x="-4" y="830577"/>
          <a:ext cx="2626199" cy="8780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1043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807737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7896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8104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7194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23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7685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571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0368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101,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Guanghua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8433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8543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793" y="572859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8420" y="572361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5544" y="7614637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178586" y="3162971"/>
            <a:ext cx="277293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Guanghua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706" y="726224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D1F076E-A166-4BBA-BF5E-61ECCF3A8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19686" y="737624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73A398D-738E-4F7B-B14D-19495A37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241" y="737624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275" y="378845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5311" y="385495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865" y="385495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0420" y="385495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2020" y="7614637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8496" y="760965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094951"/>
              </p:ext>
            </p:extLst>
          </p:nvPr>
        </p:nvGraphicFramePr>
        <p:xfrm>
          <a:off x="2642531" y="8529393"/>
          <a:ext cx="1016943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3957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313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1048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458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D00BFAD-6483-4F68-BC75-8A144EE19CAE}"/>
              </a:ext>
            </a:extLst>
          </p:cNvPr>
          <p:cNvSpPr txBox="1"/>
          <p:nvPr/>
        </p:nvSpPr>
        <p:spPr>
          <a:xfrm>
            <a:off x="3312605" y="7752841"/>
            <a:ext cx="45118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Guanghua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5226" y="4277158"/>
            <a:ext cx="381878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54055" y="94979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30242">
            <a:off x="8582200" y="5333027"/>
            <a:ext cx="938192" cy="87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413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</TotalTime>
  <Words>176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52</cp:revision>
  <dcterms:created xsi:type="dcterms:W3CDTF">2017-01-19T19:49:07Z</dcterms:created>
  <dcterms:modified xsi:type="dcterms:W3CDTF">2022-02-23T03:04:10Z</dcterms:modified>
</cp:coreProperties>
</file>