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4660"/>
  </p:normalViewPr>
  <p:slideViewPr>
    <p:cSldViewPr snapToGrid="0" showGuides="1">
      <p:cViewPr>
        <p:scale>
          <a:sx n="96" d="100"/>
          <a:sy n="96" d="100"/>
        </p:scale>
        <p:origin x="1932" y="-2994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18" Type="http://schemas.openxmlformats.org/officeDocument/2006/relationships/image" Target="../media/image1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jpe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4" t="479" r="10946" b="-1"/>
          <a:stretch/>
        </p:blipFill>
        <p:spPr bwMode="auto">
          <a:xfrm>
            <a:off x="2496344" y="869530"/>
            <a:ext cx="7104853" cy="108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654472" y="1016187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文字方塊 61"/>
          <p:cNvSpPr txBox="1">
            <a:spLocks noChangeArrowheads="1"/>
          </p:cNvSpPr>
          <p:nvPr/>
        </p:nvSpPr>
        <p:spPr bwMode="auto">
          <a:xfrm>
            <a:off x="4122966" y="6578980"/>
            <a:ext cx="2317773" cy="4770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kumimoji="1" sz="32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新細明體" panose="02020500000000000000" pitchFamily="18" charset="-12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Nanliao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24" name="文字方塊 60"/>
          <p:cNvSpPr txBox="1">
            <a:spLocks noChangeArrowheads="1"/>
          </p:cNvSpPr>
          <p:nvPr/>
        </p:nvSpPr>
        <p:spPr bwMode="auto">
          <a:xfrm>
            <a:off x="5281853" y="1951757"/>
            <a:ext cx="4243904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000" b="1">
                <a:solidFill>
                  <a:srgbClr val="FF0000"/>
                </a:solidFill>
                <a:latin typeface="Times New Roman" pitchFamily="18" charset="0"/>
                <a:ea typeface="微軟正黑體" pitchFamily="34" charset="-120"/>
                <a:cs typeface="Times New Roman" pitchFamily="18" charset="0"/>
              </a:defRPr>
            </a:lvl1pPr>
          </a:lstStyle>
          <a:p>
            <a:r>
              <a:rPr lang="en-US" altLang="zh-TW" dirty="0" err="1"/>
              <a:t>Nanliao</a:t>
            </a:r>
            <a:r>
              <a:rPr lang="en-US" altLang="zh-TW" dirty="0"/>
              <a:t> Community Activity Center </a:t>
            </a:r>
          </a:p>
        </p:txBody>
      </p:sp>
      <p:pic>
        <p:nvPicPr>
          <p:cNvPr id="30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6771" y="2391555"/>
            <a:ext cx="452331" cy="46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702244"/>
              </p:ext>
            </p:extLst>
          </p:nvPr>
        </p:nvGraphicFramePr>
        <p:xfrm>
          <a:off x="0" y="0"/>
          <a:ext cx="9601200" cy="84314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843148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25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Nanliao</a:t>
                      </a:r>
                      <a:r>
                        <a:rPr lang="en-US" altLang="zh-TW" sz="25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6240449"/>
              </p:ext>
            </p:extLst>
          </p:nvPr>
        </p:nvGraphicFramePr>
        <p:xfrm>
          <a:off x="-2" y="855345"/>
          <a:ext cx="2487153" cy="10867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04876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  <a:gridCol w="168227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3298"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4132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444520">
                <a:tc gridSpan="2">
                  <a:txBody>
                    <a:bodyPr/>
                    <a:lstStyle/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Penghu Emergency Operation Center 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TEL:06-9277619</a:t>
                      </a:r>
                    </a:p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TownshipEmergency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Operation Center TEL:06-9921731 </a:t>
                      </a:r>
                    </a:p>
                    <a:p>
                      <a:pPr marL="128588" marR="0" indent="-128588" algn="l" defTabSz="128016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TEL:</a:t>
                      </a:r>
                      <a:r>
                        <a:rPr kumimoji="0" lang="en-US" altLang="zh-TW" sz="1200" i="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06-9921022</a:t>
                      </a:r>
                      <a:endParaRPr lang="en-US" altLang="zh-TW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Adobe Gothic Std B" pitchFamily="34" charset="-128"/>
                        <a:cs typeface="Times New Roman" panose="02020603050405020304" pitchFamily="18" charset="0"/>
                      </a:endParaRPr>
                    </a:p>
                    <a:p>
                      <a:pPr marL="128588" indent="-128588" algn="l" eaLnBrk="1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Fire 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Station</a:t>
                      </a:r>
                      <a:r>
                        <a:rPr lang="en-US" altLang="zh-TW" sz="1200" u="none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dobe Gothic Std B" pitchFamily="34" charset="-128"/>
                          <a:cs typeface="Times New Roman" panose="02020603050405020304" pitchFamily="18" charset="0"/>
                        </a:rPr>
                        <a:t> TEL:06-9921119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4132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2444520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75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413298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473621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Highland</a:t>
                      </a:r>
                      <a:r>
                        <a:rPr kumimoji="0" lang="en-US" altLang="zh-TW" sz="1200" kern="1200" baseline="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718196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Name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Nanliao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Community Activity Center 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160 m</a:t>
                      </a:r>
                      <a:r>
                        <a:rPr kumimoji="0" lang="en-US" altLang="zh-TW" sz="1200" kern="1200" baseline="300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58192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40 people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578618"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Address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No. 121-5,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Nanliao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kumimoji="0" lang="en-US" altLang="zh-TW" sz="12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72020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TEL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l" defTabSz="960120" rtl="0" eaLnBrk="1" latinLnBrk="0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06-9921030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750097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2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Sep. </a:t>
                      </a:r>
                      <a:r>
                        <a:rPr lang="en-US" altLang="zh-TW" sz="1200" b="1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2025 by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Huxi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212437"/>
              </p:ext>
            </p:extLst>
          </p:nvPr>
        </p:nvGraphicFramePr>
        <p:xfrm>
          <a:off x="-2" y="11715961"/>
          <a:ext cx="9601202" cy="10804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127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352675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1847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124075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16383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00175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2701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Evacuation Route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Medical Facility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7010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rgbClr val="000000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327923" y="12024422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5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332489" y="12660910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332489" y="12393396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3" y="0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1329" y="12583901"/>
            <a:ext cx="333338" cy="172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358" y="12292842"/>
            <a:ext cx="237600" cy="207176"/>
          </a:xfrm>
          <a:prstGeom prst="rect">
            <a:avLst/>
          </a:prstGeom>
        </p:spPr>
      </p:pic>
      <p:pic>
        <p:nvPicPr>
          <p:cNvPr id="40" name="圖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6986" y="12554999"/>
            <a:ext cx="230506" cy="230506"/>
          </a:xfrm>
          <a:prstGeom prst="rect">
            <a:avLst/>
          </a:prstGeom>
        </p:spPr>
      </p:pic>
      <p:pic>
        <p:nvPicPr>
          <p:cNvPr id="41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2867" y="11999504"/>
            <a:ext cx="237600" cy="23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892" y="12000023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80" y="12005266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751" y="12284122"/>
            <a:ext cx="222803" cy="226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1891" y="8999984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5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8794" y="9006043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5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4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066" y="244345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6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884" y="2443454"/>
            <a:ext cx="39600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013221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977" y="12284018"/>
            <a:ext cx="216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9136" y="12558257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Picture 14">
            <a:extLst>
              <a:ext uri="{FF2B5EF4-FFF2-40B4-BE49-F238E27FC236}">
                <a16:creationId xmlns:a16="http://schemas.microsoft.com/office/drawing/2014/main" id="{88516314-7C71-4F88-A1A0-860D55A3F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5209" y="9130073"/>
            <a:ext cx="456215" cy="46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4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:a16="http://schemas.microsoft.com/office/drawing/2014/main" id="{B7A1012E-2DE9-4AFF-8295-133895FC61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5282" y="9164273"/>
            <a:ext cx="391750" cy="39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71948336-B023-4850-82B1-EB240CFD4D6B}"/>
              </a:ext>
            </a:extLst>
          </p:cNvPr>
          <p:cNvSpPr/>
          <p:nvPr/>
        </p:nvSpPr>
        <p:spPr>
          <a:xfrm>
            <a:off x="7380803" y="9634169"/>
            <a:ext cx="1297724" cy="40011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anchor="ctr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  <p:pic>
        <p:nvPicPr>
          <p:cNvPr id="53" name="Picture 2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097388">
            <a:off x="7544016" y="6457130"/>
            <a:ext cx="474887" cy="1197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4" name="Picture 2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6778">
            <a:off x="6120687" y="3879381"/>
            <a:ext cx="511737" cy="1002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8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6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959" y="7565213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56196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212</TotalTime>
  <Words>179</Words>
  <Application>Microsoft Office PowerPoint</Application>
  <PresentationFormat>A3 紙張 (297x420 公釐)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51</cp:revision>
  <dcterms:created xsi:type="dcterms:W3CDTF">2017-01-19T20:47:16Z</dcterms:created>
  <dcterms:modified xsi:type="dcterms:W3CDTF">2025-09-18T08:28:13Z</dcterms:modified>
</cp:coreProperties>
</file>