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582" y="60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圖片 4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5" t="-1" r="4812" b="2505"/>
          <a:stretch/>
        </p:blipFill>
        <p:spPr>
          <a:xfrm>
            <a:off x="2498038" y="857071"/>
            <a:ext cx="7083988" cy="10865063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313667" y="9599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2790599" y="9835446"/>
            <a:ext cx="321825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algn="ctr" fontAlgn="base">
              <a:spcBef>
                <a:spcPct val="20000"/>
              </a:spcBef>
              <a:buNone/>
              <a:defRPr kumimoji="1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err="1"/>
              <a:t>Fenggui</a:t>
            </a:r>
            <a:r>
              <a:rPr lang="en-US" altLang="zh-TW" dirty="0"/>
              <a:t> Elementary School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524866"/>
              </p:ext>
            </p:extLst>
          </p:nvPr>
        </p:nvGraphicFramePr>
        <p:xfrm>
          <a:off x="0" y="0"/>
          <a:ext cx="9601200" cy="85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Fenggui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641269"/>
              </p:ext>
            </p:extLst>
          </p:nvPr>
        </p:nvGraphicFramePr>
        <p:xfrm>
          <a:off x="-2" y="857076"/>
          <a:ext cx="2487153" cy="10861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515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4451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90978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4451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4565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481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244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Fenggui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788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66, 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Fenggui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308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80188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nggui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95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23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2788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48-25, 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Fenggui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06-9951006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787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124389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343" y="931244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262" y="931850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869" y="614852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390" y="614852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056" y="614188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283" y="793025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5504028" y="4890688"/>
            <a:ext cx="240666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Fenggui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934" y="1027744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800" y="1100824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字方塊 60"/>
          <p:cNvSpPr txBox="1">
            <a:spLocks noChangeArrowheads="1"/>
          </p:cNvSpPr>
          <p:nvPr/>
        </p:nvSpPr>
        <p:spPr bwMode="auto">
          <a:xfrm>
            <a:off x="5342266" y="2266042"/>
            <a:ext cx="130682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Highland</a:t>
            </a:r>
          </a:p>
        </p:txBody>
      </p:sp>
      <p:pic>
        <p:nvPicPr>
          <p:cNvPr id="5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5726" y="1104244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1197" y="1104244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922" y="10289446"/>
            <a:ext cx="396000" cy="4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439" y="1028856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957" y="10296437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801" y="1812072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905" y="1745730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4387028" y="11038339"/>
            <a:ext cx="430787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Fenggui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6" name="向右箭號 58"/>
          <p:cNvSpPr>
            <a:spLocks noChangeAspect="1"/>
          </p:cNvSpPr>
          <p:nvPr/>
        </p:nvSpPr>
        <p:spPr bwMode="auto">
          <a:xfrm rot="6119290">
            <a:off x="6105449" y="7013495"/>
            <a:ext cx="1203818" cy="38760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829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203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43</cp:revision>
  <dcterms:created xsi:type="dcterms:W3CDTF">2017-01-19T20:47:16Z</dcterms:created>
  <dcterms:modified xsi:type="dcterms:W3CDTF">2023-04-06T14:03:38Z</dcterms:modified>
</cp:coreProperties>
</file>