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8" r:id="rId3"/>
    <p:sldId id="273" r:id="rId4"/>
    <p:sldId id="268" r:id="rId5"/>
    <p:sldId id="269" r:id="rId6"/>
    <p:sldId id="259" r:id="rId7"/>
    <p:sldId id="270" r:id="rId8"/>
    <p:sldId id="271" r:id="rId9"/>
    <p:sldId id="272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0409" autoAdjust="0"/>
  </p:normalViewPr>
  <p:slideViewPr>
    <p:cSldViewPr showGuides="1">
      <p:cViewPr>
        <p:scale>
          <a:sx n="111" d="100"/>
          <a:sy n="111" d="100"/>
        </p:scale>
        <p:origin x="-1644" y="-54"/>
      </p:cViewPr>
      <p:guideLst>
        <p:guide orient="horz" pos="2160"/>
        <p:guide pos="2880"/>
      </p:guideLst>
    </p:cSldViewPr>
  </p:slideViewPr>
  <p:notesTextViewPr>
    <p:cViewPr>
      <p:scale>
        <a:sx n="50" d="100"/>
        <a:sy n="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611157-34CD-4BB8-AA07-524960116922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203AA-697E-416E-9E33-B8E8C90DCBF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63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5916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3391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667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203AA-697E-416E-9E33-B8E8C90DCBF4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3476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6229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373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8982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008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0169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83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303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072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4192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224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14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1564-59C9-4245-8B04-B3081DDE467B}" type="datetimeFigureOut">
              <a:rPr lang="zh-TW" altLang="en-US" smtClean="0"/>
              <a:t>2020/4/17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414FE-312C-42D3-86F3-EF23E856A34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03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424936" cy="1752600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Meet</a:t>
            </a:r>
          </a:p>
          <a:p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雲端視訊會議室</a:t>
            </a:r>
            <a:endParaRPr lang="en-US" altLang="zh-TW" sz="4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簡易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操作</a:t>
            </a:r>
            <a:r>
              <a:rPr lang="zh-TW" altLang="en-US" sz="4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sz="40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4000" b="1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(IOS)</a:t>
            </a:r>
            <a:endParaRPr lang="zh-TW" altLang="en-US" sz="4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C:\Users\CFT\Pictures\澎湖縣政府標誌\縣徽-透明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196752"/>
            <a:ext cx="18573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883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283968" y="1268760"/>
            <a:ext cx="4464496" cy="468052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Meet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雲端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視訊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會議需由會議建立者發送會議召開資訊，提供會議連結點給與會者加入。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與會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者可點擊訊息</a:t>
            </a:r>
            <a:r>
              <a:rPr lang="zh-TW" altLang="en-US" sz="2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中的連結</a:t>
            </a:r>
            <a:r>
              <a:rPr lang="zh-TW" altLang="en-US" sz="2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網址，運用個人電腦或行動裝置加入會議。</a:t>
            </a:r>
            <a:endParaRPr lang="en-US" altLang="zh-TW" sz="2600" b="1" dirty="0" smtClean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行動裝置尚未安裝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</a:t>
            </a:r>
            <a:r>
              <a:rPr lang="en-US" altLang="zh-TW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Meet </a:t>
            </a: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程式者，必須先完成</a:t>
            </a:r>
            <a:r>
              <a:rPr lang="en-US" altLang="zh-TW" sz="2600" b="1" spc="-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spc="-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安裝程序。</a:t>
            </a:r>
            <a:endParaRPr lang="en-US" altLang="zh-TW" sz="2600" b="1" spc="-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380152" y="368732"/>
            <a:ext cx="6208072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會議方式－連結網址登入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00" r="-13091" b="26501"/>
          <a:stretch/>
        </p:blipFill>
        <p:spPr>
          <a:xfrm>
            <a:off x="395536" y="1268760"/>
            <a:ext cx="4175854" cy="475252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24468" y="2060848"/>
            <a:ext cx="2683436" cy="12241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0959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19"/>
          <a:stretch/>
        </p:blipFill>
        <p:spPr>
          <a:xfrm>
            <a:off x="337707" y="2295968"/>
            <a:ext cx="3857625" cy="2371587"/>
          </a:xfrm>
          <a:prstGeom prst="rect">
            <a:avLst/>
          </a:prstGeom>
        </p:spPr>
      </p:pic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283968" y="1268760"/>
            <a:ext cx="4464496" cy="4752528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>
              <a:lnSpc>
                <a:spcPts val="3040"/>
              </a:lnSpc>
              <a:spcBef>
                <a:spcPts val="600"/>
              </a:spcBef>
              <a:buFont typeface="Wingdings" panose="05000000000000000000" pitchFamily="2" charset="2"/>
              <a:buChar char="u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加入會議過程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中，無法直接透過點擊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連結網址加入，卻出現「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請輸入會議代碼」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畫面時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，其會議代碼為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會議連結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網址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https://meet.google.com/</a:t>
            </a:r>
            <a:r>
              <a:rPr lang="en-US" altLang="zh-TW" sz="2400" b="1" u="sng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XXX-XXXX-XXX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方英文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字串（以例以</a:t>
            </a:r>
            <a:r>
              <a:rPr lang="en-US" altLang="zh-TW" sz="2400" b="1" u="sng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X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替代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040"/>
              </a:lnSpc>
              <a:buFont typeface="Wingdings" panose="05000000000000000000" pitchFamily="2" charset="2"/>
              <a:buChar char="u"/>
            </a:pP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請確認是否已確實關閉此</a:t>
            </a:r>
            <a:r>
              <a:rPr lang="en-US" altLang="zh-TW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程式，或對行動裝置重新開機，再重新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點擊會議連結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網址試試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圓角矩形 1"/>
          <p:cNvSpPr/>
          <p:nvPr/>
        </p:nvSpPr>
        <p:spPr>
          <a:xfrm>
            <a:off x="380152" y="368732"/>
            <a:ext cx="5343976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方式</a:t>
            </a: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－問題排除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87624" y="3582953"/>
            <a:ext cx="2360528" cy="56612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958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4461712" y="1268760"/>
            <a:ext cx="4286752" cy="504056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本範例是以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 STORE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商店下載 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IOS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版本為例。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如行動裝置未安裝此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Meet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應用程式，行動裝置會導引您安裝畫面。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或直接開啟</a:t>
            </a: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 STORE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</a:t>
            </a: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Hangouts Meet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請點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擊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</a:t>
            </a:r>
            <a:r>
              <a:rPr lang="en-US" altLang="zh-TW" sz="2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完成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下載安裝動作。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應用程式安裝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0" y="1166603"/>
            <a:ext cx="3660774" cy="507070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653542" y="2082786"/>
            <a:ext cx="438287" cy="4018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547664" y="1340767"/>
            <a:ext cx="2000487" cy="5921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99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/>
          <p:cNvSpPr>
            <a:spLocks noGrp="1"/>
          </p:cNvSpPr>
          <p:nvPr>
            <p:ph idx="1"/>
          </p:nvPr>
        </p:nvSpPr>
        <p:spPr>
          <a:xfrm>
            <a:off x="380152" y="4293096"/>
            <a:ext cx="8368312" cy="1800200"/>
          </a:xfr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u"/>
            </a:pPr>
            <a:r>
              <a:rPr lang="en-US" altLang="zh-TW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Hangouts Meet 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安裝檔案不大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，預估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秒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內即可完成下載安裝作業。</a:t>
            </a:r>
            <a:endParaRPr lang="zh-TW" altLang="en-US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u"/>
            </a:pP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下載完成請直接點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擊</a:t>
            </a:r>
            <a:r>
              <a:rPr lang="en-US" altLang="zh-TW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打開</a:t>
            </a:r>
            <a:r>
              <a:rPr lang="en-US" altLang="zh-TW" sz="26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，即可進入</a:t>
            </a:r>
            <a:r>
              <a:rPr lang="en-US" altLang="zh-TW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應用程式進行初始安裝作業。</a:t>
            </a:r>
            <a:endParaRPr lang="en-US" altLang="zh-TW" sz="2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應用程式安裝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5883880" y="1880828"/>
            <a:ext cx="632336" cy="864096"/>
          </a:xfrm>
          <a:prstGeom prst="righ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98"/>
          <a:stretch/>
        </p:blipFill>
        <p:spPr>
          <a:xfrm>
            <a:off x="107504" y="1397234"/>
            <a:ext cx="2763028" cy="267983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161868" y="2755115"/>
            <a:ext cx="601820" cy="38585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4"/>
          <a:stretch/>
        </p:blipFill>
        <p:spPr>
          <a:xfrm>
            <a:off x="3275856" y="1410441"/>
            <a:ext cx="2628292" cy="2651884"/>
          </a:xfrm>
          <a:prstGeom prst="rect">
            <a:avLst/>
          </a:prstGeom>
        </p:spPr>
      </p:pic>
      <p:sp>
        <p:nvSpPr>
          <p:cNvPr id="7" name="向右箭號 6"/>
          <p:cNvSpPr/>
          <p:nvPr/>
        </p:nvSpPr>
        <p:spPr>
          <a:xfrm>
            <a:off x="2771800" y="1837012"/>
            <a:ext cx="504056" cy="864096"/>
          </a:xfrm>
          <a:prstGeom prst="rightArrow">
            <a:avLst/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4355976" y="2674335"/>
            <a:ext cx="720080" cy="5474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370771"/>
            <a:ext cx="2518537" cy="267834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379876" y="3645024"/>
            <a:ext cx="79121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7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268759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4000"/>
              </a:lnSpc>
              <a:spcBef>
                <a:spcPts val="300"/>
              </a:spcBef>
              <a:buNone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APP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應用程式初始安裝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作業過程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要求使用者同意存取行動裝置中各項裝置使用權限，均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請選擇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好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80152" y="368732"/>
            <a:ext cx="4047832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應用程式初始設定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37" y="1477353"/>
            <a:ext cx="2545854" cy="4525963"/>
          </a:xfrm>
        </p:spPr>
      </p:pic>
      <p:sp>
        <p:nvSpPr>
          <p:cNvPr id="16" name="向右箭號 15"/>
          <p:cNvSpPr/>
          <p:nvPr/>
        </p:nvSpPr>
        <p:spPr>
          <a:xfrm>
            <a:off x="2987824" y="3140968"/>
            <a:ext cx="632336" cy="86409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691680" y="393305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160" y="1498476"/>
            <a:ext cx="2544082" cy="452281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5039202" y="393305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22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1"/>
          <a:stretch/>
        </p:blipFill>
        <p:spPr>
          <a:xfrm>
            <a:off x="381802" y="1640792"/>
            <a:ext cx="2545854" cy="4362524"/>
          </a:xfrm>
        </p:spPr>
      </p:pic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268759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26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請點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擊下方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畫面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要求加入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，需等候會議管理者核准加入，等待過程中，會出現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正在要求加入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訊息。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26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由於要求加入會議訊息只會在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會議管理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者畫面出現約</a:t>
            </a:r>
            <a:r>
              <a:rPr lang="en-US" altLang="zh-TW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秒左右，故如未獲加入，請再另行通知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會議管理</a:t>
            </a:r>
            <a:r>
              <a:rPr lang="zh-TW" altLang="en-US" sz="20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者</a:t>
            </a:r>
            <a:r>
              <a:rPr lang="zh-TW" altLang="en-US" sz="20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000"/>
              </a:lnSpc>
              <a:spcBef>
                <a:spcPts val="300"/>
              </a:spcBef>
              <a:buFont typeface="Wingdings" panose="05000000000000000000" pitchFamily="2" charset="2"/>
              <a:buChar char="u"/>
            </a:pP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lnSpc>
                <a:spcPts val="3000"/>
              </a:lnSpc>
              <a:spcBef>
                <a:spcPts val="300"/>
              </a:spcBef>
              <a:buNone/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78308" y="404664"/>
            <a:ext cx="2160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加入會議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向右箭號 17"/>
          <p:cNvSpPr/>
          <p:nvPr/>
        </p:nvSpPr>
        <p:spPr>
          <a:xfrm>
            <a:off x="2999627" y="2708920"/>
            <a:ext cx="632336" cy="86409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331640" y="501317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4"/>
          <a:stretch/>
        </p:blipFill>
        <p:spPr>
          <a:xfrm>
            <a:off x="3637786" y="1640792"/>
            <a:ext cx="2590398" cy="445250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067944" y="4509120"/>
            <a:ext cx="1800200" cy="57014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27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318486" y="4653136"/>
            <a:ext cx="576064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/>
          <p:cNvSpPr txBox="1">
            <a:spLocks/>
          </p:cNvSpPr>
          <p:nvPr/>
        </p:nvSpPr>
        <p:spPr>
          <a:xfrm>
            <a:off x="6444208" y="1150143"/>
            <a:ext cx="2376264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4300"/>
              </a:lnSpc>
              <a:spcBef>
                <a:spcPts val="300"/>
              </a:spcBef>
              <a:buNone/>
            </a:pP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進入會議後，點擊下方畫面方格即可觀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看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其他與會者的影像畫面。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380152" y="368732"/>
            <a:ext cx="3168000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開始進行會議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58737"/>
            <a:ext cx="2545854" cy="4525963"/>
          </a:xfrm>
        </p:spPr>
      </p:pic>
      <p:sp>
        <p:nvSpPr>
          <p:cNvPr id="17" name="矩形 16"/>
          <p:cNvSpPr/>
          <p:nvPr/>
        </p:nvSpPr>
        <p:spPr>
          <a:xfrm>
            <a:off x="1543132" y="3933056"/>
            <a:ext cx="2524812" cy="5760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96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內容版面配置區 2"/>
          <p:cNvSpPr txBox="1">
            <a:spLocks/>
          </p:cNvSpPr>
          <p:nvPr/>
        </p:nvSpPr>
        <p:spPr>
          <a:xfrm>
            <a:off x="4572000" y="1268759"/>
            <a:ext cx="4248472" cy="4943153"/>
          </a:xfrm>
          <a:prstGeom prst="rect">
            <a:avLst/>
          </a:prstGeom>
          <a:solidFill>
            <a:srgbClr val="FFFFFF">
              <a:alpha val="20000"/>
            </a:srgbClr>
          </a:solidFill>
          <a:ln w="5715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ts val="3500"/>
              </a:lnSpc>
              <a:spcBef>
                <a:spcPts val="600"/>
              </a:spcBef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主視訊畫面具有三個功能鈕，說明如下：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麥克風：與會者可將聲音傳送出去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（黑底為開啟、紅底為關閉）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通話：是否離開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會議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（按下即離開會議）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35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攝影機：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與會者可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將影像傳送出去</a:t>
            </a:r>
            <a:r>
              <a:rPr lang="zh-TW" altLang="en-US" sz="24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4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黑底為開啟、紅底為關閉）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43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ts val="4300"/>
              </a:lnSpc>
              <a:spcBef>
                <a:spcPts val="300"/>
              </a:spcBef>
              <a:buFont typeface="Wingdings" panose="05000000000000000000" pitchFamily="2" charset="2"/>
              <a:buChar char="Ø"/>
            </a:pP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6" r="-11483" b="52642"/>
          <a:stretch/>
        </p:blipFill>
        <p:spPr>
          <a:xfrm>
            <a:off x="380152" y="1580972"/>
            <a:ext cx="4320000" cy="359229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19972" y="3740335"/>
            <a:ext cx="2787932" cy="9848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" t="29000" r="-6878" b="58400"/>
          <a:stretch/>
        </p:blipFill>
        <p:spPr>
          <a:xfrm>
            <a:off x="380152" y="5100609"/>
            <a:ext cx="4191848" cy="110297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31290" y="5159693"/>
            <a:ext cx="2787932" cy="98480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圓角矩形 14"/>
          <p:cNvSpPr/>
          <p:nvPr/>
        </p:nvSpPr>
        <p:spPr>
          <a:xfrm>
            <a:off x="380152" y="368732"/>
            <a:ext cx="5343976" cy="648000"/>
          </a:xfrm>
          <a:prstGeom prst="roundRect">
            <a:avLst/>
          </a:prstGeom>
          <a:solidFill>
            <a:srgbClr val="0000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開始進行會議－功能說明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91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行政處_簡報範例_淡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行政處_簡報範例_淡</Template>
  <TotalTime>795</TotalTime>
  <Words>452</Words>
  <Application>Microsoft Office PowerPoint</Application>
  <PresentationFormat>如螢幕大小 (4:3)</PresentationFormat>
  <Paragraphs>35</Paragraphs>
  <Slides>9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行政處_簡報範例_淡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陳富宗</dc:creator>
  <cp:lastModifiedBy>林文豪</cp:lastModifiedBy>
  <cp:revision>60</cp:revision>
  <dcterms:created xsi:type="dcterms:W3CDTF">2014-12-24T14:55:00Z</dcterms:created>
  <dcterms:modified xsi:type="dcterms:W3CDTF">2020-04-17T08:23:26Z</dcterms:modified>
</cp:coreProperties>
</file>