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806" y="-3336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t="8048" r="5697"/>
          <a:stretch/>
        </p:blipFill>
        <p:spPr bwMode="auto">
          <a:xfrm>
            <a:off x="2498274" y="840581"/>
            <a:ext cx="7090223" cy="1087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81747" y="100003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353955" y="4972015"/>
            <a:ext cx="242959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Hongluo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5251544" y="6195565"/>
            <a:ext cx="4217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Hongluo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570" y="663465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363302"/>
              </p:ext>
            </p:extLst>
          </p:nvPr>
        </p:nvGraphicFramePr>
        <p:xfrm>
          <a:off x="0" y="0"/>
          <a:ext cx="9601200" cy="83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557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Hongluo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799551"/>
              </p:ext>
            </p:extLst>
          </p:nvPr>
        </p:nvGraphicFramePr>
        <p:xfrm>
          <a:off x="-2" y="840831"/>
          <a:ext cx="2487153" cy="10891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29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44452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38355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7362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864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Hongluo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86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31-5,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Hongluo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7500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931696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11598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83" y="902198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22" y="902804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41" y="665972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73" y="665972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18" y="9580821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190" y="962399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190272" y="10086030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923" y="747183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554" y="7463257"/>
            <a:ext cx="548347" cy="125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5376">
            <a:off x="5284605" y="8640688"/>
            <a:ext cx="548347" cy="125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40478">
            <a:off x="2331341" y="8395955"/>
            <a:ext cx="1074302" cy="59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88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</TotalTime>
  <Words>179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45</cp:revision>
  <cp:lastPrinted>2017-03-13T08:40:34Z</cp:lastPrinted>
  <dcterms:created xsi:type="dcterms:W3CDTF">2017-01-19T20:47:16Z</dcterms:created>
  <dcterms:modified xsi:type="dcterms:W3CDTF">2025-09-18T08:28:58Z</dcterms:modified>
</cp:coreProperties>
</file>