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9601200" cy="12801600" type="A3"/>
  <p:notesSz cx="6797675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09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28" d="100"/>
          <a:sy n="28" d="100"/>
        </p:scale>
        <p:origin x="2006" y="77"/>
      </p:cViewPr>
      <p:guideLst>
        <p:guide orient="horz" pos="4009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19" Type="http://schemas.openxmlformats.org/officeDocument/2006/relationships/image" Target="../media/image18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>
            <a:extLst>
              <a:ext uri="{FF2B5EF4-FFF2-40B4-BE49-F238E27FC236}">
                <a16:creationId xmlns:a16="http://schemas.microsoft.com/office/drawing/2014/main" id="{2A1CD02F-3744-4BC9-BA64-35F77A879E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28" r="1583"/>
          <a:stretch/>
        </p:blipFill>
        <p:spPr>
          <a:xfrm>
            <a:off x="2507339" y="865843"/>
            <a:ext cx="7077364" cy="10827994"/>
          </a:xfrm>
          <a:prstGeom prst="rect">
            <a:avLst/>
          </a:prstGeom>
        </p:spPr>
      </p:pic>
      <p:sp>
        <p:nvSpPr>
          <p:cNvPr id="21" name="文字方塊 60"/>
          <p:cNvSpPr txBox="1">
            <a:spLocks noChangeArrowheads="1"/>
          </p:cNvSpPr>
          <p:nvPr/>
        </p:nvSpPr>
        <p:spPr bwMode="auto">
          <a:xfrm>
            <a:off x="2578172" y="7805527"/>
            <a:ext cx="2666756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Dongwen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Community  Activity Center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8291822" y="984364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169" y="7310118"/>
            <a:ext cx="452331" cy="4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6687915"/>
              </p:ext>
            </p:extLst>
          </p:nvPr>
        </p:nvGraphicFramePr>
        <p:xfrm>
          <a:off x="0" y="0"/>
          <a:ext cx="9601200" cy="8541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5411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Dongwen</a:t>
                      </a:r>
                      <a:r>
                        <a:rPr lang="zh-TW" altLang="en-US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Village Evacuation Map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7536303"/>
              </p:ext>
            </p:extLst>
          </p:nvPr>
        </p:nvGraphicFramePr>
        <p:xfrm>
          <a:off x="-2" y="855345"/>
          <a:ext cx="2487153" cy="108776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4876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6822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7782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41778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2367437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indent="-128588" algn="l" ea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Wenao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06-9214622</a:t>
                      </a:r>
                      <a:endParaRPr lang="en-US" altLang="zh-TW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  <a:p>
                      <a:pPr marL="128588" indent="-128588" algn="l" ea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41778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2088915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41778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913901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Wenao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Gas Station</a:t>
                      </a:r>
                      <a:r>
                        <a:rPr kumimoji="0" lang="zh-TW" altLang="en-US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kumimoji="0" lang="zh-TW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ortheast</a:t>
                      </a:r>
                      <a:r>
                        <a:rPr kumimoji="0" lang="zh-TW" altLang="en-US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Highland</a:t>
                      </a:r>
                      <a:r>
                        <a:rPr kumimoji="0" lang="zh-TW" altLang="en-US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207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207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2241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ea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Dongwen</a:t>
                      </a:r>
                      <a:r>
                        <a:rPr kumimoji="0" lang="zh-TW" altLang="en-US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Community  Activity Center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207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207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8489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46,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Minfu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St.,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2079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06-9210124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69630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5536738"/>
              </p:ext>
            </p:extLst>
          </p:nvPr>
        </p:nvGraphicFramePr>
        <p:xfrm>
          <a:off x="-2" y="11715961"/>
          <a:ext cx="9601202" cy="10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127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352675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847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4075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0175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701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383525" y="12024422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5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388091" y="12660910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388091" y="12393396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329" y="12583901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358" y="12292842"/>
            <a:ext cx="237600" cy="207176"/>
          </a:xfrm>
          <a:prstGeom prst="rect">
            <a:avLst/>
          </a:prstGeom>
        </p:spPr>
      </p:pic>
      <p:pic>
        <p:nvPicPr>
          <p:cNvPr id="40" name="圖片 3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986" y="12554999"/>
            <a:ext cx="230506" cy="230506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867" y="11999504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892" y="12000023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80" y="12005266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51" y="12284122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文字方塊 7"/>
          <p:cNvSpPr txBox="1"/>
          <p:nvPr/>
        </p:nvSpPr>
        <p:spPr>
          <a:xfrm>
            <a:off x="5520798" y="5466987"/>
            <a:ext cx="253451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defRPr>
            </a:lvl1pPr>
          </a:lstStyle>
          <a:p>
            <a:r>
              <a:rPr lang="en-US" altLang="zh-TW" dirty="0" err="1"/>
              <a:t>Wenao</a:t>
            </a:r>
            <a:r>
              <a:rPr lang="zh-TW" altLang="en-US" dirty="0"/>
              <a:t> </a:t>
            </a:r>
            <a:r>
              <a:rPr lang="en-US" altLang="zh-TW" dirty="0"/>
              <a:t>Police Station</a:t>
            </a:r>
            <a:endParaRPr lang="zh-TW" altLang="en-US" dirty="0"/>
          </a:p>
        </p:txBody>
      </p:sp>
      <p:pic>
        <p:nvPicPr>
          <p:cNvPr id="55" name="Picture 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077" y="4961466"/>
            <a:ext cx="5326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8" name="文字方塊 77"/>
          <p:cNvSpPr txBox="1"/>
          <p:nvPr/>
        </p:nvSpPr>
        <p:spPr>
          <a:xfrm>
            <a:off x="7185451" y="3633752"/>
            <a:ext cx="2356374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Wenao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Gas Station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N</a:t>
            </a:r>
            <a:r>
              <a:rPr lang="zh-TW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ortheast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Highland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</a:t>
            </a:r>
          </a:p>
        </p:txBody>
      </p:sp>
      <p:pic>
        <p:nvPicPr>
          <p:cNvPr id="1026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571" y="7629982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1146" y="908622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171" y="9079587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4520" y="3197924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3" descr="D:\邱老師的資料\澎湖防災(107~111)\防災圖資\六鄉(市)96村里簡易疏散避難圖-10801\英文版\參考資料\適用地震災害.jpg"/>
          <p:cNvPicPr>
            <a:picLocks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605" y="7406900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4" descr="D:\邱老師的資料\澎湖防災(107~111)\防災圖資\六鄉(市)96村里簡易疏散避難圖-10801\英文版\參考資料\適用水災災害.jpg"/>
          <p:cNvPicPr>
            <a:picLocks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3930" y="7407453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01322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28401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136" y="12558257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文字方塊 61"/>
          <p:cNvSpPr txBox="1">
            <a:spLocks noChangeArrowheads="1"/>
          </p:cNvSpPr>
          <p:nvPr/>
        </p:nvSpPr>
        <p:spPr bwMode="auto">
          <a:xfrm>
            <a:off x="6180758" y="7591882"/>
            <a:ext cx="266675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Dongwen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56" name="Picture 14">
            <a:extLst>
              <a:ext uri="{FF2B5EF4-FFF2-40B4-BE49-F238E27FC236}">
                <a16:creationId xmlns:a16="http://schemas.microsoft.com/office/drawing/2014/main" id="{9C59079D-1047-4A1B-8BA9-F6341DE57D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5934" y="3128760"/>
            <a:ext cx="456216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" name="橢圓 57">
            <a:extLst>
              <a:ext uri="{FF2B5EF4-FFF2-40B4-BE49-F238E27FC236}">
                <a16:creationId xmlns:a16="http://schemas.microsoft.com/office/drawing/2014/main" id="{41547EC3-B0D4-41E4-8254-A3E6EE860368}"/>
              </a:ext>
            </a:extLst>
          </p:cNvPr>
          <p:cNvSpPr/>
          <p:nvPr/>
        </p:nvSpPr>
        <p:spPr>
          <a:xfrm>
            <a:off x="3254349" y="2659049"/>
            <a:ext cx="1314402" cy="908586"/>
          </a:xfrm>
          <a:prstGeom prst="ellipse">
            <a:avLst/>
          </a:prstGeom>
          <a:solidFill>
            <a:srgbClr val="0000FF">
              <a:alpha val="50000"/>
            </a:srgbClr>
          </a:solidFill>
          <a:ln>
            <a:solidFill>
              <a:srgbClr val="0000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9" name="Picture 7">
            <a:extLst>
              <a:ext uri="{FF2B5EF4-FFF2-40B4-BE49-F238E27FC236}">
                <a16:creationId xmlns:a16="http://schemas.microsoft.com/office/drawing/2014/main" id="{60E353D4-142D-474E-B8F9-B445C2BA63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892675">
            <a:off x="5114405" y="3838357"/>
            <a:ext cx="1155881" cy="346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32566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359</TotalTime>
  <Words>194</Words>
  <Application>Microsoft Office PowerPoint</Application>
  <PresentationFormat>A3 紙張 (297x420 公釐)</PresentationFormat>
  <Paragraphs>49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CK Lin</cp:lastModifiedBy>
  <cp:revision>62</cp:revision>
  <dcterms:created xsi:type="dcterms:W3CDTF">2017-01-19T20:47:16Z</dcterms:created>
  <dcterms:modified xsi:type="dcterms:W3CDTF">2022-03-24T04:58:25Z</dcterms:modified>
</cp:coreProperties>
</file>