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>
        <p:scale>
          <a:sx n="200" d="100"/>
          <a:sy n="200" d="100"/>
        </p:scale>
        <p:origin x="156" y="-7194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0745-1F74-4CC1-B0F8-E042CC71F041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0393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5" Type="http://schemas.openxmlformats.org/officeDocument/2006/relationships/image" Target="../media/image13.png"/><Relationship Id="rId23" Type="http://schemas.openxmlformats.org/officeDocument/2006/relationships/image" Target="../media/image21.jpeg"/><Relationship Id="rId10" Type="http://schemas.openxmlformats.org/officeDocument/2006/relationships/image" Target="../media/image8.jpe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75" y="668677"/>
            <a:ext cx="10461625" cy="7358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3522718"/>
              </p:ext>
            </p:extLst>
          </p:nvPr>
        </p:nvGraphicFramePr>
        <p:xfrm>
          <a:off x="-4" y="642216"/>
          <a:ext cx="2316480" cy="89572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0654">
                  <a:extLst>
                    <a:ext uri="{9D8B030D-6E8A-4147-A177-3AD203B41FA5}">
                      <a16:colId xmlns:a16="http://schemas.microsoft.com/office/drawing/2014/main" val="2771925903"/>
                    </a:ext>
                  </a:extLst>
                </a:gridCol>
                <a:gridCol w="925826">
                  <a:extLst>
                    <a:ext uri="{9D8B030D-6E8A-4147-A177-3AD203B41FA5}">
                      <a16:colId xmlns:a16="http://schemas.microsoft.com/office/drawing/2014/main" val="1028464656"/>
                    </a:ext>
                  </a:extLst>
                </a:gridCol>
              </a:tblGrid>
              <a:tr h="396893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防 災 資 訊 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7479861"/>
                  </a:ext>
                </a:extLst>
              </a:tr>
              <a:tr h="305302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光明里基本資料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9288590"/>
                  </a:ext>
                </a:extLst>
              </a:tr>
              <a:tr h="305302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總人口數：</a:t>
                      </a:r>
                      <a:r>
                        <a:rPr lang="en-US" altLang="zh-TW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1292</a:t>
                      </a: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286254"/>
                  </a:ext>
                </a:extLst>
              </a:tr>
              <a:tr h="346166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災害通報單位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人員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4348864"/>
                  </a:ext>
                </a:extLst>
              </a:tr>
              <a:tr h="1753961">
                <a:tc gridSpan="2">
                  <a:txBody>
                    <a:bodyPr/>
                    <a:lstStyle/>
                    <a:p>
                      <a:pPr marL="101600" indent="-101600" algn="l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澎湖縣災害應變中心</a:t>
                      </a:r>
                      <a:b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</a:b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:06-9277619</a:t>
                      </a:r>
                    </a:p>
                    <a:p>
                      <a:pPr marL="101600" marR="0" indent="-101600" algn="l" defTabSz="1280160" rtl="0" eaLnBrk="1" fontAlgn="auto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馬公市災害應變中心</a:t>
                      </a:r>
                      <a:br>
                        <a:rPr kumimoji="0" lang="en-US" altLang="zh-TW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</a:br>
                      <a:r>
                        <a:rPr kumimoji="0" lang="zh-TW" altLang="en-US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kumimoji="0" lang="en-US" altLang="zh-TW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06-9272173</a:t>
                      </a:r>
                      <a:endParaRPr kumimoji="0" lang="en-US" altLang="zh-TW" sz="11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marL="101600" indent="-101600" algn="l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光明里里長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-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陳黃淑媛</a:t>
                      </a:r>
                      <a:br>
                        <a:rPr kumimoji="0" lang="en-US" altLang="zh-TW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</a:br>
                      <a:r>
                        <a:rPr kumimoji="0" lang="zh-TW" altLang="en-US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kumimoji="0" lang="en-US" altLang="zh-TW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0911-883-815</a:t>
                      </a:r>
                      <a:br>
                        <a:rPr kumimoji="0" lang="en-US" altLang="zh-TW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</a:br>
                      <a:r>
                        <a:rPr kumimoji="0" lang="zh-TW" altLang="en-US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kumimoji="0" lang="en-US" altLang="zh-TW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06-9272092</a:t>
                      </a:r>
                      <a:endParaRPr kumimoji="0" lang="en-US" altLang="zh-TW" sz="11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marL="101600" marR="0" indent="-101600" algn="l" defTabSz="1280160" rtl="0" eaLnBrk="1" fontAlgn="auto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光明派出所</a:t>
                      </a:r>
                      <a:br>
                        <a:rPr kumimoji="0" lang="en-US" altLang="zh-TW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</a:br>
                      <a:r>
                        <a:rPr kumimoji="0" lang="zh-TW" altLang="en-US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kumimoji="0" lang="en-US" altLang="zh-TW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06-9272542</a:t>
                      </a:r>
                      <a:endParaRPr kumimoji="0" lang="en-US" altLang="zh-TW" sz="11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marL="101600" indent="-101600" algn="l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馬公消防分隊</a:t>
                      </a:r>
                      <a:br>
                        <a:rPr kumimoji="0" lang="en-US" altLang="zh-TW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</a:br>
                      <a:r>
                        <a:rPr kumimoji="0" lang="zh-TW" altLang="en-US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kumimoji="0" lang="en-US" altLang="zh-TW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06-9272137</a:t>
                      </a:r>
                      <a:endParaRPr kumimoji="0" lang="en-US" altLang="zh-TW" sz="11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7692927"/>
                  </a:ext>
                </a:extLst>
              </a:tr>
              <a:tr h="305302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避難原則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3388407"/>
                  </a:ext>
                </a:extLst>
              </a:tr>
              <a:tr h="998338">
                <a:tc gridSpan="2">
                  <a:txBody>
                    <a:bodyPr/>
                    <a:lstStyle/>
                    <a:p>
                      <a:pPr marL="101600" indent="-101600"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遠離低窪地區或前往避難收容場所。</a:t>
                      </a:r>
                    </a:p>
                    <a:p>
                      <a:pPr marL="101600" indent="-101600"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地震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前往開放空間或避難收容場所。</a:t>
                      </a:r>
                    </a:p>
                    <a:p>
                      <a:pPr marL="101600" indent="-101600"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遠離沿海低窪地區，前往就近高地避難。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838798"/>
                  </a:ext>
                </a:extLst>
              </a:tr>
              <a:tr h="305302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9325541"/>
                  </a:ext>
                </a:extLst>
              </a:tr>
              <a:tr h="1465450"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kumimoji="0"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文光國中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水災、地震、海嘯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樓層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:3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層樓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:1000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:250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中長期收容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:165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地址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馬公市文光路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17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號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電話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:06-9272992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endParaRPr kumimoji="0" lang="zh-TW" altLang="en-US" sz="10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1406391"/>
                  </a:ext>
                </a:extLst>
              </a:tr>
              <a:tr h="1602836"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澎湖縣</a:t>
                      </a:r>
                      <a:r>
                        <a:rPr kumimoji="0"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特殊教育資源中心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水災、地震、海嘯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樓層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:3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層樓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:500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:125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中長期收容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:80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地址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馬公市自立路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21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號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電話</a:t>
                      </a:r>
                      <a:r>
                        <a:rPr lang="en-US" altLang="zh-TW" sz="1000">
                          <a:latin typeface="Times New Roman" pitchFamily="18" charset="0"/>
                          <a:ea typeface="微軟正黑體" pitchFamily="34" charset="-120"/>
                        </a:rPr>
                        <a:t>:06-9274400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2171000"/>
                  </a:ext>
                </a:extLst>
              </a:tr>
              <a:tr h="915906">
                <a:tc>
                  <a:txBody>
                    <a:bodyPr/>
                    <a:lstStyle/>
                    <a:p>
                      <a:pPr marL="0" marR="0" indent="0" algn="just" defTabSz="128016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澎湖縣</a:t>
                      </a:r>
                      <a:r>
                        <a:rPr kumimoji="0"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特殊教育資源中心周邊空地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海嘯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:1000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:250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6454">
                <a:tc grid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馬公市公所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112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03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月製作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4369675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273559"/>
              </p:ext>
            </p:extLst>
          </p:nvPr>
        </p:nvGraphicFramePr>
        <p:xfrm>
          <a:off x="2316477" y="7985759"/>
          <a:ext cx="10485123" cy="1615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7519">
                  <a:extLst>
                    <a:ext uri="{9D8B030D-6E8A-4147-A177-3AD203B41FA5}">
                      <a16:colId xmlns:a16="http://schemas.microsoft.com/office/drawing/2014/main" val="1186392003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val="349125033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val="2551702372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val="3991666799"/>
                    </a:ext>
                  </a:extLst>
                </a:gridCol>
              </a:tblGrid>
              <a:tr h="374446">
                <a:tc rowSpan="4">
                  <a:txBody>
                    <a:bodyPr/>
                    <a:lstStyle/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圖</a:t>
                      </a:r>
                    </a:p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例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設施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0614378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疏散避難方向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室內避難收容處所</a:t>
                      </a:r>
                      <a:endParaRPr kumimoji="0" lang="zh-TW" altLang="en-US" sz="12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公園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醫療單位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8223644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易淹水地區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室外避難處所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警察單位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0163275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持續觀察地區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直升機起降點</a:t>
                      </a: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消防單位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5998066"/>
                  </a:ext>
                </a:extLst>
              </a:tr>
            </a:tbl>
          </a:graphicData>
        </a:graphic>
      </p:graphicFrame>
      <p:sp>
        <p:nvSpPr>
          <p:cNvPr id="36" name="矩形 2"/>
          <p:cNvSpPr>
            <a:spLocks noChangeArrowheads="1"/>
          </p:cNvSpPr>
          <p:nvPr/>
        </p:nvSpPr>
        <p:spPr bwMode="auto">
          <a:xfrm>
            <a:off x="5650584" y="2227195"/>
            <a:ext cx="1185501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TW" altLang="en-US" sz="25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光明里</a:t>
            </a:r>
          </a:p>
        </p:txBody>
      </p:sp>
      <p:sp>
        <p:nvSpPr>
          <p:cNvPr id="42" name="向右箭號 140"/>
          <p:cNvSpPr>
            <a:spLocks noChangeAspect="1"/>
          </p:cNvSpPr>
          <p:nvPr/>
        </p:nvSpPr>
        <p:spPr bwMode="auto">
          <a:xfrm>
            <a:off x="3136255" y="8447251"/>
            <a:ext cx="356400" cy="240706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46" name="Line 20"/>
          <p:cNvSpPr>
            <a:spLocks noChangeShapeType="1"/>
          </p:cNvSpPr>
          <p:nvPr/>
        </p:nvSpPr>
        <p:spPr bwMode="auto">
          <a:xfrm>
            <a:off x="3144943" y="9388172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7" name="Line 20"/>
          <p:cNvSpPr>
            <a:spLocks noChangeShapeType="1"/>
          </p:cNvSpPr>
          <p:nvPr/>
        </p:nvSpPr>
        <p:spPr bwMode="auto">
          <a:xfrm>
            <a:off x="3149116" y="8992003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pic>
        <p:nvPicPr>
          <p:cNvPr id="44" name="圖片 65" descr="澎湖456.jp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484203" y="744877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0588840"/>
              </p:ext>
            </p:extLst>
          </p:nvPr>
        </p:nvGraphicFramePr>
        <p:xfrm>
          <a:off x="-4" y="1771"/>
          <a:ext cx="128016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val="11467589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6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澎湖縣馬公市光明里簡易疏散避難圖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1938284"/>
                  </a:ext>
                </a:extLst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0" y="-1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45" name="圖片 16" descr="圖示-直升機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0760" y="9284375"/>
            <a:ext cx="416931" cy="2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圖片 5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3290" y="8819463"/>
            <a:ext cx="371580" cy="324000"/>
          </a:xfrm>
          <a:prstGeom prst="rect">
            <a:avLst/>
          </a:prstGeom>
        </p:spPr>
      </p:pic>
      <p:pic>
        <p:nvPicPr>
          <p:cNvPr id="52" name="圖片 5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7080" y="9232110"/>
            <a:ext cx="324000" cy="324000"/>
          </a:xfrm>
          <a:prstGeom prst="rect">
            <a:avLst/>
          </a:prstGeom>
        </p:spPr>
      </p:pic>
      <p:pic>
        <p:nvPicPr>
          <p:cNvPr id="53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9229" y="8406819"/>
            <a:ext cx="324000" cy="3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4" name="Picture 2" descr="C:\Users\tiit\Desktop\公園2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2340" y="8410977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686" y="8407660"/>
            <a:ext cx="316833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Picture 14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490" y="8820316"/>
            <a:ext cx="318290" cy="3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1875" y="5993133"/>
            <a:ext cx="900000" cy="677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文字方塊 8"/>
          <p:cNvSpPr txBox="1"/>
          <p:nvPr/>
        </p:nvSpPr>
        <p:spPr>
          <a:xfrm>
            <a:off x="5437824" y="3507884"/>
            <a:ext cx="2406231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文光國中</a:t>
            </a:r>
            <a:endParaRPr lang="en-US" altLang="zh-TW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水災、地震、海嘯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4248611"/>
            <a:ext cx="455294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5688" y="5478306"/>
            <a:ext cx="455294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7868" y="901860"/>
            <a:ext cx="464400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9679" y="3785061"/>
            <a:ext cx="46355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文字方塊 9"/>
          <p:cNvSpPr txBox="1"/>
          <p:nvPr/>
        </p:nvSpPr>
        <p:spPr>
          <a:xfrm>
            <a:off x="10288713" y="3363194"/>
            <a:ext cx="1211282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千禧公園</a:t>
            </a:r>
          </a:p>
        </p:txBody>
      </p:sp>
      <p:sp>
        <p:nvSpPr>
          <p:cNvPr id="13" name="文字方塊 12"/>
          <p:cNvSpPr txBox="1"/>
          <p:nvPr/>
        </p:nvSpPr>
        <p:spPr>
          <a:xfrm>
            <a:off x="7189443" y="912029"/>
            <a:ext cx="1538502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火燒坪公園</a:t>
            </a:r>
          </a:p>
        </p:txBody>
      </p:sp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1587" y="2553326"/>
            <a:ext cx="792163" cy="1279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文字方塊 14"/>
          <p:cNvSpPr txBox="1"/>
          <p:nvPr/>
        </p:nvSpPr>
        <p:spPr>
          <a:xfrm>
            <a:off x="11123229" y="6962421"/>
            <a:ext cx="1464092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光明派出所</a:t>
            </a:r>
          </a:p>
        </p:txBody>
      </p:sp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7073" y="6657748"/>
            <a:ext cx="1274763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文字方塊 21"/>
          <p:cNvSpPr txBox="1"/>
          <p:nvPr/>
        </p:nvSpPr>
        <p:spPr>
          <a:xfrm>
            <a:off x="2900856" y="5356563"/>
            <a:ext cx="3079500" cy="67710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just">
              <a:lnSpc>
                <a:spcPct val="90000"/>
              </a:lnSpc>
            </a:pP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澎湖縣特殊教育資源中心</a:t>
            </a:r>
            <a:endParaRPr lang="en-US" altLang="zh-TW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水災、地震、海嘯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7979" y="5478306"/>
            <a:ext cx="455294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4" name="文字方塊 33"/>
          <p:cNvSpPr txBox="1"/>
          <p:nvPr/>
        </p:nvSpPr>
        <p:spPr>
          <a:xfrm>
            <a:off x="7681636" y="2728308"/>
            <a:ext cx="1407076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光榮公園</a:t>
            </a:r>
            <a:endParaRPr lang="en-US" altLang="zh-TW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35" name="Picture 3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6812" y="2696588"/>
            <a:ext cx="46355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" name="Picture 5" descr="警察"/>
          <p:cNvPicPr preferRelativeResize="0">
            <a:picLocks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22921" y="7381581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文字方塊 37"/>
          <p:cNvSpPr txBox="1"/>
          <p:nvPr/>
        </p:nvSpPr>
        <p:spPr>
          <a:xfrm>
            <a:off x="6988585" y="5356563"/>
            <a:ext cx="4134644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澎湖縣特殊教育資源中心周邊空地</a:t>
            </a:r>
            <a:endParaRPr lang="en-US" altLang="zh-TW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7" name="Picture 2" descr="D:\邱老師的資料\澎湖防災(100~102)\澎湖訪視調查\馬公市1000823\澎湖縣特殊教育資源中心綜合館\DSC05654.JPG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1875" y="7374723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D:\邱老師的資料\澎湖防災(104~106)\防災圖資\六鄉(市)96村里簡易疏散避難圖-10602\村里簡易疏散避難圖地點確認照片-1060315~0317\01馬公市\特殊教育綜合館\62512.jpg"/>
          <p:cNvPicPr>
            <a:picLocks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1875" y="8556086"/>
            <a:ext cx="900000" cy="6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54546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232</TotalTime>
  <Words>297</Words>
  <Application>Microsoft Office PowerPoint</Application>
  <PresentationFormat>A3 紙張 (297x420 公釐)</PresentationFormat>
  <Paragraphs>62</Paragraphs>
  <Slides>1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7" baseType="lpstr">
      <vt:lpstr>微軟正黑體</vt:lpstr>
      <vt:lpstr>Arial</vt:lpstr>
      <vt:lpstr>Calibri</vt:lpstr>
      <vt:lpstr>Calibri Light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xz51609270@gmail.com</cp:lastModifiedBy>
  <cp:revision>64</cp:revision>
  <dcterms:created xsi:type="dcterms:W3CDTF">2017-01-19T19:49:07Z</dcterms:created>
  <dcterms:modified xsi:type="dcterms:W3CDTF">2023-04-07T06:19:08Z</dcterms:modified>
</cp:coreProperties>
</file>