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sldIdLst>
    <p:sldId id="264" r:id="rId2"/>
    <p:sldId id="266" r:id="rId3"/>
    <p:sldId id="265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FF"/>
    <a:srgbClr val="FF66FF"/>
    <a:srgbClr val="000099"/>
    <a:srgbClr val="00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43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501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38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47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875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7852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299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610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404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447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086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43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0B71-BA3D-4370-8861-0738F9E98F0F}" type="datetimeFigureOut">
              <a:rPr lang="zh-TW" altLang="en-US" smtClean="0"/>
              <a:t>2019/2/13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00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0" y="5525140"/>
            <a:ext cx="12204000" cy="1317987"/>
            <a:chOff x="0" y="5488560"/>
            <a:chExt cx="12204000" cy="1317987"/>
          </a:xfrm>
        </p:grpSpPr>
        <p:sp>
          <p:nvSpPr>
            <p:cNvPr id="9" name="矩形 8"/>
            <p:cNvSpPr/>
            <p:nvPr/>
          </p:nvSpPr>
          <p:spPr>
            <a:xfrm>
              <a:off x="0" y="6160216"/>
              <a:ext cx="12204000" cy="646331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活動或政策宣傳圖片範例</a:t>
              </a:r>
              <a:r>
                <a:rPr lang="en-US" altLang="zh-TW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寬螢幕</a:t>
              </a:r>
              <a:r>
                <a:rPr lang="en-US" altLang="zh-TW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16:9</a:t>
              </a:r>
              <a:endParaRPr lang="en-US" altLang="zh-TW" sz="3600" dirty="0">
                <a:solidFill>
                  <a:schemeClr val="bg1"/>
                </a:solidFill>
                <a:latin typeface="華康超明體" panose="02010609010101010101" pitchFamily="49" charset="-120"/>
                <a:ea typeface="華康超明體" panose="02010609010101010101" pitchFamily="49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3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5152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0" y="5525140"/>
            <a:ext cx="12204000" cy="1317987"/>
            <a:chOff x="0" y="5488560"/>
            <a:chExt cx="12204000" cy="1317987"/>
          </a:xfrm>
        </p:grpSpPr>
        <p:sp>
          <p:nvSpPr>
            <p:cNvPr id="9" name="矩形 8"/>
            <p:cNvSpPr/>
            <p:nvPr/>
          </p:nvSpPr>
          <p:spPr>
            <a:xfrm>
              <a:off x="0" y="6160216"/>
              <a:ext cx="12204000" cy="646331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活動或政策宣傳圖片範例</a:t>
              </a:r>
              <a:r>
                <a:rPr lang="en-US" altLang="zh-TW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寬螢幕</a:t>
              </a:r>
              <a:r>
                <a:rPr lang="en-US" altLang="zh-TW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16:9</a:t>
              </a: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3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54586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0" y="5525140"/>
            <a:ext cx="12204000" cy="1287507"/>
            <a:chOff x="0" y="5488560"/>
            <a:chExt cx="12204000" cy="1287507"/>
          </a:xfrm>
        </p:grpSpPr>
        <p:sp>
          <p:nvSpPr>
            <p:cNvPr id="9" name="矩形 8"/>
            <p:cNvSpPr/>
            <p:nvPr/>
          </p:nvSpPr>
          <p:spPr>
            <a:xfrm>
              <a:off x="0" y="6129736"/>
              <a:ext cx="12204000" cy="646331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活動或政策宣傳圖片範例</a:t>
              </a:r>
              <a:r>
                <a:rPr lang="en-US" altLang="zh-TW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寬螢幕</a:t>
              </a:r>
              <a:r>
                <a:rPr lang="en-US" altLang="zh-TW" sz="360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16:9</a:t>
              </a:r>
              <a:endParaRPr lang="en-US" altLang="zh-TW" sz="3600" dirty="0">
                <a:solidFill>
                  <a:schemeClr val="bg1"/>
                </a:solidFill>
                <a:latin typeface="華康超明體" panose="02010609010101010101" pitchFamily="49" charset="-120"/>
                <a:ea typeface="華康超明體" panose="02010609010101010101" pitchFamily="49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3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56718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</TotalTime>
  <Words>30</Words>
  <Application>Microsoft Office PowerPoint</Application>
  <PresentationFormat>自訂</PresentationFormat>
  <Paragraphs>3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林文豪</cp:lastModifiedBy>
  <cp:revision>42</cp:revision>
  <dcterms:created xsi:type="dcterms:W3CDTF">2019-01-30T09:58:48Z</dcterms:created>
  <dcterms:modified xsi:type="dcterms:W3CDTF">2019-02-13T01:46:50Z</dcterms:modified>
</cp:coreProperties>
</file>