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35763" cy="98694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47" y="-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頁尾版面配置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E012E1-E4E0-42D8-BF95-B8261B93DE28}" type="datetimeFigureOut">
              <a:rPr lang="zh-TW" altLang="en-US" smtClean="0"/>
              <a:pPr/>
              <a:t>2026/3/16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656184"/>
          </a:xfrm>
        </p:spPr>
        <p:txBody>
          <a:bodyPr/>
          <a:lstStyle/>
          <a:p>
            <a:r>
              <a:rPr lang="zh-TW" altLang="en-US" dirty="0"/>
              <a:t>馬公市公所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115</a:t>
            </a:r>
            <a:r>
              <a:rPr lang="zh-TW" altLang="en-US" dirty="0" smtClean="0"/>
              <a:t>年</a:t>
            </a:r>
            <a:r>
              <a:rPr lang="zh-TW" altLang="en-US" dirty="0"/>
              <a:t>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1296144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報告人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zh-TW" altLang="en-US" dirty="0">
                <a:solidFill>
                  <a:schemeClr val="tx1"/>
                </a:solidFill>
              </a:rPr>
              <a:t>林辦事員家慶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馬公市公所主計室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8E30F4E-4EA7-596D-A02E-D41433B3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66700"/>
            <a:ext cx="7772400" cy="100206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公務統計報表增刪修訂注意事項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E6F82F5-C6CA-B3AA-EEF7-5E6857F0B0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/>
          <a:lstStyle/>
          <a:p>
            <a:r>
              <a:rPr lang="zh-TW" altLang="en-US" sz="2000" dirty="0">
                <a:latin typeface="+mj-ea"/>
                <a:ea typeface="+mj-ea"/>
              </a:rPr>
              <a:t>鄉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市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  <a:r>
              <a:rPr lang="zh-TW" altLang="en-US" sz="2000" dirty="0">
                <a:latin typeface="+mj-ea"/>
                <a:ea typeface="+mj-ea"/>
              </a:rPr>
              <a:t>公所：</a:t>
            </a:r>
            <a:endParaRPr lang="en-US" altLang="zh-TW" sz="2000" dirty="0">
              <a:latin typeface="+mj-ea"/>
              <a:ea typeface="+mj-ea"/>
            </a:endParaRPr>
          </a:p>
          <a:p>
            <a:pPr marL="360000" indent="457200">
              <a:buNone/>
            </a:pPr>
            <a:r>
              <a:rPr lang="zh-TW" altLang="en-US" sz="2000" dirty="0">
                <a:latin typeface="+mj-ea"/>
                <a:ea typeface="+mj-ea"/>
              </a:rPr>
              <a:t>由編製單位簽請主計室辦理核定事宜，再由主計室陳送鄉 （市）長核定實施；若編製單位無法配合辦理報表程式增刪 修訂相關作業時，得由主計室簽會編製單位後，陳送鄉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市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  <a:r>
              <a:rPr lang="zh-TW" altLang="en-US" sz="2000" dirty="0">
                <a:latin typeface="+mj-ea"/>
                <a:ea typeface="+mj-ea"/>
              </a:rPr>
              <a:t>長核定實施。</a:t>
            </a:r>
            <a:endParaRPr lang="en-US" altLang="zh-TW" sz="2000" dirty="0">
              <a:latin typeface="+mj-ea"/>
              <a:ea typeface="+mj-ea"/>
            </a:endParaRPr>
          </a:p>
          <a:p>
            <a:pPr marL="360000" indent="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檢附要件</a:t>
            </a:r>
            <a:r>
              <a:rPr lang="en-US" altLang="zh-TW" sz="2000" dirty="0">
                <a:latin typeface="+mj-ea"/>
                <a:ea typeface="+mj-ea"/>
              </a:rPr>
              <a:t>: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endParaRPr lang="en-US" altLang="zh-TW" sz="2000" dirty="0">
              <a:latin typeface="+mj-ea"/>
              <a:ea typeface="+mj-ea"/>
            </a:endParaRP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增刪修訂明細表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修訂之表名及修訂原因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報表程式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表式及編製說明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表冊細部權責區分表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報表填報權責單位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9A69BB72-1026-A6C1-1B10-CADA55915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8157092"/>
              </p:ext>
            </p:extLst>
          </p:nvPr>
        </p:nvGraphicFramePr>
        <p:xfrm>
          <a:off x="1524000" y="5157192"/>
          <a:ext cx="6096000" cy="889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426380414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65551805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077336148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37081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</a:rPr>
                        <a:t>報表程式表數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表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表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41</a:t>
                      </a:r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表以上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216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</a:rPr>
                        <a:t>完成核定程序辦理時間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b="1" dirty="0"/>
                        <a:t>1.5</a:t>
                      </a:r>
                      <a:r>
                        <a:rPr lang="zh-TW" altLang="en-US" sz="1600" b="1" dirty="0"/>
                        <a:t>個月以內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/>
                        <a:t>2</a:t>
                      </a:r>
                      <a:r>
                        <a:rPr lang="zh-TW" altLang="en-US" sz="1600" b="1" dirty="0"/>
                        <a:t>個月內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個月內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347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0278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08D4BBC-6123-CBF6-503B-9410123A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填表注意事項</a:t>
            </a:r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行, 螢幕擷取畫面, 繪圖 的圖片&#10;&#10;AI 產生的內容可能不正確。">
            <a:extLst>
              <a:ext uri="{FF2B5EF4-FFF2-40B4-BE49-F238E27FC236}">
                <a16:creationId xmlns="" xmlns:a16="http://schemas.microsoft.com/office/drawing/2014/main" id="{CD94B7B7-683C-3E9D-139E-665652E5445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8784976" cy="5544616"/>
          </a:xfrm>
        </p:spPr>
      </p:pic>
    </p:spTree>
    <p:extLst>
      <p:ext uri="{BB962C8B-B14F-4D97-AF65-F5344CB8AC3E}">
        <p14:creationId xmlns="" xmlns:p14="http://schemas.microsoft.com/office/powerpoint/2010/main" val="82787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F89221C-E921-6F23-1588-2999253B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注意填表事項</a:t>
            </a:r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圖表, 螢幕擷取畫面, 字型 的圖片&#10;&#10;AI 產生的內容可能不正確。">
            <a:extLst>
              <a:ext uri="{FF2B5EF4-FFF2-40B4-BE49-F238E27FC236}">
                <a16:creationId xmlns="" xmlns:a16="http://schemas.microsoft.com/office/drawing/2014/main" id="{E228088E-A924-8A2E-6962-4EBE12ACAB8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45676"/>
            <a:ext cx="7772400" cy="4747620"/>
          </a:xfrm>
        </p:spPr>
      </p:pic>
    </p:spTree>
    <p:extLst>
      <p:ext uri="{BB962C8B-B14F-4D97-AF65-F5344CB8AC3E}">
        <p14:creationId xmlns="" xmlns:p14="http://schemas.microsoft.com/office/powerpoint/2010/main" val="330382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7A401BC-EC15-8856-6192-489D4D696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pPr algn="ctr"/>
            <a:r>
              <a:rPr lang="zh-TW" altLang="en-US" dirty="0"/>
              <a:t>注意填表事項</a:t>
            </a:r>
            <a:r>
              <a:rPr lang="en-US" altLang="zh-TW" dirty="0"/>
              <a:t>(</a:t>
            </a:r>
            <a:r>
              <a:rPr lang="zh-TW" altLang="en-US" dirty="0"/>
              <a:t>三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數字, 收據, 字型 的圖片&#10;&#10;AI 產生的內容可能不正確。">
            <a:extLst>
              <a:ext uri="{FF2B5EF4-FFF2-40B4-BE49-F238E27FC236}">
                <a16:creationId xmlns="" xmlns:a16="http://schemas.microsoft.com/office/drawing/2014/main" id="{A77B82EB-9A04-36FD-B346-2426B2444A5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640960" cy="5005536"/>
          </a:xfrm>
        </p:spPr>
      </p:pic>
      <p:sp>
        <p:nvSpPr>
          <p:cNvPr id="4" name="文字方塊 3"/>
          <p:cNvSpPr txBox="1"/>
          <p:nvPr/>
        </p:nvSpPr>
        <p:spPr>
          <a:xfrm>
            <a:off x="7596336" y="1628800"/>
            <a:ext cx="1296144" cy="10156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b="1" dirty="0" smtClean="0"/>
              <a:t>輸入</a:t>
            </a:r>
            <a:r>
              <a:rPr lang="en-US" altLang="zh-TW" sz="1400" b="1" dirty="0" smtClean="0"/>
              <a:t>0</a:t>
            </a:r>
            <a:r>
              <a:rPr lang="zh-TW" altLang="en-US" sz="1400" b="1" dirty="0" smtClean="0"/>
              <a:t>時，系統會自動轉換成 </a:t>
            </a:r>
            <a:r>
              <a:rPr lang="en-US" altLang="zh-TW" sz="1400" b="1" dirty="0" smtClean="0"/>
              <a:t>”</a:t>
            </a:r>
            <a:r>
              <a:rPr lang="zh-TW" altLang="en-US" sz="1400" b="1" dirty="0" smtClean="0"/>
              <a:t>－</a:t>
            </a:r>
            <a:r>
              <a:rPr lang="en-US" altLang="zh-TW" sz="1400" b="1" dirty="0" smtClean="0"/>
              <a:t>”</a:t>
            </a:r>
            <a:endParaRPr lang="zh-TW" altLang="en-US" sz="1400" b="1" dirty="0" smtClean="0"/>
          </a:p>
          <a:p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43808" y="638132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核章處</a:t>
            </a:r>
            <a:r>
              <a:rPr lang="en-US" altLang="zh-TW" dirty="0" smtClean="0"/>
              <a:t>+</a:t>
            </a:r>
            <a:r>
              <a:rPr lang="zh-TW" altLang="en-US" dirty="0" smtClean="0"/>
              <a:t>時間</a:t>
            </a:r>
            <a:endParaRPr lang="en-US" altLang="zh-TW" dirty="0" smtClean="0"/>
          </a:p>
        </p:txBody>
      </p:sp>
    </p:spTree>
    <p:extLst>
      <p:ext uri="{BB962C8B-B14F-4D97-AF65-F5344CB8AC3E}">
        <p14:creationId xmlns="" xmlns:p14="http://schemas.microsoft.com/office/powerpoint/2010/main" val="3319294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 smtClean="0"/>
              <a:t>統計群組</a:t>
            </a:r>
            <a:endParaRPr lang="zh-TW" altLang="en-US" dirty="0"/>
          </a:p>
        </p:txBody>
      </p:sp>
      <p:pic>
        <p:nvPicPr>
          <p:cNvPr id="4" name="內容版面配置區 3" descr="11565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2564904"/>
            <a:ext cx="2455556" cy="2304256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庸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庸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167</TotalTime>
  <Words>192</Words>
  <Application>Microsoft Office PowerPoint</Application>
  <PresentationFormat>如螢幕大小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中庸</vt:lpstr>
      <vt:lpstr>馬公市公所 115年公務統計研討會</vt:lpstr>
      <vt:lpstr>公務統計報表增刪修訂注意事項</vt:lpstr>
      <vt:lpstr>填表注意事項(一)</vt:lpstr>
      <vt:lpstr>注意填表事項(二)</vt:lpstr>
      <vt:lpstr>注意填表事項(三)</vt:lpstr>
      <vt:lpstr>統計群組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馬公市公所 114年公務統計研討會</dc:title>
  <dc:creator>kw13660</dc:creator>
  <cp:lastModifiedBy>kw13660</cp:lastModifiedBy>
  <cp:revision>19</cp:revision>
  <dcterms:created xsi:type="dcterms:W3CDTF">2025-06-19T08:47:42Z</dcterms:created>
  <dcterms:modified xsi:type="dcterms:W3CDTF">2026-03-16T04:03:44Z</dcterms:modified>
</cp:coreProperties>
</file>