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8" d="100"/>
          <a:sy n="98" d="100"/>
        </p:scale>
        <p:origin x="882" y="-120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" t="25552" r="579" b="6638"/>
          <a:stretch/>
        </p:blipFill>
        <p:spPr bwMode="auto">
          <a:xfrm>
            <a:off x="2433995" y="819423"/>
            <a:ext cx="10370764" cy="7818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616323"/>
              </p:ext>
            </p:extLst>
          </p:nvPr>
        </p:nvGraphicFramePr>
        <p:xfrm>
          <a:off x="0" y="0"/>
          <a:ext cx="12801600" cy="8312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3127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Xujia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706105"/>
              </p:ext>
            </p:extLst>
          </p:nvPr>
        </p:nvGraphicFramePr>
        <p:xfrm>
          <a:off x="-3451" y="831273"/>
          <a:ext cx="2434283" cy="8761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2368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41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5745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6574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578145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Shagang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TEL:06-9210779</a:t>
                      </a:r>
                    </a:p>
                    <a:p>
                      <a:pPr marL="128588" indent="-128588" algn="l" eaLnBrk="1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TEL:06-9921119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6574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192783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6574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4499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fontAlgn="b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Dingwan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0304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930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527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37,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Dingwan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608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06-9213709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9674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Tanbian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20252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210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485847"/>
                  </a:ext>
                </a:extLst>
              </a:tr>
              <a:tr h="15325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35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3233843"/>
                  </a:ext>
                </a:extLst>
              </a:tr>
              <a:tr h="320152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47-1,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Tanbian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9471544"/>
                  </a:ext>
                </a:extLst>
              </a:tr>
              <a:tr h="18159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06-9213710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8996294"/>
                  </a:ext>
                </a:extLst>
              </a:tr>
              <a:tr h="30644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251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51766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69957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267709"/>
              </p:ext>
            </p:extLst>
          </p:nvPr>
        </p:nvGraphicFramePr>
        <p:xfrm>
          <a:off x="2434281" y="86495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477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778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391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3286" y="93992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317" y="91546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8176" y="93821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9413" y="88983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1589" y="89003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4087" y="89145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23973" y="91496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6193" y="89161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6193" y="91526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57924" y="93793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8362858" y="6028269"/>
            <a:ext cx="12811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Highland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9913589" y="4191797"/>
            <a:ext cx="202224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Xujia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2" name="Picture 6">
            <a:extLst>
              <a:ext uri="{FF2B5EF4-FFF2-40B4-BE49-F238E27FC236}">
                <a16:creationId xmlns:a16="http://schemas.microsoft.com/office/drawing/2014/main" id="{3C1DCCC5-9196-4ED8-90B7-CE764A66F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1088" y="1932292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58070" y="5612680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矩形 82">
            <a:extLst>
              <a:ext uri="{FF2B5EF4-FFF2-40B4-BE49-F238E27FC236}">
                <a16:creationId xmlns:a16="http://schemas.microsoft.com/office/drawing/2014/main" id="{7B89B9D6-271B-472F-B5DD-BB2A2438241A}"/>
              </a:ext>
            </a:extLst>
          </p:cNvPr>
          <p:cNvSpPr/>
          <p:nvPr/>
        </p:nvSpPr>
        <p:spPr>
          <a:xfrm>
            <a:off x="8234831" y="2431982"/>
            <a:ext cx="448187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Dingwan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Community Activity Center</a:t>
            </a:r>
          </a:p>
        </p:txBody>
      </p:sp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5350243-0A32-4DBE-8AA3-3670F183E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68853" y="1998793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76BED1B-D6AD-4219-B154-892A467FC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9833" y="1998793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66194" y="95481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256" y="508843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9646" y="508843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163" y="8169189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954" y="5529879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7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6599">
            <a:off x="4114077" y="5858521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24F92C14-D411-1A20-6AF7-5F954AE7D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784" y="963612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9139E657-84AE-DA2B-60F3-4451BB6746E7}"/>
              </a:ext>
            </a:extLst>
          </p:cNvPr>
          <p:cNvSpPr/>
          <p:nvPr/>
        </p:nvSpPr>
        <p:spPr>
          <a:xfrm>
            <a:off x="4046489" y="1448885"/>
            <a:ext cx="423659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Tanbian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Community Activity Center</a:t>
            </a:r>
          </a:p>
        </p:txBody>
      </p:sp>
      <p:pic>
        <p:nvPicPr>
          <p:cNvPr id="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941A428E-439B-86F9-631E-ABE365F159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30549" y="1030113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12766971-B97C-A461-0FFC-F5BDD19FD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71529" y="1030113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FE86EE3A-BF4C-B59B-EAAB-B873945F21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372" y="667422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63730E2-D248-B188-9F3B-3B37F2A03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762" y="667422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680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</TotalTime>
  <Words>207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64</cp:revision>
  <dcterms:created xsi:type="dcterms:W3CDTF">2017-01-19T19:49:07Z</dcterms:created>
  <dcterms:modified xsi:type="dcterms:W3CDTF">2025-09-18T08:36:53Z</dcterms:modified>
</cp:coreProperties>
</file>