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20" autoAdjust="0"/>
  </p:normalViewPr>
  <p:slideViewPr>
    <p:cSldViewPr snapToGrid="0" showGuides="1">
      <p:cViewPr varScale="1">
        <p:scale>
          <a:sx n="80" d="100"/>
          <a:sy n="80" d="100"/>
        </p:scale>
        <p:origin x="-1518" y="-5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12748" r="22627" b="12748"/>
          <a:stretch/>
        </p:blipFill>
        <p:spPr bwMode="auto">
          <a:xfrm>
            <a:off x="2334096" y="656364"/>
            <a:ext cx="10492556" cy="731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342994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澎湖縣馬公市案山里簡易疏散避難圖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719297"/>
              </p:ext>
            </p:extLst>
          </p:nvPr>
        </p:nvGraphicFramePr>
        <p:xfrm>
          <a:off x="0" y="640078"/>
          <a:ext cx="2316480" cy="8960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33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51143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4042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案山里基本資料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2041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0341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案山里里長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薛清宗</a:t>
                      </a:r>
                      <a:endParaRPr lang="zh-TW" altLang="en-US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:0933-359-411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:06-9212345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61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10277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中山國小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:437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:108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:70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馬公市案山里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25-6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:06-9211342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82970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縣立棒球場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:265</a:t>
                      </a: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63137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案山社區暨農漁民活動中心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挑高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000">
                          <a:latin typeface="Times New Roman" pitchFamily="18" charset="0"/>
                          <a:ea typeface="微軟正黑體" pitchFamily="34" charset="-120"/>
                        </a:rPr>
                        <a:t>層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:220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馬公市案山里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51-20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:06-9212700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3189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033701"/>
              </p:ext>
            </p:extLst>
          </p:nvPr>
        </p:nvGraphicFramePr>
        <p:xfrm>
          <a:off x="2316479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537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986937">
                  <a:extLst>
                    <a:ext uri="{9D8B030D-6E8A-4147-A177-3AD203B41FA5}">
                      <a16:colId xmlns:a16="http://schemas.microsoft.com/office/drawing/2014/main" xmlns="" val="4047212223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xmlns="" val="636315450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勞工育樂中心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:2560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臨時容納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:640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:425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馬公市案山里大賢街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:06-9212680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537400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538268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38686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76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354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44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725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404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0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06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矩形 2"/>
          <p:cNvSpPr>
            <a:spLocks noChangeArrowheads="1"/>
          </p:cNvSpPr>
          <p:nvPr/>
        </p:nvSpPr>
        <p:spPr bwMode="auto">
          <a:xfrm>
            <a:off x="8975630" y="3927312"/>
            <a:ext cx="126974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案山里</a:t>
            </a:r>
          </a:p>
        </p:txBody>
      </p:sp>
      <p:pic>
        <p:nvPicPr>
          <p:cNvPr id="49" name="圖片 65" descr="澎湖456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66409" y="7240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838" y="670191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334" y="6668512"/>
            <a:ext cx="69395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文字方塊 61"/>
          <p:cNvSpPr txBox="1"/>
          <p:nvPr/>
        </p:nvSpPr>
        <p:spPr>
          <a:xfrm>
            <a:off x="8849819" y="7199713"/>
            <a:ext cx="25930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三軍總醫院澎湖分院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7728105" y="4922458"/>
            <a:ext cx="234014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中山國小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5333751" y="6416390"/>
            <a:ext cx="259789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澎湖縣立棒球場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3582945" y="4668180"/>
            <a:ext cx="342256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案山社區暨農漁民活動中心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4729883" y="3200246"/>
            <a:ext cx="15462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案山船公園</a:t>
            </a:r>
          </a:p>
        </p:txBody>
      </p:sp>
      <p:sp>
        <p:nvSpPr>
          <p:cNvPr id="69" name="文字方塊 68"/>
          <p:cNvSpPr txBox="1"/>
          <p:nvPr/>
        </p:nvSpPr>
        <p:spPr>
          <a:xfrm>
            <a:off x="6751212" y="2080231"/>
            <a:ext cx="242523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勞工育樂中心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050" name="Picture 2" descr="D:\邱老師的資料\澎湖防災(100~102)\澎湖訪視調查\馬公市1000823\中山國小\DSC0506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68" y="569274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邱老師的資料\澎湖防災(100~102)\澎湖訪視調查\馬公市1000823\案山里縣立棒球場\P1140406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43" y="686313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邱老師的資料\澎湖防災(100~102)\澎湖訪視調查\馬公市1000823\案山里活動中心\DSC0508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68" y="813489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邱老師的資料\澎湖防災(100~102)\澎湖訪視調查\馬公市1000823\勞工育樂中心\DSC0510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563" y="848281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965" y="6542180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579" y="5660310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628" y="4172591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619" y="1593639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19" y="6544320"/>
            <a:ext cx="457200" cy="46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000" y="3621744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98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369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52</cp:revision>
  <dcterms:created xsi:type="dcterms:W3CDTF">2017-01-19T19:49:07Z</dcterms:created>
  <dcterms:modified xsi:type="dcterms:W3CDTF">2022-02-23T02:38:21Z</dcterms:modified>
</cp:coreProperties>
</file>