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sldIdLst>
    <p:sldId id="266" r:id="rId3"/>
    <p:sldId id="286" r:id="rId4"/>
    <p:sldId id="284" r:id="rId5"/>
    <p:sldId id="263" r:id="rId6"/>
    <p:sldId id="288" r:id="rId7"/>
    <p:sldId id="298" r:id="rId8"/>
    <p:sldId id="294" r:id="rId9"/>
    <p:sldId id="295" r:id="rId10"/>
    <p:sldId id="270" r:id="rId11"/>
    <p:sldId id="267" r:id="rId12"/>
    <p:sldId id="268" r:id="rId13"/>
    <p:sldId id="269" r:id="rId14"/>
    <p:sldId id="271" r:id="rId15"/>
    <p:sldId id="265" r:id="rId16"/>
    <p:sldId id="282" r:id="rId17"/>
    <p:sldId id="290" r:id="rId18"/>
    <p:sldId id="278" r:id="rId19"/>
    <p:sldId id="272" r:id="rId20"/>
    <p:sldId id="273" r:id="rId21"/>
    <p:sldId id="274" r:id="rId22"/>
    <p:sldId id="275" r:id="rId23"/>
    <p:sldId id="276" r:id="rId24"/>
    <p:sldId id="277" r:id="rId25"/>
    <p:sldId id="259" r:id="rId26"/>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4660"/>
  </p:normalViewPr>
  <p:slideViewPr>
    <p:cSldViewPr>
      <p:cViewPr varScale="1">
        <p:scale>
          <a:sx n="109" d="100"/>
          <a:sy n="109"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hyperlink" Target="&#32681;&#35686;&#38283;&#36554;&#19968;&#36335;&#29378;&#36861;%20&#35686;&#27665;&#21512;&#20316;&#36910;&#29409;&#29502;&#23244;&#29359;&#65293;&#27665;&#35222;&#26032;&#32862;.mp4" TargetMode="External"/></Relationships>
</file>

<file path=ppt/diagrams/_rels/data17.xml.rels><?xml version="1.0" encoding="UTF-8" standalone="yes"?>
<Relationships xmlns="http://schemas.openxmlformats.org/package/2006/relationships"><Relationship Id="rId1" Type="http://schemas.openxmlformats.org/officeDocument/2006/relationships/hyperlink" Target="&#21488;&#28286;&#26495;&#27211;&#35686;&#23519;&#36973;&#30733;&#65292;&#24433;&#20687;&#30059;&#38754;&#26333;&#20809;.mp4" TargetMode="External"/></Relationships>
</file>

<file path=ppt/diagrams/_rels/data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image" Target="../media/image5.jpg"/></Relationships>
</file>

<file path=ppt/diagrams/_rels/drawing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hyperlink" Target="&#32681;&#35686;&#38283;&#36554;&#19968;&#36335;&#29378;&#36861;%20&#35686;&#27665;&#21512;&#20316;&#36910;&#29409;&#29502;&#23244;&#29359;&#65293;&#27665;&#35222;&#26032;&#32862;.mp4" TargetMode="External"/></Relationships>
</file>

<file path=ppt/diagrams/_rels/drawing17.xml.rels><?xml version="1.0" encoding="UTF-8" standalone="yes"?>
<Relationships xmlns="http://schemas.openxmlformats.org/package/2006/relationships"><Relationship Id="rId1" Type="http://schemas.openxmlformats.org/officeDocument/2006/relationships/hyperlink" Target="&#21488;&#28286;&#26495;&#27211;&#35686;&#23519;&#36973;&#30733;&#65292;&#24433;&#20687;&#30059;&#38754;&#26333;&#20809;.mp4" TargetMode="External"/></Relationships>
</file>

<file path=ppt/diagrams/_rels/drawing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image" Target="../media/image5.jp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09C59A-66B7-49A1-BD05-0C890FEEB462}"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zh-TW" altLang="en-US"/>
        </a:p>
      </dgm:t>
    </dgm:pt>
    <dgm:pt modelId="{428CD6A7-9741-40BD-8BF9-E61E09260586}">
      <dgm:prSet custT="1"/>
      <dgm:spPr/>
      <dgm:t>
        <a:bodyPr/>
        <a:lstStyle/>
        <a:p>
          <a:pPr algn="ctr" rtl="0"/>
          <a:r>
            <a:rPr lang="zh-TW" altLang="en-US" sz="4800" b="1" dirty="0" smtClean="0">
              <a:solidFill>
                <a:schemeClr val="tx1"/>
              </a:solidFill>
              <a:effectLst>
                <a:outerShdw blurRad="50800" dist="38100" dir="8100000" algn="tr" rotWithShape="0">
                  <a:prstClr val="black">
                    <a:alpha val="40000"/>
                  </a:prstClr>
                </a:outerShdw>
              </a:effectLst>
              <a:latin typeface="微軟正黑體" pitchFamily="34" charset="-120"/>
              <a:ea typeface="微軟正黑體" pitchFamily="34" charset="-120"/>
            </a:rPr>
            <a:t>協勤要領與執勤安全</a:t>
          </a:r>
          <a:endParaRPr lang="zh-TW" altLang="en-US" sz="4400" b="1" dirty="0">
            <a:solidFill>
              <a:schemeClr val="tx1"/>
            </a:solidFill>
            <a:effectLst>
              <a:outerShdw blurRad="50800" dist="38100" dir="8100000" algn="tr" rotWithShape="0">
                <a:prstClr val="black">
                  <a:alpha val="40000"/>
                </a:prstClr>
              </a:outerShdw>
            </a:effectLst>
            <a:latin typeface="微軟正黑體" pitchFamily="34" charset="-120"/>
            <a:ea typeface="微軟正黑體" pitchFamily="34" charset="-120"/>
          </a:endParaRPr>
        </a:p>
      </dgm:t>
    </dgm:pt>
    <dgm:pt modelId="{CA40A065-3E5E-47D0-99D4-4335AC8E6D7F}" type="parTrans" cxnId="{F250C8F5-59E4-44D1-AC26-8385533DB43F}">
      <dgm:prSet/>
      <dgm:spPr/>
      <dgm:t>
        <a:bodyPr/>
        <a:lstStyle/>
        <a:p>
          <a:pPr algn="ctr"/>
          <a:endParaRPr lang="zh-TW" altLang="en-US"/>
        </a:p>
      </dgm:t>
    </dgm:pt>
    <dgm:pt modelId="{575F922E-D11B-4605-91B5-16D2A43431B4}" type="sibTrans" cxnId="{F250C8F5-59E4-44D1-AC26-8385533DB43F}">
      <dgm:prSet/>
      <dgm:spPr/>
      <dgm:t>
        <a:bodyPr/>
        <a:lstStyle/>
        <a:p>
          <a:pPr algn="ctr"/>
          <a:endParaRPr lang="zh-TW" altLang="en-US"/>
        </a:p>
      </dgm:t>
    </dgm:pt>
    <dgm:pt modelId="{35CB1CFE-F235-4903-A38A-90C8D6FEE6F6}" type="pres">
      <dgm:prSet presAssocID="{2709C59A-66B7-49A1-BD05-0C890FEEB462}" presName="linear" presStyleCnt="0">
        <dgm:presLayoutVars>
          <dgm:animLvl val="lvl"/>
          <dgm:resizeHandles val="exact"/>
        </dgm:presLayoutVars>
      </dgm:prSet>
      <dgm:spPr/>
      <dgm:t>
        <a:bodyPr/>
        <a:lstStyle/>
        <a:p>
          <a:endParaRPr lang="zh-TW" altLang="en-US"/>
        </a:p>
      </dgm:t>
    </dgm:pt>
    <dgm:pt modelId="{87B53EAA-3E4C-40E4-B7E0-E8CE9C6C907E}" type="pres">
      <dgm:prSet presAssocID="{428CD6A7-9741-40BD-8BF9-E61E09260586}" presName="parentText" presStyleLbl="node1" presStyleIdx="0" presStyleCnt="1" custLinFactY="-23598" custLinFactNeighborX="-29" custLinFactNeighborY="-100000">
        <dgm:presLayoutVars>
          <dgm:chMax val="0"/>
          <dgm:bulletEnabled val="1"/>
        </dgm:presLayoutVars>
      </dgm:prSet>
      <dgm:spPr/>
      <dgm:t>
        <a:bodyPr/>
        <a:lstStyle/>
        <a:p>
          <a:endParaRPr lang="zh-TW" altLang="en-US"/>
        </a:p>
      </dgm:t>
    </dgm:pt>
  </dgm:ptLst>
  <dgm:cxnLst>
    <dgm:cxn modelId="{F250C8F5-59E4-44D1-AC26-8385533DB43F}" srcId="{2709C59A-66B7-49A1-BD05-0C890FEEB462}" destId="{428CD6A7-9741-40BD-8BF9-E61E09260586}" srcOrd="0" destOrd="0" parTransId="{CA40A065-3E5E-47D0-99D4-4335AC8E6D7F}" sibTransId="{575F922E-D11B-4605-91B5-16D2A43431B4}"/>
    <dgm:cxn modelId="{17B7530C-FC82-4D5A-ABE8-46EEE8E3C54C}" type="presOf" srcId="{2709C59A-66B7-49A1-BD05-0C890FEEB462}" destId="{35CB1CFE-F235-4903-A38A-90C8D6FEE6F6}" srcOrd="0" destOrd="0" presId="urn:microsoft.com/office/officeart/2005/8/layout/vList2"/>
    <dgm:cxn modelId="{7A8D9657-EF47-45DB-B38E-6DF4CA1FF5AF}" type="presOf" srcId="{428CD6A7-9741-40BD-8BF9-E61E09260586}" destId="{87B53EAA-3E4C-40E4-B7E0-E8CE9C6C907E}" srcOrd="0" destOrd="0" presId="urn:microsoft.com/office/officeart/2005/8/layout/vList2"/>
    <dgm:cxn modelId="{EFB4E690-66D3-46F8-9144-47EC70A14AD7}" type="presParOf" srcId="{35CB1CFE-F235-4903-A38A-90C8D6FEE6F6}" destId="{87B53EAA-3E4C-40E4-B7E0-E8CE9C6C907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8D6DA2-40A3-400F-9491-0CB4D175DB42}" type="doc">
      <dgm:prSet loTypeId="urn:microsoft.com/office/officeart/2005/8/layout/vList2" loCatId="list" qsTypeId="urn:microsoft.com/office/officeart/2005/8/quickstyle/simple3" qsCatId="simple" csTypeId="urn:microsoft.com/office/officeart/2005/8/colors/colorful3" csCatId="colorful"/>
      <dgm:spPr/>
      <dgm:t>
        <a:bodyPr/>
        <a:lstStyle/>
        <a:p>
          <a:endParaRPr lang="zh-TW" altLang="en-US"/>
        </a:p>
      </dgm:t>
    </dgm:pt>
    <dgm:pt modelId="{6CCE14D5-A7DF-400B-ADBD-1E146FDA1CED}">
      <dgm:prSet custT="1"/>
      <dgm:spPr/>
      <dgm:t>
        <a:bodyPr/>
        <a:lstStyle/>
        <a:p>
          <a:pPr algn="ctr" rtl="0"/>
          <a:r>
            <a:rPr lang="zh-TW" altLang="en-US" sz="4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微軟正黑體" pitchFamily="34" charset="-120"/>
              <a:ea typeface="微軟正黑體" pitchFamily="34" charset="-120"/>
            </a:rPr>
            <a:t>協勤人員面對勤務認知</a:t>
          </a:r>
          <a:endParaRPr lang="zh-TW" altLang="en-US"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微軟正黑體" pitchFamily="34" charset="-120"/>
            <a:ea typeface="微軟正黑體" pitchFamily="34" charset="-120"/>
          </a:endParaRPr>
        </a:p>
      </dgm:t>
    </dgm:pt>
    <dgm:pt modelId="{3D35C6BB-7096-4B4A-A966-BCAD2931C1B8}" type="parTrans" cxnId="{5534BF4F-0926-4123-898E-1B299650ECE7}">
      <dgm:prSet/>
      <dgm:spPr/>
      <dgm:t>
        <a:bodyPr/>
        <a:lstStyle/>
        <a:p>
          <a:endParaRPr lang="zh-TW" altLang="en-US"/>
        </a:p>
      </dgm:t>
    </dgm:pt>
    <dgm:pt modelId="{A03027B3-210F-485F-82C7-B900E54F3B14}" type="sibTrans" cxnId="{5534BF4F-0926-4123-898E-1B299650ECE7}">
      <dgm:prSet/>
      <dgm:spPr/>
      <dgm:t>
        <a:bodyPr/>
        <a:lstStyle/>
        <a:p>
          <a:endParaRPr lang="zh-TW" altLang="en-US"/>
        </a:p>
      </dgm:t>
    </dgm:pt>
    <dgm:pt modelId="{E7A1E6FB-84C2-406C-89D2-28B9A663A101}" type="pres">
      <dgm:prSet presAssocID="{248D6DA2-40A3-400F-9491-0CB4D175DB42}" presName="linear" presStyleCnt="0">
        <dgm:presLayoutVars>
          <dgm:animLvl val="lvl"/>
          <dgm:resizeHandles val="exact"/>
        </dgm:presLayoutVars>
      </dgm:prSet>
      <dgm:spPr/>
      <dgm:t>
        <a:bodyPr/>
        <a:lstStyle/>
        <a:p>
          <a:endParaRPr lang="zh-TW" altLang="en-US"/>
        </a:p>
      </dgm:t>
    </dgm:pt>
    <dgm:pt modelId="{3DC72A94-2305-4EF2-811E-100713BB5BAC}" type="pres">
      <dgm:prSet presAssocID="{6CCE14D5-A7DF-400B-ADBD-1E146FDA1CED}" presName="parentText" presStyleLbl="node1" presStyleIdx="0" presStyleCnt="1">
        <dgm:presLayoutVars>
          <dgm:chMax val="0"/>
          <dgm:bulletEnabled val="1"/>
        </dgm:presLayoutVars>
      </dgm:prSet>
      <dgm:spPr/>
      <dgm:t>
        <a:bodyPr/>
        <a:lstStyle/>
        <a:p>
          <a:endParaRPr lang="zh-TW" altLang="en-US"/>
        </a:p>
      </dgm:t>
    </dgm:pt>
  </dgm:ptLst>
  <dgm:cxnLst>
    <dgm:cxn modelId="{AFCEBAEE-B196-44C5-B065-3D6D36AEF3FF}" type="presOf" srcId="{6CCE14D5-A7DF-400B-ADBD-1E146FDA1CED}" destId="{3DC72A94-2305-4EF2-811E-100713BB5BAC}" srcOrd="0" destOrd="0" presId="urn:microsoft.com/office/officeart/2005/8/layout/vList2"/>
    <dgm:cxn modelId="{5534BF4F-0926-4123-898E-1B299650ECE7}" srcId="{248D6DA2-40A3-400F-9491-0CB4D175DB42}" destId="{6CCE14D5-A7DF-400B-ADBD-1E146FDA1CED}" srcOrd="0" destOrd="0" parTransId="{3D35C6BB-7096-4B4A-A966-BCAD2931C1B8}" sibTransId="{A03027B3-210F-485F-82C7-B900E54F3B14}"/>
    <dgm:cxn modelId="{B7DEE741-4DD6-4CCB-B2CC-E58C4363D9EA}" type="presOf" srcId="{248D6DA2-40A3-400F-9491-0CB4D175DB42}" destId="{E7A1E6FB-84C2-406C-89D2-28B9A663A101}" srcOrd="0" destOrd="0" presId="urn:microsoft.com/office/officeart/2005/8/layout/vList2"/>
    <dgm:cxn modelId="{9A291A5E-715B-47BE-AE52-36BE6F0A4473}" type="presParOf" srcId="{E7A1E6FB-84C2-406C-89D2-28B9A663A101}" destId="{3DC72A94-2305-4EF2-811E-100713BB5BA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D9E31FA-73BB-4AE2-80A4-A0112B92F89F}" type="doc">
      <dgm:prSet loTypeId="urn:microsoft.com/office/officeart/2008/layout/AlternatingPictureBlocks" loCatId="list" qsTypeId="urn:microsoft.com/office/officeart/2005/8/quickstyle/simple3" qsCatId="simple" csTypeId="urn:microsoft.com/office/officeart/2005/8/colors/accent1_2" csCatId="accent1" phldr="1"/>
      <dgm:spPr/>
      <dgm:t>
        <a:bodyPr/>
        <a:lstStyle/>
        <a:p>
          <a:endParaRPr lang="zh-TW" altLang="en-US"/>
        </a:p>
      </dgm:t>
    </dgm:pt>
    <dgm:pt modelId="{850D7BB1-CCCD-48A4-B148-A9E6D394C2B0}">
      <dgm:prSet custT="1"/>
      <dgm:spPr/>
      <dgm:t>
        <a:bodyPr/>
        <a:lstStyle/>
        <a:p>
          <a:pPr algn="l" rtl="0">
            <a:lnSpc>
              <a:spcPts val="4000"/>
            </a:lnSpc>
            <a:spcAft>
              <a:spcPts val="600"/>
            </a:spcAft>
          </a:pPr>
          <a:r>
            <a:rPr lang="zh-TW" altLang="en-US" sz="3600" b="1" dirty="0" smtClean="0">
              <a:latin typeface="微軟正黑體" pitchFamily="34" charset="-120"/>
              <a:ea typeface="微軟正黑體" pitchFamily="34" charset="-120"/>
              <a:hlinkClick xmlns:r="http://schemas.openxmlformats.org/officeDocument/2006/relationships" r:id="rId1" action="ppaction://hlinkfile"/>
            </a:rPr>
            <a:t>協勤</a:t>
          </a:r>
          <a:r>
            <a:rPr lang="zh-TW" altLang="en-US" sz="3600" b="1" dirty="0" smtClean="0">
              <a:latin typeface="微軟正黑體" pitchFamily="34" charset="-120"/>
              <a:ea typeface="微軟正黑體" pitchFamily="34" charset="-120"/>
            </a:rPr>
            <a:t>人員於勤務參與前 本身須有一定對執行勤務資訊認知，如無這些認知將使個人深陷於危險處境</a:t>
          </a:r>
          <a:endParaRPr lang="zh-TW" altLang="en-US" sz="3600" b="1" dirty="0">
            <a:latin typeface="微軟正黑體" pitchFamily="34" charset="-120"/>
            <a:ea typeface="微軟正黑體" pitchFamily="34" charset="-120"/>
          </a:endParaRPr>
        </a:p>
      </dgm:t>
    </dgm:pt>
    <dgm:pt modelId="{69A2D0BA-0E5B-481B-A741-90A1E5FABE79}" type="parTrans" cxnId="{43984CB7-BB19-4826-B83D-7C2303DF2E7C}">
      <dgm:prSet/>
      <dgm:spPr/>
      <dgm:t>
        <a:bodyPr/>
        <a:lstStyle/>
        <a:p>
          <a:endParaRPr lang="zh-TW" altLang="en-US"/>
        </a:p>
      </dgm:t>
    </dgm:pt>
    <dgm:pt modelId="{2B2C951D-A7F5-49D6-B085-C481B7430958}" type="sibTrans" cxnId="{43984CB7-BB19-4826-B83D-7C2303DF2E7C}">
      <dgm:prSet/>
      <dgm:spPr/>
      <dgm:t>
        <a:bodyPr/>
        <a:lstStyle/>
        <a:p>
          <a:endParaRPr lang="zh-TW" altLang="en-US"/>
        </a:p>
      </dgm:t>
    </dgm:pt>
    <dgm:pt modelId="{50975CC7-EB80-4C42-8F19-539F65434182}" type="pres">
      <dgm:prSet presAssocID="{ED9E31FA-73BB-4AE2-80A4-A0112B92F89F}" presName="linearFlow" presStyleCnt="0">
        <dgm:presLayoutVars>
          <dgm:dir/>
          <dgm:resizeHandles val="exact"/>
        </dgm:presLayoutVars>
      </dgm:prSet>
      <dgm:spPr/>
      <dgm:t>
        <a:bodyPr/>
        <a:lstStyle/>
        <a:p>
          <a:endParaRPr lang="zh-TW" altLang="en-US"/>
        </a:p>
      </dgm:t>
    </dgm:pt>
    <dgm:pt modelId="{11E46501-6454-4157-BFCC-3BBAC2120A11}" type="pres">
      <dgm:prSet presAssocID="{850D7BB1-CCCD-48A4-B148-A9E6D394C2B0}" presName="comp" presStyleCnt="0"/>
      <dgm:spPr/>
    </dgm:pt>
    <dgm:pt modelId="{FB545A8B-BDB9-41EE-88AE-3C19C5DDD32C}" type="pres">
      <dgm:prSet presAssocID="{850D7BB1-CCCD-48A4-B148-A9E6D394C2B0}" presName="rect2" presStyleLbl="node1" presStyleIdx="0" presStyleCnt="1" custScaleY="177222">
        <dgm:presLayoutVars>
          <dgm:bulletEnabled val="1"/>
        </dgm:presLayoutVars>
      </dgm:prSet>
      <dgm:spPr/>
      <dgm:t>
        <a:bodyPr/>
        <a:lstStyle/>
        <a:p>
          <a:endParaRPr lang="zh-TW" altLang="en-US"/>
        </a:p>
      </dgm:t>
    </dgm:pt>
    <dgm:pt modelId="{AF7D7FF7-AFB6-4593-A3C6-0CAE29146699}" type="pres">
      <dgm:prSet presAssocID="{850D7BB1-CCCD-48A4-B148-A9E6D394C2B0}" presName="rect1" presStyleLbl="lnNode1" presStyleIdx="0" presStyleCnt="1" custScaleX="115935" custScaleY="177396"/>
      <dgm:spPr>
        <a:blipFill>
          <a:blip xmlns:r="http://schemas.openxmlformats.org/officeDocument/2006/relationships" r:embed="rId2">
            <a:extLst>
              <a:ext uri="{28A0092B-C50C-407E-A947-70E740481C1C}">
                <a14:useLocalDpi xmlns:a14="http://schemas.microsoft.com/office/drawing/2010/main" val="0"/>
              </a:ext>
            </a:extLst>
          </a:blip>
          <a:srcRect/>
          <a:stretch>
            <a:fillRect l="-26000" r="-26000"/>
          </a:stretch>
        </a:blipFill>
      </dgm:spPr>
    </dgm:pt>
  </dgm:ptLst>
  <dgm:cxnLst>
    <dgm:cxn modelId="{7DA9B4E0-919C-4EBD-BEDC-5F58F7D35D02}" type="presOf" srcId="{850D7BB1-CCCD-48A4-B148-A9E6D394C2B0}" destId="{FB545A8B-BDB9-41EE-88AE-3C19C5DDD32C}" srcOrd="0" destOrd="0" presId="urn:microsoft.com/office/officeart/2008/layout/AlternatingPictureBlocks"/>
    <dgm:cxn modelId="{43984CB7-BB19-4826-B83D-7C2303DF2E7C}" srcId="{ED9E31FA-73BB-4AE2-80A4-A0112B92F89F}" destId="{850D7BB1-CCCD-48A4-B148-A9E6D394C2B0}" srcOrd="0" destOrd="0" parTransId="{69A2D0BA-0E5B-481B-A741-90A1E5FABE79}" sibTransId="{2B2C951D-A7F5-49D6-B085-C481B7430958}"/>
    <dgm:cxn modelId="{F658BE54-A7C2-4F8C-BAA6-BDD427D07596}" type="presOf" srcId="{ED9E31FA-73BB-4AE2-80A4-A0112B92F89F}" destId="{50975CC7-EB80-4C42-8F19-539F65434182}" srcOrd="0" destOrd="0" presId="urn:microsoft.com/office/officeart/2008/layout/AlternatingPictureBlocks"/>
    <dgm:cxn modelId="{88ACCD53-439F-449F-A59E-6BE315A9FDBA}" type="presParOf" srcId="{50975CC7-EB80-4C42-8F19-539F65434182}" destId="{11E46501-6454-4157-BFCC-3BBAC2120A11}" srcOrd="0" destOrd="0" presId="urn:microsoft.com/office/officeart/2008/layout/AlternatingPictureBlocks"/>
    <dgm:cxn modelId="{6CA4AB26-9D3B-4581-935F-2FCA2753A921}" type="presParOf" srcId="{11E46501-6454-4157-BFCC-3BBAC2120A11}" destId="{FB545A8B-BDB9-41EE-88AE-3C19C5DDD32C}" srcOrd="0" destOrd="0" presId="urn:microsoft.com/office/officeart/2008/layout/AlternatingPictureBlocks"/>
    <dgm:cxn modelId="{B3B1D08B-539F-4584-A1A2-5D3EDC9CEE0A}" type="presParOf" srcId="{11E46501-6454-4157-BFCC-3BBAC2120A11}" destId="{AF7D7FF7-AFB6-4593-A3C6-0CAE29146699}" srcOrd="1" destOrd="0" presId="urn:microsoft.com/office/officeart/2008/layout/AlternatingPictureBlock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54665A-4101-4FA8-A549-5BFDD1DF6FD1}"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zh-TW" altLang="en-US"/>
        </a:p>
      </dgm:t>
    </dgm:pt>
    <dgm:pt modelId="{95B3A0E3-3C7F-47A2-AE46-0E7941234CF2}">
      <dgm:prSet custT="1"/>
      <dgm:spPr/>
      <dgm:t>
        <a:bodyPr/>
        <a:lstStyle/>
        <a:p>
          <a:pPr algn="ctr" rtl="0"/>
          <a:r>
            <a:rPr lang="zh-TW" altLang="en-US" sz="4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軟正黑體" pitchFamily="34" charset="-120"/>
              <a:ea typeface="微軟正黑體" pitchFamily="34" charset="-120"/>
            </a:rPr>
            <a:t>警察應用技能之種類</a:t>
          </a:r>
          <a:endParaRPr lang="zh-TW" altLang="en-US" sz="4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軟正黑體" pitchFamily="34" charset="-120"/>
            <a:ea typeface="微軟正黑體" pitchFamily="34" charset="-120"/>
          </a:endParaRPr>
        </a:p>
      </dgm:t>
    </dgm:pt>
    <dgm:pt modelId="{F91A9A91-358F-4EBC-8841-16EF05935240}" type="parTrans" cxnId="{89B1A824-D630-44BC-8F7E-7574655D6C84}">
      <dgm:prSet/>
      <dgm:spPr/>
      <dgm:t>
        <a:bodyPr/>
        <a:lstStyle/>
        <a:p>
          <a:endParaRPr lang="zh-TW" altLang="en-US"/>
        </a:p>
      </dgm:t>
    </dgm:pt>
    <dgm:pt modelId="{BEEE4029-DBF9-4B15-AE09-AD5EE312C9BD}" type="sibTrans" cxnId="{89B1A824-D630-44BC-8F7E-7574655D6C84}">
      <dgm:prSet/>
      <dgm:spPr/>
      <dgm:t>
        <a:bodyPr/>
        <a:lstStyle/>
        <a:p>
          <a:endParaRPr lang="zh-TW" altLang="en-US"/>
        </a:p>
      </dgm:t>
    </dgm:pt>
    <dgm:pt modelId="{A4CCC6A0-A6AE-4B8A-8959-A8BBC90E9D4F}" type="pres">
      <dgm:prSet presAssocID="{7654665A-4101-4FA8-A549-5BFDD1DF6FD1}" presName="linear" presStyleCnt="0">
        <dgm:presLayoutVars>
          <dgm:animLvl val="lvl"/>
          <dgm:resizeHandles val="exact"/>
        </dgm:presLayoutVars>
      </dgm:prSet>
      <dgm:spPr/>
      <dgm:t>
        <a:bodyPr/>
        <a:lstStyle/>
        <a:p>
          <a:endParaRPr lang="zh-TW" altLang="en-US"/>
        </a:p>
      </dgm:t>
    </dgm:pt>
    <dgm:pt modelId="{27BBD35B-F2FA-4B24-B458-529A5DC50CF3}" type="pres">
      <dgm:prSet presAssocID="{95B3A0E3-3C7F-47A2-AE46-0E7941234CF2}" presName="parentText" presStyleLbl="node1" presStyleIdx="0" presStyleCnt="1" custScaleY="94348" custLinFactNeighborY="-338">
        <dgm:presLayoutVars>
          <dgm:chMax val="0"/>
          <dgm:bulletEnabled val="1"/>
        </dgm:presLayoutVars>
      </dgm:prSet>
      <dgm:spPr/>
      <dgm:t>
        <a:bodyPr/>
        <a:lstStyle/>
        <a:p>
          <a:endParaRPr lang="zh-TW" altLang="en-US"/>
        </a:p>
      </dgm:t>
    </dgm:pt>
  </dgm:ptLst>
  <dgm:cxnLst>
    <dgm:cxn modelId="{89B1A824-D630-44BC-8F7E-7574655D6C84}" srcId="{7654665A-4101-4FA8-A549-5BFDD1DF6FD1}" destId="{95B3A0E3-3C7F-47A2-AE46-0E7941234CF2}" srcOrd="0" destOrd="0" parTransId="{F91A9A91-358F-4EBC-8841-16EF05935240}" sibTransId="{BEEE4029-DBF9-4B15-AE09-AD5EE312C9BD}"/>
    <dgm:cxn modelId="{FF172AFF-931C-4F5A-BDB8-892D80325FF9}" type="presOf" srcId="{7654665A-4101-4FA8-A549-5BFDD1DF6FD1}" destId="{A4CCC6A0-A6AE-4B8A-8959-A8BBC90E9D4F}" srcOrd="0" destOrd="0" presId="urn:microsoft.com/office/officeart/2005/8/layout/vList2"/>
    <dgm:cxn modelId="{306F9F1E-B8F8-4626-A422-30E2613E120F}" type="presOf" srcId="{95B3A0E3-3C7F-47A2-AE46-0E7941234CF2}" destId="{27BBD35B-F2FA-4B24-B458-529A5DC50CF3}" srcOrd="0" destOrd="0" presId="urn:microsoft.com/office/officeart/2005/8/layout/vList2"/>
    <dgm:cxn modelId="{08AB3387-1573-4B1E-BCAB-D1447320CA1E}" type="presParOf" srcId="{A4CCC6A0-A6AE-4B8A-8959-A8BBC90E9D4F}" destId="{27BBD35B-F2FA-4B24-B458-529A5DC50CF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70BBDF0-C6AD-4184-904E-58C7EE87C06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zh-TW" altLang="en-US"/>
        </a:p>
      </dgm:t>
    </dgm:pt>
    <dgm:pt modelId="{DC6DE6DD-46B1-4681-9B6E-71BA9AB78733}">
      <dgm:prSet custT="1">
        <dgm:style>
          <a:lnRef idx="2">
            <a:schemeClr val="accent6"/>
          </a:lnRef>
          <a:fillRef idx="1">
            <a:schemeClr val="lt1"/>
          </a:fillRef>
          <a:effectRef idx="0">
            <a:schemeClr val="accent6"/>
          </a:effectRef>
          <a:fontRef idx="minor">
            <a:schemeClr val="dk1"/>
          </a:fontRef>
        </dgm:style>
      </dgm:prSet>
      <dgm:spPr/>
      <dgm:t>
        <a:bodyPr/>
        <a:lstStyle/>
        <a:p>
          <a:pPr algn="l" rtl="0"/>
          <a:r>
            <a:rPr lang="en-US" sz="2000" b="1" dirty="0" smtClean="0">
              <a:effectLst>
                <a:innerShdw blurRad="114300">
                  <a:prstClr val="black"/>
                </a:innerShdw>
              </a:effectLst>
              <a:latin typeface="微軟正黑體" pitchFamily="34" charset="-120"/>
              <a:ea typeface="微軟正黑體" pitchFamily="34" charset="-120"/>
            </a:rPr>
            <a:t>1.</a:t>
          </a:r>
          <a:r>
            <a:rPr lang="zh-TW" sz="2000" b="1" dirty="0" smtClean="0">
              <a:effectLst>
                <a:innerShdw blurRad="114300">
                  <a:prstClr val="black"/>
                </a:innerShdw>
              </a:effectLst>
              <a:latin typeface="微軟正黑體" pitchFamily="34" charset="-120"/>
              <a:ea typeface="微軟正黑體" pitchFamily="34" charset="-120"/>
            </a:rPr>
            <a:t>柔道</a:t>
          </a:r>
          <a:endParaRPr lang="zh-TW" sz="2000" b="1" dirty="0">
            <a:effectLst>
              <a:innerShdw blurRad="114300">
                <a:prstClr val="black"/>
              </a:innerShdw>
            </a:effectLst>
            <a:latin typeface="微軟正黑體" pitchFamily="34" charset="-120"/>
            <a:ea typeface="微軟正黑體" pitchFamily="34" charset="-120"/>
          </a:endParaRPr>
        </a:p>
      </dgm:t>
    </dgm:pt>
    <dgm:pt modelId="{8EB038B6-7618-4946-A4C1-40E2B93C8E47}" type="parTrans" cxnId="{05DAA2D6-B195-4B36-8928-24269A9C769F}">
      <dgm:prSet/>
      <dgm:spPr/>
      <dgm:t>
        <a:bodyPr/>
        <a:lstStyle/>
        <a:p>
          <a:endParaRPr lang="zh-TW" altLang="en-US"/>
        </a:p>
      </dgm:t>
    </dgm:pt>
    <dgm:pt modelId="{50948366-6CB2-4D59-8455-E353CB5A3FDB}" type="sibTrans" cxnId="{05DAA2D6-B195-4B36-8928-24269A9C769F}">
      <dgm:prSet/>
      <dgm:spPr/>
      <dgm:t>
        <a:bodyPr/>
        <a:lstStyle/>
        <a:p>
          <a:endParaRPr lang="zh-TW" altLang="en-US"/>
        </a:p>
      </dgm:t>
    </dgm:pt>
    <dgm:pt modelId="{F4E1F2D7-AD8E-4681-B79A-580A84D296F7}">
      <dgm:prSet custT="1">
        <dgm:style>
          <a:lnRef idx="2">
            <a:schemeClr val="accent6"/>
          </a:lnRef>
          <a:fillRef idx="1">
            <a:schemeClr val="lt1"/>
          </a:fillRef>
          <a:effectRef idx="0">
            <a:schemeClr val="accent6"/>
          </a:effectRef>
          <a:fontRef idx="minor">
            <a:schemeClr val="dk1"/>
          </a:fontRef>
        </dgm:style>
      </dgm:prSet>
      <dgm:spPr/>
      <dgm:t>
        <a:bodyPr/>
        <a:lstStyle/>
        <a:p>
          <a:pPr algn="l" rtl="0"/>
          <a:r>
            <a:rPr lang="en-US" sz="2000" b="1" dirty="0" smtClean="0">
              <a:effectLst>
                <a:innerShdw blurRad="114300">
                  <a:prstClr val="black"/>
                </a:innerShdw>
              </a:effectLst>
              <a:latin typeface="微軟正黑體" pitchFamily="34" charset="-120"/>
              <a:ea typeface="微軟正黑體" pitchFamily="34" charset="-120"/>
            </a:rPr>
            <a:t>2.</a:t>
          </a:r>
          <a:r>
            <a:rPr lang="zh-TW" sz="2000" b="1" dirty="0" smtClean="0">
              <a:effectLst>
                <a:innerShdw blurRad="114300">
                  <a:prstClr val="black"/>
                </a:innerShdw>
              </a:effectLst>
              <a:latin typeface="微軟正黑體" pitchFamily="34" charset="-120"/>
              <a:ea typeface="微軟正黑體" pitchFamily="34" charset="-120"/>
            </a:rPr>
            <a:t>跆拳道</a:t>
          </a:r>
          <a:endParaRPr lang="zh-TW" sz="2000" b="1" dirty="0">
            <a:effectLst>
              <a:innerShdw blurRad="114300">
                <a:prstClr val="black"/>
              </a:innerShdw>
            </a:effectLst>
            <a:latin typeface="微軟正黑體" pitchFamily="34" charset="-120"/>
            <a:ea typeface="微軟正黑體" pitchFamily="34" charset="-120"/>
          </a:endParaRPr>
        </a:p>
      </dgm:t>
    </dgm:pt>
    <dgm:pt modelId="{B5EE4AEE-3B1F-4676-92FB-DA579A5B21E5}" type="parTrans" cxnId="{83EEB716-2EDD-43FE-80A6-CFB02B85697E}">
      <dgm:prSet/>
      <dgm:spPr/>
      <dgm:t>
        <a:bodyPr/>
        <a:lstStyle/>
        <a:p>
          <a:endParaRPr lang="zh-TW" altLang="en-US"/>
        </a:p>
      </dgm:t>
    </dgm:pt>
    <dgm:pt modelId="{CAD32E84-F40D-42C8-AA5E-DF9D18CDE14E}" type="sibTrans" cxnId="{83EEB716-2EDD-43FE-80A6-CFB02B85697E}">
      <dgm:prSet/>
      <dgm:spPr/>
      <dgm:t>
        <a:bodyPr/>
        <a:lstStyle/>
        <a:p>
          <a:endParaRPr lang="zh-TW" altLang="en-US"/>
        </a:p>
      </dgm:t>
    </dgm:pt>
    <dgm:pt modelId="{9899B269-ECAC-4150-928C-6649C622FB90}">
      <dgm:prSet custT="1">
        <dgm:style>
          <a:lnRef idx="2">
            <a:schemeClr val="accent6"/>
          </a:lnRef>
          <a:fillRef idx="1">
            <a:schemeClr val="lt1"/>
          </a:fillRef>
          <a:effectRef idx="0">
            <a:schemeClr val="accent6"/>
          </a:effectRef>
          <a:fontRef idx="minor">
            <a:schemeClr val="dk1"/>
          </a:fontRef>
        </dgm:style>
      </dgm:prSet>
      <dgm:spPr/>
      <dgm:t>
        <a:bodyPr/>
        <a:lstStyle/>
        <a:p>
          <a:pPr algn="l" rtl="0"/>
          <a:r>
            <a:rPr lang="en-US" sz="2000" b="1" dirty="0" smtClean="0">
              <a:effectLst>
                <a:innerShdw blurRad="114300">
                  <a:prstClr val="black"/>
                </a:innerShdw>
              </a:effectLst>
              <a:latin typeface="微軟正黑體" pitchFamily="34" charset="-120"/>
              <a:ea typeface="微軟正黑體" pitchFamily="34" charset="-120"/>
            </a:rPr>
            <a:t>3.</a:t>
          </a:r>
          <a:r>
            <a:rPr lang="zh-TW" sz="2000" b="1" dirty="0" smtClean="0">
              <a:effectLst>
                <a:innerShdw blurRad="114300">
                  <a:prstClr val="black"/>
                </a:innerShdw>
              </a:effectLst>
              <a:latin typeface="微軟正黑體" pitchFamily="34" charset="-120"/>
              <a:ea typeface="微軟正黑體" pitchFamily="34" charset="-120"/>
            </a:rPr>
            <a:t>綜合逮捕術</a:t>
          </a:r>
          <a:r>
            <a:rPr lang="en-US" sz="2000" b="1" dirty="0" smtClean="0">
              <a:effectLst>
                <a:innerShdw blurRad="114300">
                  <a:prstClr val="black"/>
                </a:innerShdw>
              </a:effectLst>
              <a:latin typeface="微軟正黑體" pitchFamily="34" charset="-120"/>
              <a:ea typeface="微軟正黑體" pitchFamily="34" charset="-120"/>
            </a:rPr>
            <a:t>(</a:t>
          </a:r>
          <a:r>
            <a:rPr lang="zh-TW" sz="2000" b="1" dirty="0" smtClean="0">
              <a:effectLst>
                <a:innerShdw blurRad="114300">
                  <a:prstClr val="black"/>
                </a:innerShdw>
              </a:effectLst>
              <a:latin typeface="微軟正黑體" pitchFamily="34" charset="-120"/>
              <a:ea typeface="微軟正黑體" pitchFamily="34" charset="-120"/>
            </a:rPr>
            <a:t>穿、攔、掛</a:t>
          </a:r>
          <a:r>
            <a:rPr lang="en-US" sz="2000" b="1" dirty="0" smtClean="0">
              <a:effectLst>
                <a:innerShdw blurRad="114300">
                  <a:prstClr val="black"/>
                </a:innerShdw>
              </a:effectLst>
              <a:latin typeface="微軟正黑體" pitchFamily="34" charset="-120"/>
              <a:ea typeface="微軟正黑體" pitchFamily="34" charset="-120"/>
            </a:rPr>
            <a:t>)</a:t>
          </a:r>
          <a:endParaRPr lang="zh-TW" sz="2000" b="1" dirty="0">
            <a:effectLst>
              <a:innerShdw blurRad="114300">
                <a:prstClr val="black"/>
              </a:innerShdw>
            </a:effectLst>
            <a:latin typeface="微軟正黑體" pitchFamily="34" charset="-120"/>
            <a:ea typeface="微軟正黑體" pitchFamily="34" charset="-120"/>
          </a:endParaRPr>
        </a:p>
      </dgm:t>
    </dgm:pt>
    <dgm:pt modelId="{000DA319-1678-4FCE-BE9E-AE69CBC72209}" type="parTrans" cxnId="{5E3ECFCF-6217-4813-B38B-040279BAC1BC}">
      <dgm:prSet/>
      <dgm:spPr/>
      <dgm:t>
        <a:bodyPr/>
        <a:lstStyle/>
        <a:p>
          <a:endParaRPr lang="zh-TW" altLang="en-US"/>
        </a:p>
      </dgm:t>
    </dgm:pt>
    <dgm:pt modelId="{98F8A550-0CC3-40AD-B948-79E3D7D4B808}" type="sibTrans" cxnId="{5E3ECFCF-6217-4813-B38B-040279BAC1BC}">
      <dgm:prSet/>
      <dgm:spPr/>
      <dgm:t>
        <a:bodyPr/>
        <a:lstStyle/>
        <a:p>
          <a:endParaRPr lang="zh-TW" altLang="en-US"/>
        </a:p>
      </dgm:t>
    </dgm:pt>
    <dgm:pt modelId="{DD6A0BCA-E4D9-472C-A369-5F50CD0F6DE7}">
      <dgm:prSet custT="1">
        <dgm:style>
          <a:lnRef idx="2">
            <a:schemeClr val="accent6"/>
          </a:lnRef>
          <a:fillRef idx="1">
            <a:schemeClr val="lt1"/>
          </a:fillRef>
          <a:effectRef idx="0">
            <a:schemeClr val="accent6"/>
          </a:effectRef>
          <a:fontRef idx="minor">
            <a:schemeClr val="dk1"/>
          </a:fontRef>
        </dgm:style>
      </dgm:prSet>
      <dgm:spPr/>
      <dgm:t>
        <a:bodyPr/>
        <a:lstStyle/>
        <a:p>
          <a:pPr algn="l" rtl="0"/>
          <a:r>
            <a:rPr lang="en-US" sz="2000" b="1" dirty="0" smtClean="0">
              <a:effectLst>
                <a:innerShdw blurRad="114300">
                  <a:prstClr val="black"/>
                </a:innerShdw>
              </a:effectLst>
              <a:latin typeface="微軟正黑體" pitchFamily="34" charset="-120"/>
              <a:ea typeface="微軟正黑體" pitchFamily="34" charset="-120"/>
            </a:rPr>
            <a:t>4.</a:t>
          </a:r>
          <a:r>
            <a:rPr lang="zh-TW" sz="2000" b="1" dirty="0" smtClean="0">
              <a:effectLst>
                <a:innerShdw blurRad="114300">
                  <a:prstClr val="black"/>
                </a:innerShdw>
              </a:effectLst>
              <a:latin typeface="微軟正黑體" pitchFamily="34" charset="-120"/>
              <a:ea typeface="微軟正黑體" pitchFamily="34" charset="-120"/>
            </a:rPr>
            <a:t>警棍術</a:t>
          </a:r>
          <a:r>
            <a:rPr lang="en-US" sz="2000" b="1" dirty="0" smtClean="0">
              <a:effectLst>
                <a:innerShdw blurRad="114300">
                  <a:prstClr val="black"/>
                </a:innerShdw>
              </a:effectLst>
              <a:latin typeface="微軟正黑體" pitchFamily="34" charset="-120"/>
              <a:ea typeface="微軟正黑體" pitchFamily="34" charset="-120"/>
            </a:rPr>
            <a:t>(</a:t>
          </a:r>
          <a:r>
            <a:rPr lang="zh-TW" sz="2000" b="1" dirty="0" smtClean="0">
              <a:effectLst>
                <a:innerShdw blurRad="114300">
                  <a:prstClr val="black"/>
                </a:innerShdw>
              </a:effectLst>
              <a:latin typeface="微軟正黑體" pitchFamily="34" charset="-120"/>
              <a:ea typeface="微軟正黑體" pitchFamily="34" charset="-120"/>
            </a:rPr>
            <a:t>鎖喉、鎖臂、鎖頸逮捕法</a:t>
          </a:r>
          <a:r>
            <a:rPr lang="en-US" sz="2000" b="1" dirty="0" smtClean="0">
              <a:effectLst>
                <a:innerShdw blurRad="114300">
                  <a:prstClr val="black"/>
                </a:innerShdw>
              </a:effectLst>
              <a:latin typeface="微軟正黑體" pitchFamily="34" charset="-120"/>
              <a:ea typeface="微軟正黑體" pitchFamily="34" charset="-120"/>
            </a:rPr>
            <a:t>)</a:t>
          </a:r>
          <a:endParaRPr lang="zh-TW" sz="2000" b="1" dirty="0">
            <a:effectLst>
              <a:innerShdw blurRad="114300">
                <a:prstClr val="black"/>
              </a:innerShdw>
            </a:effectLst>
            <a:latin typeface="微軟正黑體" pitchFamily="34" charset="-120"/>
            <a:ea typeface="微軟正黑體" pitchFamily="34" charset="-120"/>
          </a:endParaRPr>
        </a:p>
      </dgm:t>
    </dgm:pt>
    <dgm:pt modelId="{5FC0AECB-0F04-4888-B59C-5A416706A680}" type="parTrans" cxnId="{C0C176A3-FDDA-488B-8CFC-12A32CB186FF}">
      <dgm:prSet/>
      <dgm:spPr/>
      <dgm:t>
        <a:bodyPr/>
        <a:lstStyle/>
        <a:p>
          <a:endParaRPr lang="zh-TW" altLang="en-US"/>
        </a:p>
      </dgm:t>
    </dgm:pt>
    <dgm:pt modelId="{14F87B6F-6E11-4439-87B8-621231C6AEEB}" type="sibTrans" cxnId="{C0C176A3-FDDA-488B-8CFC-12A32CB186FF}">
      <dgm:prSet/>
      <dgm:spPr/>
      <dgm:t>
        <a:bodyPr/>
        <a:lstStyle/>
        <a:p>
          <a:endParaRPr lang="zh-TW" altLang="en-US"/>
        </a:p>
      </dgm:t>
    </dgm:pt>
    <dgm:pt modelId="{5B121C93-FA3A-43FE-AD7A-C66F29E8A4C6}">
      <dgm:prSet custT="1">
        <dgm:style>
          <a:lnRef idx="2">
            <a:schemeClr val="accent6"/>
          </a:lnRef>
          <a:fillRef idx="1">
            <a:schemeClr val="lt1"/>
          </a:fillRef>
          <a:effectRef idx="0">
            <a:schemeClr val="accent6"/>
          </a:effectRef>
          <a:fontRef idx="minor">
            <a:schemeClr val="dk1"/>
          </a:fontRef>
        </dgm:style>
      </dgm:prSet>
      <dgm:spPr/>
      <dgm:t>
        <a:bodyPr/>
        <a:lstStyle/>
        <a:p>
          <a:pPr algn="l" rtl="0"/>
          <a:r>
            <a:rPr lang="en-US" sz="2000" b="1" dirty="0" smtClean="0">
              <a:effectLst>
                <a:innerShdw blurRad="114300">
                  <a:prstClr val="black"/>
                </a:innerShdw>
              </a:effectLst>
              <a:latin typeface="微軟正黑體" pitchFamily="34" charset="-120"/>
              <a:ea typeface="微軟正黑體" pitchFamily="34" charset="-120"/>
            </a:rPr>
            <a:t>5.</a:t>
          </a:r>
          <a:r>
            <a:rPr lang="zh-TW" sz="2000" b="1" dirty="0" smtClean="0">
              <a:effectLst>
                <a:innerShdw blurRad="114300">
                  <a:prstClr val="black"/>
                </a:innerShdw>
              </a:effectLst>
              <a:latin typeface="微軟正黑體" pitchFamily="34" charset="-120"/>
              <a:ea typeface="微軟正黑體" pitchFamily="34" charset="-120"/>
            </a:rPr>
            <a:t>擒拿術</a:t>
          </a:r>
          <a:endParaRPr lang="zh-TW" sz="2000" b="1" dirty="0">
            <a:effectLst>
              <a:innerShdw blurRad="114300">
                <a:prstClr val="black"/>
              </a:innerShdw>
            </a:effectLst>
            <a:latin typeface="微軟正黑體" pitchFamily="34" charset="-120"/>
            <a:ea typeface="微軟正黑體" pitchFamily="34" charset="-120"/>
          </a:endParaRPr>
        </a:p>
      </dgm:t>
    </dgm:pt>
    <dgm:pt modelId="{41CD8AE0-0C98-4673-A36C-2FF460B04459}" type="parTrans" cxnId="{08FB0A81-D611-44F6-A108-712940C0B813}">
      <dgm:prSet/>
      <dgm:spPr/>
      <dgm:t>
        <a:bodyPr/>
        <a:lstStyle/>
        <a:p>
          <a:endParaRPr lang="zh-TW" altLang="en-US"/>
        </a:p>
      </dgm:t>
    </dgm:pt>
    <dgm:pt modelId="{95C51932-3417-4FF2-ABC2-6BEDDEF2D7D3}" type="sibTrans" cxnId="{08FB0A81-D611-44F6-A108-712940C0B813}">
      <dgm:prSet/>
      <dgm:spPr/>
      <dgm:t>
        <a:bodyPr/>
        <a:lstStyle/>
        <a:p>
          <a:endParaRPr lang="zh-TW" altLang="en-US"/>
        </a:p>
      </dgm:t>
    </dgm:pt>
    <dgm:pt modelId="{CF46471E-0EB0-42D5-8BC0-4D485DF7B73C}">
      <dgm:prSet custT="1">
        <dgm:style>
          <a:lnRef idx="2">
            <a:schemeClr val="accent6"/>
          </a:lnRef>
          <a:fillRef idx="1">
            <a:schemeClr val="lt1"/>
          </a:fillRef>
          <a:effectRef idx="0">
            <a:schemeClr val="accent6"/>
          </a:effectRef>
          <a:fontRef idx="minor">
            <a:schemeClr val="dk1"/>
          </a:fontRef>
        </dgm:style>
      </dgm:prSet>
      <dgm:spPr/>
      <dgm:t>
        <a:bodyPr/>
        <a:lstStyle/>
        <a:p>
          <a:pPr algn="l" rtl="0"/>
          <a:r>
            <a:rPr lang="en-US" sz="2000" b="1" dirty="0" smtClean="0">
              <a:effectLst>
                <a:innerShdw blurRad="114300">
                  <a:prstClr val="black"/>
                </a:innerShdw>
              </a:effectLst>
              <a:latin typeface="微軟正黑體" pitchFamily="34" charset="-120"/>
              <a:ea typeface="微軟正黑體" pitchFamily="34" charset="-120"/>
            </a:rPr>
            <a:t>6.</a:t>
          </a:r>
          <a:r>
            <a:rPr lang="zh-TW" sz="2000" b="1" dirty="0" smtClean="0">
              <a:effectLst>
                <a:innerShdw blurRad="114300">
                  <a:prstClr val="black"/>
                </a:innerShdw>
              </a:effectLst>
              <a:latin typeface="微軟正黑體" pitchFamily="34" charset="-120"/>
              <a:ea typeface="微軟正黑體" pitchFamily="34" charset="-120"/>
            </a:rPr>
            <a:t>防身術</a:t>
          </a:r>
          <a:endParaRPr lang="zh-TW" sz="2000" b="1" dirty="0">
            <a:effectLst>
              <a:innerShdw blurRad="114300">
                <a:prstClr val="black"/>
              </a:innerShdw>
            </a:effectLst>
            <a:latin typeface="微軟正黑體" pitchFamily="34" charset="-120"/>
            <a:ea typeface="微軟正黑體" pitchFamily="34" charset="-120"/>
          </a:endParaRPr>
        </a:p>
      </dgm:t>
    </dgm:pt>
    <dgm:pt modelId="{3B3D1676-69D2-41A4-8146-8C9530D277E3}" type="parTrans" cxnId="{F2B1BDCC-FD03-4314-B7D2-2F5C6D6CF1D0}">
      <dgm:prSet/>
      <dgm:spPr/>
      <dgm:t>
        <a:bodyPr/>
        <a:lstStyle/>
        <a:p>
          <a:endParaRPr lang="zh-TW" altLang="en-US"/>
        </a:p>
      </dgm:t>
    </dgm:pt>
    <dgm:pt modelId="{DF6123AE-ACF1-4C43-87EE-B2799C78815A}" type="sibTrans" cxnId="{F2B1BDCC-FD03-4314-B7D2-2F5C6D6CF1D0}">
      <dgm:prSet/>
      <dgm:spPr/>
      <dgm:t>
        <a:bodyPr/>
        <a:lstStyle/>
        <a:p>
          <a:endParaRPr lang="zh-TW" altLang="en-US"/>
        </a:p>
      </dgm:t>
    </dgm:pt>
    <dgm:pt modelId="{3EDB5918-3FC7-43D3-A569-E8D3E2103519}">
      <dgm:prSet custT="1">
        <dgm:style>
          <a:lnRef idx="2">
            <a:schemeClr val="accent6"/>
          </a:lnRef>
          <a:fillRef idx="1">
            <a:schemeClr val="lt1"/>
          </a:fillRef>
          <a:effectRef idx="0">
            <a:schemeClr val="accent6"/>
          </a:effectRef>
          <a:fontRef idx="minor">
            <a:schemeClr val="dk1"/>
          </a:fontRef>
        </dgm:style>
      </dgm:prSet>
      <dgm:spPr/>
      <dgm:t>
        <a:bodyPr/>
        <a:lstStyle/>
        <a:p>
          <a:pPr algn="l" rtl="0"/>
          <a:r>
            <a:rPr lang="en-US" sz="2000" b="1" dirty="0" smtClean="0">
              <a:effectLst>
                <a:innerShdw blurRad="114300">
                  <a:prstClr val="black"/>
                </a:innerShdw>
              </a:effectLst>
              <a:latin typeface="微軟正黑體" pitchFamily="34" charset="-120"/>
              <a:ea typeface="微軟正黑體" pitchFamily="34" charset="-120"/>
            </a:rPr>
            <a:t>7.</a:t>
          </a:r>
          <a:r>
            <a:rPr lang="zh-TW" sz="2000" b="1" dirty="0" smtClean="0">
              <a:effectLst>
                <a:innerShdw blurRad="114300">
                  <a:prstClr val="black"/>
                </a:innerShdw>
              </a:effectLst>
              <a:latin typeface="微軟正黑體" pitchFamily="34" charset="-120"/>
              <a:ea typeface="微軟正黑體" pitchFamily="34" charset="-120"/>
            </a:rPr>
            <a:t>徒手帶離法等</a:t>
          </a:r>
          <a:r>
            <a:rPr lang="en-US" sz="1800" dirty="0" smtClean="0">
              <a:effectLst>
                <a:innerShdw blurRad="114300">
                  <a:prstClr val="black"/>
                </a:innerShdw>
              </a:effectLst>
              <a:latin typeface="微軟正黑體" pitchFamily="34" charset="-120"/>
              <a:ea typeface="微軟正黑體" pitchFamily="34" charset="-120"/>
            </a:rPr>
            <a:t>……..</a:t>
          </a:r>
          <a:endParaRPr lang="zh-TW" sz="1800" dirty="0">
            <a:effectLst>
              <a:innerShdw blurRad="114300">
                <a:prstClr val="black"/>
              </a:innerShdw>
            </a:effectLst>
            <a:latin typeface="微軟正黑體" pitchFamily="34" charset="-120"/>
            <a:ea typeface="微軟正黑體" pitchFamily="34" charset="-120"/>
          </a:endParaRPr>
        </a:p>
      </dgm:t>
    </dgm:pt>
    <dgm:pt modelId="{047CD1CA-41F4-4672-9D0A-09071B152A99}" type="parTrans" cxnId="{913F9756-14C9-47B8-B313-1BB6A11C777A}">
      <dgm:prSet/>
      <dgm:spPr/>
      <dgm:t>
        <a:bodyPr/>
        <a:lstStyle/>
        <a:p>
          <a:endParaRPr lang="zh-TW" altLang="en-US"/>
        </a:p>
      </dgm:t>
    </dgm:pt>
    <dgm:pt modelId="{05DD45DC-6D71-46B7-B11A-55A138F4611E}" type="sibTrans" cxnId="{913F9756-14C9-47B8-B313-1BB6A11C777A}">
      <dgm:prSet/>
      <dgm:spPr/>
      <dgm:t>
        <a:bodyPr/>
        <a:lstStyle/>
        <a:p>
          <a:endParaRPr lang="zh-TW" altLang="en-US"/>
        </a:p>
      </dgm:t>
    </dgm:pt>
    <dgm:pt modelId="{71C419B8-6DD8-4C76-A53E-6C18CF443D0D}" type="pres">
      <dgm:prSet presAssocID="{470BBDF0-C6AD-4184-904E-58C7EE87C063}" presName="Name0" presStyleCnt="0">
        <dgm:presLayoutVars>
          <dgm:dir/>
          <dgm:animLvl val="lvl"/>
          <dgm:resizeHandles val="exact"/>
        </dgm:presLayoutVars>
      </dgm:prSet>
      <dgm:spPr/>
      <dgm:t>
        <a:bodyPr/>
        <a:lstStyle/>
        <a:p>
          <a:endParaRPr lang="zh-TW" altLang="en-US"/>
        </a:p>
      </dgm:t>
    </dgm:pt>
    <dgm:pt modelId="{C2483191-19CA-472A-B15D-815D2892DE6B}" type="pres">
      <dgm:prSet presAssocID="{DC6DE6DD-46B1-4681-9B6E-71BA9AB78733}" presName="linNode" presStyleCnt="0"/>
      <dgm:spPr/>
    </dgm:pt>
    <dgm:pt modelId="{E4A8165B-0B2C-4C94-BD9F-43C5A1F6E9F1}" type="pres">
      <dgm:prSet presAssocID="{DC6DE6DD-46B1-4681-9B6E-71BA9AB78733}" presName="parentText" presStyleLbl="node1" presStyleIdx="0" presStyleCnt="7" custScaleX="181247">
        <dgm:presLayoutVars>
          <dgm:chMax val="1"/>
          <dgm:bulletEnabled val="1"/>
        </dgm:presLayoutVars>
      </dgm:prSet>
      <dgm:spPr/>
      <dgm:t>
        <a:bodyPr/>
        <a:lstStyle/>
        <a:p>
          <a:endParaRPr lang="zh-TW" altLang="en-US"/>
        </a:p>
      </dgm:t>
    </dgm:pt>
    <dgm:pt modelId="{A24A59FD-7BB1-4AEE-9E42-E49A1173AE53}" type="pres">
      <dgm:prSet presAssocID="{50948366-6CB2-4D59-8455-E353CB5A3FDB}" presName="sp" presStyleCnt="0"/>
      <dgm:spPr/>
    </dgm:pt>
    <dgm:pt modelId="{2AD81727-57EB-4A9D-9C7A-93B330214F7C}" type="pres">
      <dgm:prSet presAssocID="{F4E1F2D7-AD8E-4681-B79A-580A84D296F7}" presName="linNode" presStyleCnt="0"/>
      <dgm:spPr/>
    </dgm:pt>
    <dgm:pt modelId="{948B78EB-A17C-4BE4-85CD-0F04E39DCE6C}" type="pres">
      <dgm:prSet presAssocID="{F4E1F2D7-AD8E-4681-B79A-580A84D296F7}" presName="parentText" presStyleLbl="node1" presStyleIdx="1" presStyleCnt="7" custScaleX="181247">
        <dgm:presLayoutVars>
          <dgm:chMax val="1"/>
          <dgm:bulletEnabled val="1"/>
        </dgm:presLayoutVars>
      </dgm:prSet>
      <dgm:spPr/>
      <dgm:t>
        <a:bodyPr/>
        <a:lstStyle/>
        <a:p>
          <a:endParaRPr lang="zh-TW" altLang="en-US"/>
        </a:p>
      </dgm:t>
    </dgm:pt>
    <dgm:pt modelId="{5E364629-9741-4D66-90F4-15C92B01A7D2}" type="pres">
      <dgm:prSet presAssocID="{CAD32E84-F40D-42C8-AA5E-DF9D18CDE14E}" presName="sp" presStyleCnt="0"/>
      <dgm:spPr/>
    </dgm:pt>
    <dgm:pt modelId="{54F6F390-57ED-4D63-A2EA-90725A75705D}" type="pres">
      <dgm:prSet presAssocID="{9899B269-ECAC-4150-928C-6649C622FB90}" presName="linNode" presStyleCnt="0"/>
      <dgm:spPr/>
    </dgm:pt>
    <dgm:pt modelId="{DBF07D3B-C050-4BAA-9BA0-1253BE0A0C26}" type="pres">
      <dgm:prSet presAssocID="{9899B269-ECAC-4150-928C-6649C622FB90}" presName="parentText" presStyleLbl="node1" presStyleIdx="2" presStyleCnt="7" custScaleX="181247">
        <dgm:presLayoutVars>
          <dgm:chMax val="1"/>
          <dgm:bulletEnabled val="1"/>
        </dgm:presLayoutVars>
      </dgm:prSet>
      <dgm:spPr/>
      <dgm:t>
        <a:bodyPr/>
        <a:lstStyle/>
        <a:p>
          <a:endParaRPr lang="zh-TW" altLang="en-US"/>
        </a:p>
      </dgm:t>
    </dgm:pt>
    <dgm:pt modelId="{76FF8D05-7257-4D09-89AA-F60920735667}" type="pres">
      <dgm:prSet presAssocID="{98F8A550-0CC3-40AD-B948-79E3D7D4B808}" presName="sp" presStyleCnt="0"/>
      <dgm:spPr/>
    </dgm:pt>
    <dgm:pt modelId="{540F8D91-AE3C-43B1-91E3-1EA91B5408D3}" type="pres">
      <dgm:prSet presAssocID="{DD6A0BCA-E4D9-472C-A369-5F50CD0F6DE7}" presName="linNode" presStyleCnt="0"/>
      <dgm:spPr/>
    </dgm:pt>
    <dgm:pt modelId="{6F0924A4-3BD5-4BB4-8470-BD8DA5351C43}" type="pres">
      <dgm:prSet presAssocID="{DD6A0BCA-E4D9-472C-A369-5F50CD0F6DE7}" presName="parentText" presStyleLbl="node1" presStyleIdx="3" presStyleCnt="7" custScaleX="181247">
        <dgm:presLayoutVars>
          <dgm:chMax val="1"/>
          <dgm:bulletEnabled val="1"/>
        </dgm:presLayoutVars>
      </dgm:prSet>
      <dgm:spPr/>
      <dgm:t>
        <a:bodyPr/>
        <a:lstStyle/>
        <a:p>
          <a:endParaRPr lang="zh-TW" altLang="en-US"/>
        </a:p>
      </dgm:t>
    </dgm:pt>
    <dgm:pt modelId="{0E88CEC2-9969-4866-A9F8-C344957DE67E}" type="pres">
      <dgm:prSet presAssocID="{14F87B6F-6E11-4439-87B8-621231C6AEEB}" presName="sp" presStyleCnt="0"/>
      <dgm:spPr/>
    </dgm:pt>
    <dgm:pt modelId="{0B5F3DCB-5591-42DD-9B5F-F81CAB365953}" type="pres">
      <dgm:prSet presAssocID="{5B121C93-FA3A-43FE-AD7A-C66F29E8A4C6}" presName="linNode" presStyleCnt="0"/>
      <dgm:spPr/>
    </dgm:pt>
    <dgm:pt modelId="{2A4B83A2-E991-4420-8331-1441F93E0524}" type="pres">
      <dgm:prSet presAssocID="{5B121C93-FA3A-43FE-AD7A-C66F29E8A4C6}" presName="parentText" presStyleLbl="node1" presStyleIdx="4" presStyleCnt="7" custScaleX="181247">
        <dgm:presLayoutVars>
          <dgm:chMax val="1"/>
          <dgm:bulletEnabled val="1"/>
        </dgm:presLayoutVars>
      </dgm:prSet>
      <dgm:spPr/>
      <dgm:t>
        <a:bodyPr/>
        <a:lstStyle/>
        <a:p>
          <a:endParaRPr lang="zh-TW" altLang="en-US"/>
        </a:p>
      </dgm:t>
    </dgm:pt>
    <dgm:pt modelId="{84AC784A-FF7B-47EB-8C76-E5E102828D66}" type="pres">
      <dgm:prSet presAssocID="{95C51932-3417-4FF2-ABC2-6BEDDEF2D7D3}" presName="sp" presStyleCnt="0"/>
      <dgm:spPr/>
    </dgm:pt>
    <dgm:pt modelId="{519E2D54-EA0E-42E3-B867-9FE8802B5110}" type="pres">
      <dgm:prSet presAssocID="{CF46471E-0EB0-42D5-8BC0-4D485DF7B73C}" presName="linNode" presStyleCnt="0"/>
      <dgm:spPr/>
    </dgm:pt>
    <dgm:pt modelId="{1BE7582E-A7A6-4A95-88BE-0C5D09E776FA}" type="pres">
      <dgm:prSet presAssocID="{CF46471E-0EB0-42D5-8BC0-4D485DF7B73C}" presName="parentText" presStyleLbl="node1" presStyleIdx="5" presStyleCnt="7" custScaleX="181247">
        <dgm:presLayoutVars>
          <dgm:chMax val="1"/>
          <dgm:bulletEnabled val="1"/>
        </dgm:presLayoutVars>
      </dgm:prSet>
      <dgm:spPr/>
      <dgm:t>
        <a:bodyPr/>
        <a:lstStyle/>
        <a:p>
          <a:endParaRPr lang="zh-TW" altLang="en-US"/>
        </a:p>
      </dgm:t>
    </dgm:pt>
    <dgm:pt modelId="{52EF226F-7112-4BA1-AFC3-B1F728582588}" type="pres">
      <dgm:prSet presAssocID="{DF6123AE-ACF1-4C43-87EE-B2799C78815A}" presName="sp" presStyleCnt="0"/>
      <dgm:spPr/>
    </dgm:pt>
    <dgm:pt modelId="{03DCDAEE-D972-48FD-AB61-60DA7197609F}" type="pres">
      <dgm:prSet presAssocID="{3EDB5918-3FC7-43D3-A569-E8D3E2103519}" presName="linNode" presStyleCnt="0"/>
      <dgm:spPr/>
    </dgm:pt>
    <dgm:pt modelId="{8FA2BD09-3032-4A98-83E5-A823A04F986B}" type="pres">
      <dgm:prSet presAssocID="{3EDB5918-3FC7-43D3-A569-E8D3E2103519}" presName="parentText" presStyleLbl="node1" presStyleIdx="6" presStyleCnt="7" custScaleX="181247">
        <dgm:presLayoutVars>
          <dgm:chMax val="1"/>
          <dgm:bulletEnabled val="1"/>
        </dgm:presLayoutVars>
      </dgm:prSet>
      <dgm:spPr/>
      <dgm:t>
        <a:bodyPr/>
        <a:lstStyle/>
        <a:p>
          <a:endParaRPr lang="zh-TW" altLang="en-US"/>
        </a:p>
      </dgm:t>
    </dgm:pt>
  </dgm:ptLst>
  <dgm:cxnLst>
    <dgm:cxn modelId="{94EABF4D-4582-4D34-88DB-9BF94796244D}" type="presOf" srcId="{9899B269-ECAC-4150-928C-6649C622FB90}" destId="{DBF07D3B-C050-4BAA-9BA0-1253BE0A0C26}" srcOrd="0" destOrd="0" presId="urn:microsoft.com/office/officeart/2005/8/layout/vList5"/>
    <dgm:cxn modelId="{1B9121B6-4DFB-49E5-AEEF-53E656C7CEF3}" type="presOf" srcId="{F4E1F2D7-AD8E-4681-B79A-580A84D296F7}" destId="{948B78EB-A17C-4BE4-85CD-0F04E39DCE6C}" srcOrd="0" destOrd="0" presId="urn:microsoft.com/office/officeart/2005/8/layout/vList5"/>
    <dgm:cxn modelId="{54419DB4-536C-4F24-8827-519376477CB8}" type="presOf" srcId="{DD6A0BCA-E4D9-472C-A369-5F50CD0F6DE7}" destId="{6F0924A4-3BD5-4BB4-8470-BD8DA5351C43}" srcOrd="0" destOrd="0" presId="urn:microsoft.com/office/officeart/2005/8/layout/vList5"/>
    <dgm:cxn modelId="{935C965C-8800-473A-8B42-1AF3B5365333}" type="presOf" srcId="{3EDB5918-3FC7-43D3-A569-E8D3E2103519}" destId="{8FA2BD09-3032-4A98-83E5-A823A04F986B}" srcOrd="0" destOrd="0" presId="urn:microsoft.com/office/officeart/2005/8/layout/vList5"/>
    <dgm:cxn modelId="{08FB0A81-D611-44F6-A108-712940C0B813}" srcId="{470BBDF0-C6AD-4184-904E-58C7EE87C063}" destId="{5B121C93-FA3A-43FE-AD7A-C66F29E8A4C6}" srcOrd="4" destOrd="0" parTransId="{41CD8AE0-0C98-4673-A36C-2FF460B04459}" sibTransId="{95C51932-3417-4FF2-ABC2-6BEDDEF2D7D3}"/>
    <dgm:cxn modelId="{F2B1BDCC-FD03-4314-B7D2-2F5C6D6CF1D0}" srcId="{470BBDF0-C6AD-4184-904E-58C7EE87C063}" destId="{CF46471E-0EB0-42D5-8BC0-4D485DF7B73C}" srcOrd="5" destOrd="0" parTransId="{3B3D1676-69D2-41A4-8146-8C9530D277E3}" sibTransId="{DF6123AE-ACF1-4C43-87EE-B2799C78815A}"/>
    <dgm:cxn modelId="{5E3ECFCF-6217-4813-B38B-040279BAC1BC}" srcId="{470BBDF0-C6AD-4184-904E-58C7EE87C063}" destId="{9899B269-ECAC-4150-928C-6649C622FB90}" srcOrd="2" destOrd="0" parTransId="{000DA319-1678-4FCE-BE9E-AE69CBC72209}" sibTransId="{98F8A550-0CC3-40AD-B948-79E3D7D4B808}"/>
    <dgm:cxn modelId="{D6EC74A2-23AE-4CD6-98D7-CD1303C5988B}" type="presOf" srcId="{470BBDF0-C6AD-4184-904E-58C7EE87C063}" destId="{71C419B8-6DD8-4C76-A53E-6C18CF443D0D}" srcOrd="0" destOrd="0" presId="urn:microsoft.com/office/officeart/2005/8/layout/vList5"/>
    <dgm:cxn modelId="{C0C176A3-FDDA-488B-8CFC-12A32CB186FF}" srcId="{470BBDF0-C6AD-4184-904E-58C7EE87C063}" destId="{DD6A0BCA-E4D9-472C-A369-5F50CD0F6DE7}" srcOrd="3" destOrd="0" parTransId="{5FC0AECB-0F04-4888-B59C-5A416706A680}" sibTransId="{14F87B6F-6E11-4439-87B8-621231C6AEEB}"/>
    <dgm:cxn modelId="{3D3121D1-5C13-42C3-976E-323F95237C93}" type="presOf" srcId="{5B121C93-FA3A-43FE-AD7A-C66F29E8A4C6}" destId="{2A4B83A2-E991-4420-8331-1441F93E0524}" srcOrd="0" destOrd="0" presId="urn:microsoft.com/office/officeart/2005/8/layout/vList5"/>
    <dgm:cxn modelId="{5AE3A3AB-D7C1-4857-B1CA-EB2120B23913}" type="presOf" srcId="{CF46471E-0EB0-42D5-8BC0-4D485DF7B73C}" destId="{1BE7582E-A7A6-4A95-88BE-0C5D09E776FA}" srcOrd="0" destOrd="0" presId="urn:microsoft.com/office/officeart/2005/8/layout/vList5"/>
    <dgm:cxn modelId="{83EEB716-2EDD-43FE-80A6-CFB02B85697E}" srcId="{470BBDF0-C6AD-4184-904E-58C7EE87C063}" destId="{F4E1F2D7-AD8E-4681-B79A-580A84D296F7}" srcOrd="1" destOrd="0" parTransId="{B5EE4AEE-3B1F-4676-92FB-DA579A5B21E5}" sibTransId="{CAD32E84-F40D-42C8-AA5E-DF9D18CDE14E}"/>
    <dgm:cxn modelId="{05DAA2D6-B195-4B36-8928-24269A9C769F}" srcId="{470BBDF0-C6AD-4184-904E-58C7EE87C063}" destId="{DC6DE6DD-46B1-4681-9B6E-71BA9AB78733}" srcOrd="0" destOrd="0" parTransId="{8EB038B6-7618-4946-A4C1-40E2B93C8E47}" sibTransId="{50948366-6CB2-4D59-8455-E353CB5A3FDB}"/>
    <dgm:cxn modelId="{913F9756-14C9-47B8-B313-1BB6A11C777A}" srcId="{470BBDF0-C6AD-4184-904E-58C7EE87C063}" destId="{3EDB5918-3FC7-43D3-A569-E8D3E2103519}" srcOrd="6" destOrd="0" parTransId="{047CD1CA-41F4-4672-9D0A-09071B152A99}" sibTransId="{05DD45DC-6D71-46B7-B11A-55A138F4611E}"/>
    <dgm:cxn modelId="{11D554B1-E2E9-44CA-A80A-8332C3ECCE41}" type="presOf" srcId="{DC6DE6DD-46B1-4681-9B6E-71BA9AB78733}" destId="{E4A8165B-0B2C-4C94-BD9F-43C5A1F6E9F1}" srcOrd="0" destOrd="0" presId="urn:microsoft.com/office/officeart/2005/8/layout/vList5"/>
    <dgm:cxn modelId="{73AD7A4B-BA11-432F-9EF1-7D6EB039F593}" type="presParOf" srcId="{71C419B8-6DD8-4C76-A53E-6C18CF443D0D}" destId="{C2483191-19CA-472A-B15D-815D2892DE6B}" srcOrd="0" destOrd="0" presId="urn:microsoft.com/office/officeart/2005/8/layout/vList5"/>
    <dgm:cxn modelId="{12F88AE3-1627-469D-9C70-052B7F4C1280}" type="presParOf" srcId="{C2483191-19CA-472A-B15D-815D2892DE6B}" destId="{E4A8165B-0B2C-4C94-BD9F-43C5A1F6E9F1}" srcOrd="0" destOrd="0" presId="urn:microsoft.com/office/officeart/2005/8/layout/vList5"/>
    <dgm:cxn modelId="{D7CE4F39-DBC8-475C-810E-056A1DB4F8EF}" type="presParOf" srcId="{71C419B8-6DD8-4C76-A53E-6C18CF443D0D}" destId="{A24A59FD-7BB1-4AEE-9E42-E49A1173AE53}" srcOrd="1" destOrd="0" presId="urn:microsoft.com/office/officeart/2005/8/layout/vList5"/>
    <dgm:cxn modelId="{434D4A11-50A7-426C-AB00-BD36765006DA}" type="presParOf" srcId="{71C419B8-6DD8-4C76-A53E-6C18CF443D0D}" destId="{2AD81727-57EB-4A9D-9C7A-93B330214F7C}" srcOrd="2" destOrd="0" presId="urn:microsoft.com/office/officeart/2005/8/layout/vList5"/>
    <dgm:cxn modelId="{4067E1E9-17F9-4D25-88C3-A2FCA2E7E1E0}" type="presParOf" srcId="{2AD81727-57EB-4A9D-9C7A-93B330214F7C}" destId="{948B78EB-A17C-4BE4-85CD-0F04E39DCE6C}" srcOrd="0" destOrd="0" presId="urn:microsoft.com/office/officeart/2005/8/layout/vList5"/>
    <dgm:cxn modelId="{E8673851-50F7-4BAE-AC01-CFB0FC4228FB}" type="presParOf" srcId="{71C419B8-6DD8-4C76-A53E-6C18CF443D0D}" destId="{5E364629-9741-4D66-90F4-15C92B01A7D2}" srcOrd="3" destOrd="0" presId="urn:microsoft.com/office/officeart/2005/8/layout/vList5"/>
    <dgm:cxn modelId="{6352CD4E-D67B-4972-9856-DB37F42EA06F}" type="presParOf" srcId="{71C419B8-6DD8-4C76-A53E-6C18CF443D0D}" destId="{54F6F390-57ED-4D63-A2EA-90725A75705D}" srcOrd="4" destOrd="0" presId="urn:microsoft.com/office/officeart/2005/8/layout/vList5"/>
    <dgm:cxn modelId="{5382353D-3FEB-4D30-9C29-90776329F4B8}" type="presParOf" srcId="{54F6F390-57ED-4D63-A2EA-90725A75705D}" destId="{DBF07D3B-C050-4BAA-9BA0-1253BE0A0C26}" srcOrd="0" destOrd="0" presId="urn:microsoft.com/office/officeart/2005/8/layout/vList5"/>
    <dgm:cxn modelId="{1D97A40E-16E9-42F7-A50A-7ECD49669EAA}" type="presParOf" srcId="{71C419B8-6DD8-4C76-A53E-6C18CF443D0D}" destId="{76FF8D05-7257-4D09-89AA-F60920735667}" srcOrd="5" destOrd="0" presId="urn:microsoft.com/office/officeart/2005/8/layout/vList5"/>
    <dgm:cxn modelId="{73A8CC39-967A-4210-A227-D6B85A07E22A}" type="presParOf" srcId="{71C419B8-6DD8-4C76-A53E-6C18CF443D0D}" destId="{540F8D91-AE3C-43B1-91E3-1EA91B5408D3}" srcOrd="6" destOrd="0" presId="urn:microsoft.com/office/officeart/2005/8/layout/vList5"/>
    <dgm:cxn modelId="{46BFB08B-2DD6-4E3F-BB88-C92D5C1E3A1C}" type="presParOf" srcId="{540F8D91-AE3C-43B1-91E3-1EA91B5408D3}" destId="{6F0924A4-3BD5-4BB4-8470-BD8DA5351C43}" srcOrd="0" destOrd="0" presId="urn:microsoft.com/office/officeart/2005/8/layout/vList5"/>
    <dgm:cxn modelId="{164A11D5-A6A4-491A-AB0A-5CB35BFF67C7}" type="presParOf" srcId="{71C419B8-6DD8-4C76-A53E-6C18CF443D0D}" destId="{0E88CEC2-9969-4866-A9F8-C344957DE67E}" srcOrd="7" destOrd="0" presId="urn:microsoft.com/office/officeart/2005/8/layout/vList5"/>
    <dgm:cxn modelId="{15E47493-8A9D-4AD2-92B4-0CC9F077342B}" type="presParOf" srcId="{71C419B8-6DD8-4C76-A53E-6C18CF443D0D}" destId="{0B5F3DCB-5591-42DD-9B5F-F81CAB365953}" srcOrd="8" destOrd="0" presId="urn:microsoft.com/office/officeart/2005/8/layout/vList5"/>
    <dgm:cxn modelId="{F5BE1267-6A66-4722-A9BC-5B9F068D1DA8}" type="presParOf" srcId="{0B5F3DCB-5591-42DD-9B5F-F81CAB365953}" destId="{2A4B83A2-E991-4420-8331-1441F93E0524}" srcOrd="0" destOrd="0" presId="urn:microsoft.com/office/officeart/2005/8/layout/vList5"/>
    <dgm:cxn modelId="{63D158DA-66FA-4FD3-A508-EEC3C2617B17}" type="presParOf" srcId="{71C419B8-6DD8-4C76-A53E-6C18CF443D0D}" destId="{84AC784A-FF7B-47EB-8C76-E5E102828D66}" srcOrd="9" destOrd="0" presId="urn:microsoft.com/office/officeart/2005/8/layout/vList5"/>
    <dgm:cxn modelId="{075FB3FF-82AA-47AB-81FC-D03383DFCB43}" type="presParOf" srcId="{71C419B8-6DD8-4C76-A53E-6C18CF443D0D}" destId="{519E2D54-EA0E-42E3-B867-9FE8802B5110}" srcOrd="10" destOrd="0" presId="urn:microsoft.com/office/officeart/2005/8/layout/vList5"/>
    <dgm:cxn modelId="{6C6C4A03-61A8-4850-8597-6990DF5139B3}" type="presParOf" srcId="{519E2D54-EA0E-42E3-B867-9FE8802B5110}" destId="{1BE7582E-A7A6-4A95-88BE-0C5D09E776FA}" srcOrd="0" destOrd="0" presId="urn:microsoft.com/office/officeart/2005/8/layout/vList5"/>
    <dgm:cxn modelId="{0E8CBCF6-E4DA-45C8-833E-12103FEB4127}" type="presParOf" srcId="{71C419B8-6DD8-4C76-A53E-6C18CF443D0D}" destId="{52EF226F-7112-4BA1-AFC3-B1F728582588}" srcOrd="11" destOrd="0" presId="urn:microsoft.com/office/officeart/2005/8/layout/vList5"/>
    <dgm:cxn modelId="{D066B179-F104-418E-A834-E83A0A1F2FB9}" type="presParOf" srcId="{71C419B8-6DD8-4C76-A53E-6C18CF443D0D}" destId="{03DCDAEE-D972-48FD-AB61-60DA7197609F}" srcOrd="12" destOrd="0" presId="urn:microsoft.com/office/officeart/2005/8/layout/vList5"/>
    <dgm:cxn modelId="{F906F1DC-B7AA-4ACC-84E2-D1A7D66DA1EE}" type="presParOf" srcId="{03DCDAEE-D972-48FD-AB61-60DA7197609F}" destId="{8FA2BD09-3032-4A98-83E5-A823A04F986B}"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DB5F38E-A6C0-41EE-87AB-35B245D0FCC7}" type="doc">
      <dgm:prSet loTypeId="urn:microsoft.com/office/officeart/2005/8/layout/vList2" loCatId="list" qsTypeId="urn:microsoft.com/office/officeart/2005/8/quickstyle/simple3" qsCatId="simple" csTypeId="urn:microsoft.com/office/officeart/2005/8/colors/colorful2" csCatId="colorful"/>
      <dgm:spPr/>
      <dgm:t>
        <a:bodyPr/>
        <a:lstStyle/>
        <a:p>
          <a:endParaRPr lang="zh-TW" altLang="en-US"/>
        </a:p>
      </dgm:t>
    </dgm:pt>
    <dgm:pt modelId="{58F2B7D0-CBC6-4DF0-840F-7F43F465966F}">
      <dgm:prSet custT="1"/>
      <dgm:spPr/>
      <dgm:t>
        <a:bodyPr/>
        <a:lstStyle/>
        <a:p>
          <a:pPr algn="ctr" rtl="0"/>
          <a:r>
            <a:rPr lang="zh-TW" altLang="en-US" sz="4800" b="1" dirty="0" smtClean="0">
              <a:effectLst>
                <a:outerShdw blurRad="50800" dist="38100" dir="13500000" algn="br" rotWithShape="0">
                  <a:prstClr val="black">
                    <a:alpha val="40000"/>
                  </a:prstClr>
                </a:outerShdw>
              </a:effectLst>
              <a:latin typeface="微軟正黑體" pitchFamily="34" charset="-120"/>
              <a:ea typeface="微軟正黑體" pitchFamily="34" charset="-120"/>
            </a:rPr>
            <a:t>防身術基本概念</a:t>
          </a:r>
          <a:endParaRPr lang="zh-TW" altLang="en-US" sz="4800" b="1" dirty="0">
            <a:effectLst>
              <a:outerShdw blurRad="50800" dist="38100" dir="13500000" algn="br" rotWithShape="0">
                <a:prstClr val="black">
                  <a:alpha val="40000"/>
                </a:prstClr>
              </a:outerShdw>
            </a:effectLst>
            <a:latin typeface="微軟正黑體" pitchFamily="34" charset="-120"/>
            <a:ea typeface="微軟正黑體" pitchFamily="34" charset="-120"/>
          </a:endParaRPr>
        </a:p>
      </dgm:t>
    </dgm:pt>
    <dgm:pt modelId="{4896B8F5-B49C-4553-BC27-00DB83DB2C24}" type="parTrans" cxnId="{920ED983-4317-4B03-9C26-DFF28DA9DF7A}">
      <dgm:prSet/>
      <dgm:spPr/>
      <dgm:t>
        <a:bodyPr/>
        <a:lstStyle/>
        <a:p>
          <a:endParaRPr lang="zh-TW" altLang="en-US"/>
        </a:p>
      </dgm:t>
    </dgm:pt>
    <dgm:pt modelId="{0775B232-D032-41C7-8B01-3C31CC2A40A3}" type="sibTrans" cxnId="{920ED983-4317-4B03-9C26-DFF28DA9DF7A}">
      <dgm:prSet/>
      <dgm:spPr/>
      <dgm:t>
        <a:bodyPr/>
        <a:lstStyle/>
        <a:p>
          <a:endParaRPr lang="zh-TW" altLang="en-US"/>
        </a:p>
      </dgm:t>
    </dgm:pt>
    <dgm:pt modelId="{AC17065D-E09B-444F-8BA6-16AE0A6A9D64}" type="pres">
      <dgm:prSet presAssocID="{2DB5F38E-A6C0-41EE-87AB-35B245D0FCC7}" presName="linear" presStyleCnt="0">
        <dgm:presLayoutVars>
          <dgm:animLvl val="lvl"/>
          <dgm:resizeHandles val="exact"/>
        </dgm:presLayoutVars>
      </dgm:prSet>
      <dgm:spPr/>
      <dgm:t>
        <a:bodyPr/>
        <a:lstStyle/>
        <a:p>
          <a:endParaRPr lang="zh-TW" altLang="en-US"/>
        </a:p>
      </dgm:t>
    </dgm:pt>
    <dgm:pt modelId="{4B6D4239-1423-484F-BE2C-3DE14C8BE6A6}" type="pres">
      <dgm:prSet presAssocID="{58F2B7D0-CBC6-4DF0-840F-7F43F465966F}" presName="parentText" presStyleLbl="node1" presStyleIdx="0" presStyleCnt="1" custLinFactNeighborX="3776" custLinFactNeighborY="14457">
        <dgm:presLayoutVars>
          <dgm:chMax val="0"/>
          <dgm:bulletEnabled val="1"/>
        </dgm:presLayoutVars>
      </dgm:prSet>
      <dgm:spPr/>
      <dgm:t>
        <a:bodyPr/>
        <a:lstStyle/>
        <a:p>
          <a:endParaRPr lang="zh-TW" altLang="en-US"/>
        </a:p>
      </dgm:t>
    </dgm:pt>
  </dgm:ptLst>
  <dgm:cxnLst>
    <dgm:cxn modelId="{920ED983-4317-4B03-9C26-DFF28DA9DF7A}" srcId="{2DB5F38E-A6C0-41EE-87AB-35B245D0FCC7}" destId="{58F2B7D0-CBC6-4DF0-840F-7F43F465966F}" srcOrd="0" destOrd="0" parTransId="{4896B8F5-B49C-4553-BC27-00DB83DB2C24}" sibTransId="{0775B232-D032-41C7-8B01-3C31CC2A40A3}"/>
    <dgm:cxn modelId="{5967C3A2-E8F0-4F9C-A075-3A32771B5131}" type="presOf" srcId="{58F2B7D0-CBC6-4DF0-840F-7F43F465966F}" destId="{4B6D4239-1423-484F-BE2C-3DE14C8BE6A6}" srcOrd="0" destOrd="0" presId="urn:microsoft.com/office/officeart/2005/8/layout/vList2"/>
    <dgm:cxn modelId="{BD9894BC-26E5-483D-A8AF-A2FBEA82917E}" type="presOf" srcId="{2DB5F38E-A6C0-41EE-87AB-35B245D0FCC7}" destId="{AC17065D-E09B-444F-8BA6-16AE0A6A9D64}" srcOrd="0" destOrd="0" presId="urn:microsoft.com/office/officeart/2005/8/layout/vList2"/>
    <dgm:cxn modelId="{0B061276-8AEB-4422-BE2A-9C08C72EDDC3}" type="presParOf" srcId="{AC17065D-E09B-444F-8BA6-16AE0A6A9D64}" destId="{4B6D4239-1423-484F-BE2C-3DE14C8BE6A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28DF3B7-DA27-4841-AB8C-9FA583702D2F}" type="doc">
      <dgm:prSet loTypeId="urn:microsoft.com/office/officeart/2005/8/layout/bProcess4" loCatId="process" qsTypeId="urn:microsoft.com/office/officeart/2005/8/quickstyle/simple1" qsCatId="simple" csTypeId="urn:microsoft.com/office/officeart/2005/8/colors/accent3_1" csCatId="accent3" phldr="1"/>
      <dgm:spPr/>
      <dgm:t>
        <a:bodyPr/>
        <a:lstStyle/>
        <a:p>
          <a:endParaRPr lang="zh-TW" altLang="en-US"/>
        </a:p>
      </dgm:t>
    </dgm:pt>
    <dgm:pt modelId="{A0370545-1516-45D0-8F11-AD16DC96925A}">
      <dgm:prSet custT="1"/>
      <dgm:spPr/>
      <dgm:t>
        <a:bodyPr/>
        <a:lstStyle/>
        <a:p>
          <a:pPr rtl="0"/>
          <a:r>
            <a:rPr lang="zh-TW" sz="1600" b="1" dirty="0" smtClean="0">
              <a:latin typeface="微軟正黑體" pitchFamily="34" charset="-120"/>
              <a:ea typeface="微軟正黑體" pitchFamily="34" charset="-120"/>
            </a:rPr>
            <a:t>以硬擊軟，用你身體最硬的地方，去攻擊歹徒最柔軟脆弱的地方。</a:t>
          </a:r>
          <a:r>
            <a:rPr lang="en-US" sz="1600" b="1" dirty="0" smtClean="0">
              <a:latin typeface="微軟正黑體" pitchFamily="34" charset="-120"/>
              <a:ea typeface="微軟正黑體" pitchFamily="34" charset="-120"/>
            </a:rPr>
            <a:t>(</a:t>
          </a:r>
          <a:r>
            <a:rPr lang="zh-TW" sz="1600" b="1" dirty="0" smtClean="0">
              <a:latin typeface="微軟正黑體" pitchFamily="34" charset="-120"/>
              <a:ea typeface="微軟正黑體" pitchFamily="34" charset="-120"/>
            </a:rPr>
            <a:t>要把握可能只有一次的反擊機會</a:t>
          </a:r>
          <a:r>
            <a:rPr lang="en-US" sz="1600" b="1" dirty="0" smtClean="0">
              <a:latin typeface="微軟正黑體" pitchFamily="34" charset="-120"/>
              <a:ea typeface="微軟正黑體" pitchFamily="34" charset="-120"/>
            </a:rPr>
            <a:t>) </a:t>
          </a:r>
          <a:endParaRPr lang="zh-TW" sz="1600" b="1" dirty="0">
            <a:latin typeface="微軟正黑體" pitchFamily="34" charset="-120"/>
            <a:ea typeface="微軟正黑體" pitchFamily="34" charset="-120"/>
          </a:endParaRPr>
        </a:p>
      </dgm:t>
    </dgm:pt>
    <dgm:pt modelId="{F0B4F461-966F-460E-8103-BB81B97BFFF8}" type="parTrans" cxnId="{3BE7B172-3235-4E5E-B6C0-79AF42E82C9F}">
      <dgm:prSet/>
      <dgm:spPr/>
      <dgm:t>
        <a:bodyPr/>
        <a:lstStyle/>
        <a:p>
          <a:endParaRPr lang="zh-TW" altLang="en-US"/>
        </a:p>
      </dgm:t>
    </dgm:pt>
    <dgm:pt modelId="{CD13A6E8-C4E2-43C5-9AC1-0B5CBCB31A33}" type="sibTrans" cxnId="{3BE7B172-3235-4E5E-B6C0-79AF42E82C9F}">
      <dgm:prSet/>
      <dgm:spPr/>
      <dgm:t>
        <a:bodyPr/>
        <a:lstStyle/>
        <a:p>
          <a:endParaRPr lang="zh-TW" altLang="en-US"/>
        </a:p>
      </dgm:t>
    </dgm:pt>
    <dgm:pt modelId="{359C5FEA-F1AE-4394-856F-B644E51D855B}">
      <dgm:prSet custT="1"/>
      <dgm:spPr/>
      <dgm:t>
        <a:bodyPr/>
        <a:lstStyle/>
        <a:p>
          <a:pPr rtl="0"/>
          <a:r>
            <a:rPr lang="zh-TW" sz="2400" b="1" dirty="0" smtClean="0">
              <a:latin typeface="微軟正黑體" pitchFamily="34" charset="-120"/>
              <a:ea typeface="微軟正黑體" pitchFamily="34" charset="-120"/>
            </a:rPr>
            <a:t>人體</a:t>
          </a:r>
          <a:r>
            <a:rPr lang="en-US" sz="2400" b="1" dirty="0" smtClean="0">
              <a:latin typeface="微軟正黑體" pitchFamily="34" charset="-120"/>
              <a:ea typeface="微軟正黑體" pitchFamily="34" charset="-120"/>
            </a:rPr>
            <a:t>10</a:t>
          </a:r>
          <a:r>
            <a:rPr lang="zh-TW" sz="2400" b="1" dirty="0" smtClean="0">
              <a:latin typeface="微軟正黑體" pitchFamily="34" charset="-120"/>
              <a:ea typeface="微軟正黑體" pitchFamily="34" charset="-120"/>
            </a:rPr>
            <a:t>大要害</a:t>
          </a:r>
          <a:r>
            <a:rPr lang="en-US" sz="2400" b="1" dirty="0" smtClean="0">
              <a:latin typeface="微軟正黑體" pitchFamily="34" charset="-120"/>
              <a:ea typeface="微軟正黑體" pitchFamily="34" charset="-120"/>
            </a:rPr>
            <a:t>:</a:t>
          </a:r>
          <a:endParaRPr lang="zh-TW" sz="2400" b="1" dirty="0">
            <a:latin typeface="微軟正黑體" pitchFamily="34" charset="-120"/>
            <a:ea typeface="微軟正黑體" pitchFamily="34" charset="-120"/>
          </a:endParaRPr>
        </a:p>
      </dgm:t>
    </dgm:pt>
    <dgm:pt modelId="{93D7FF09-C602-426A-B118-6DB707B8BFE2}" type="parTrans" cxnId="{5693A983-88AA-4705-A8BF-5DD955C449FB}">
      <dgm:prSet/>
      <dgm:spPr/>
      <dgm:t>
        <a:bodyPr/>
        <a:lstStyle/>
        <a:p>
          <a:endParaRPr lang="zh-TW" altLang="en-US"/>
        </a:p>
      </dgm:t>
    </dgm:pt>
    <dgm:pt modelId="{C4E0ACC0-9F5D-4FF2-9FE6-A89ECD992960}" type="sibTrans" cxnId="{5693A983-88AA-4705-A8BF-5DD955C449FB}">
      <dgm:prSet/>
      <dgm:spPr/>
      <dgm:t>
        <a:bodyPr/>
        <a:lstStyle/>
        <a:p>
          <a:endParaRPr lang="zh-TW" altLang="en-US"/>
        </a:p>
      </dgm:t>
    </dgm:pt>
    <dgm:pt modelId="{130C5207-6850-4242-AEA9-587FBC1EEEEF}">
      <dgm:prSet custT="1"/>
      <dgm:spPr/>
      <dgm:t>
        <a:bodyPr/>
        <a:lstStyle/>
        <a:p>
          <a:pPr rtl="0"/>
          <a:r>
            <a:rPr lang="en-US" sz="2400" b="1" smtClean="0">
              <a:latin typeface="微軟正黑體" pitchFamily="34" charset="-120"/>
              <a:ea typeface="微軟正黑體" pitchFamily="34" charset="-120"/>
            </a:rPr>
            <a:t>1.</a:t>
          </a:r>
          <a:r>
            <a:rPr lang="zh-TW" sz="2400" b="1" smtClean="0">
              <a:latin typeface="微軟正黑體" pitchFamily="34" charset="-120"/>
              <a:ea typeface="微軟正黑體" pitchFamily="34" charset="-120"/>
            </a:rPr>
            <a:t>眼睛</a:t>
          </a:r>
          <a:endParaRPr lang="zh-TW" sz="2400" b="1">
            <a:latin typeface="微軟正黑體" pitchFamily="34" charset="-120"/>
            <a:ea typeface="微軟正黑體" pitchFamily="34" charset="-120"/>
          </a:endParaRPr>
        </a:p>
      </dgm:t>
    </dgm:pt>
    <dgm:pt modelId="{1494652A-7390-4554-8CBD-85166F3E38FF}" type="parTrans" cxnId="{C7EC369D-2E24-44BA-B824-A944EEDD8BB8}">
      <dgm:prSet/>
      <dgm:spPr/>
      <dgm:t>
        <a:bodyPr/>
        <a:lstStyle/>
        <a:p>
          <a:endParaRPr lang="zh-TW" altLang="en-US"/>
        </a:p>
      </dgm:t>
    </dgm:pt>
    <dgm:pt modelId="{935BA2E8-6CE8-42FA-9A4F-9E21D593C93A}" type="sibTrans" cxnId="{C7EC369D-2E24-44BA-B824-A944EEDD8BB8}">
      <dgm:prSet/>
      <dgm:spPr/>
      <dgm:t>
        <a:bodyPr/>
        <a:lstStyle/>
        <a:p>
          <a:endParaRPr lang="zh-TW" altLang="en-US"/>
        </a:p>
      </dgm:t>
    </dgm:pt>
    <dgm:pt modelId="{7FD0092D-12D7-4D89-916D-A547B8A4DC17}">
      <dgm:prSet custT="1"/>
      <dgm:spPr/>
      <dgm:t>
        <a:bodyPr/>
        <a:lstStyle/>
        <a:p>
          <a:pPr rtl="0"/>
          <a:r>
            <a:rPr lang="en-US" sz="2400" b="1" dirty="0" smtClean="0">
              <a:latin typeface="微軟正黑體" pitchFamily="34" charset="-120"/>
              <a:ea typeface="微軟正黑體" pitchFamily="34" charset="-120"/>
            </a:rPr>
            <a:t>2.</a:t>
          </a:r>
          <a:r>
            <a:rPr lang="zh-TW" sz="2400" b="1" dirty="0" smtClean="0">
              <a:latin typeface="微軟正黑體" pitchFamily="34" charset="-120"/>
              <a:ea typeface="微軟正黑體" pitchFamily="34" charset="-120"/>
            </a:rPr>
            <a:t>鼻子</a:t>
          </a:r>
          <a:endParaRPr lang="zh-TW" sz="2400" b="1" dirty="0">
            <a:latin typeface="微軟正黑體" pitchFamily="34" charset="-120"/>
            <a:ea typeface="微軟正黑體" pitchFamily="34" charset="-120"/>
          </a:endParaRPr>
        </a:p>
      </dgm:t>
    </dgm:pt>
    <dgm:pt modelId="{A22295CF-BE79-4CBE-AFC9-4593D28279CE}" type="parTrans" cxnId="{7675B3E9-F76D-4A7E-B0FE-2F7CF1631D6B}">
      <dgm:prSet/>
      <dgm:spPr/>
      <dgm:t>
        <a:bodyPr/>
        <a:lstStyle/>
        <a:p>
          <a:endParaRPr lang="zh-TW" altLang="en-US"/>
        </a:p>
      </dgm:t>
    </dgm:pt>
    <dgm:pt modelId="{A81EBD2D-BBCE-40F8-8527-6CBF31073FAC}" type="sibTrans" cxnId="{7675B3E9-F76D-4A7E-B0FE-2F7CF1631D6B}">
      <dgm:prSet/>
      <dgm:spPr/>
      <dgm:t>
        <a:bodyPr/>
        <a:lstStyle/>
        <a:p>
          <a:endParaRPr lang="zh-TW" altLang="en-US"/>
        </a:p>
      </dgm:t>
    </dgm:pt>
    <dgm:pt modelId="{D86D28D7-E636-49DA-AB13-08CC92943EAE}">
      <dgm:prSet custT="1"/>
      <dgm:spPr/>
      <dgm:t>
        <a:bodyPr/>
        <a:lstStyle/>
        <a:p>
          <a:pPr rtl="0"/>
          <a:r>
            <a:rPr lang="en-US" sz="2400" b="1" dirty="0" smtClean="0">
              <a:latin typeface="微軟正黑體" pitchFamily="34" charset="-120"/>
              <a:ea typeface="微軟正黑體" pitchFamily="34" charset="-120"/>
            </a:rPr>
            <a:t>3.</a:t>
          </a:r>
          <a:r>
            <a:rPr lang="zh-TW" sz="2400" b="1" dirty="0" smtClean="0">
              <a:latin typeface="微軟正黑體" pitchFamily="34" charset="-120"/>
              <a:ea typeface="微軟正黑體" pitchFamily="34" charset="-120"/>
            </a:rPr>
            <a:t>下巴</a:t>
          </a:r>
          <a:endParaRPr lang="zh-TW" sz="2400" b="1" dirty="0">
            <a:latin typeface="微軟正黑體" pitchFamily="34" charset="-120"/>
            <a:ea typeface="微軟正黑體" pitchFamily="34" charset="-120"/>
          </a:endParaRPr>
        </a:p>
      </dgm:t>
    </dgm:pt>
    <dgm:pt modelId="{BEDB5209-F684-4441-9701-C205DD1CC3D9}" type="parTrans" cxnId="{7FAC50B4-669E-445D-8AD1-DA2FECBEB040}">
      <dgm:prSet/>
      <dgm:spPr/>
      <dgm:t>
        <a:bodyPr/>
        <a:lstStyle/>
        <a:p>
          <a:endParaRPr lang="zh-TW" altLang="en-US"/>
        </a:p>
      </dgm:t>
    </dgm:pt>
    <dgm:pt modelId="{4AB65353-52A0-4921-B287-E7637443D5B5}" type="sibTrans" cxnId="{7FAC50B4-669E-445D-8AD1-DA2FECBEB040}">
      <dgm:prSet/>
      <dgm:spPr/>
      <dgm:t>
        <a:bodyPr/>
        <a:lstStyle/>
        <a:p>
          <a:endParaRPr lang="zh-TW" altLang="en-US"/>
        </a:p>
      </dgm:t>
    </dgm:pt>
    <dgm:pt modelId="{43F32C0F-0265-426F-8725-0287A2E32E26}">
      <dgm:prSet custT="1"/>
      <dgm:spPr/>
      <dgm:t>
        <a:bodyPr/>
        <a:lstStyle/>
        <a:p>
          <a:pPr rtl="0"/>
          <a:r>
            <a:rPr lang="en-US" sz="2400" b="1" dirty="0" smtClean="0">
              <a:latin typeface="微軟正黑體" pitchFamily="34" charset="-120"/>
              <a:ea typeface="微軟正黑體" pitchFamily="34" charset="-120"/>
            </a:rPr>
            <a:t>4.</a:t>
          </a:r>
          <a:r>
            <a:rPr lang="zh-TW" sz="2400" b="1" dirty="0" smtClean="0">
              <a:latin typeface="微軟正黑體" pitchFamily="34" charset="-120"/>
              <a:ea typeface="微軟正黑體" pitchFamily="34" charset="-120"/>
            </a:rPr>
            <a:t>耳朵</a:t>
          </a:r>
          <a:r>
            <a:rPr lang="en-US" sz="2400" b="1" dirty="0" smtClean="0">
              <a:latin typeface="微軟正黑體" pitchFamily="34" charset="-120"/>
              <a:ea typeface="微軟正黑體" pitchFamily="34" charset="-120"/>
            </a:rPr>
            <a:t>(</a:t>
          </a:r>
          <a:r>
            <a:rPr lang="zh-TW" sz="2400" b="1" dirty="0" smtClean="0">
              <a:latin typeface="微軟正黑體" pitchFamily="34" charset="-120"/>
              <a:ea typeface="微軟正黑體" pitchFamily="34" charset="-120"/>
            </a:rPr>
            <a:t>如雙手擊耳</a:t>
          </a:r>
          <a:r>
            <a:rPr lang="en-US" sz="2400" b="1" dirty="0" smtClean="0">
              <a:latin typeface="微軟正黑體" pitchFamily="34" charset="-120"/>
              <a:ea typeface="微軟正黑體" pitchFamily="34" charset="-120"/>
            </a:rPr>
            <a:t>)</a:t>
          </a:r>
          <a:endParaRPr lang="zh-TW" sz="2400" b="1" dirty="0">
            <a:latin typeface="微軟正黑體" pitchFamily="34" charset="-120"/>
            <a:ea typeface="微軟正黑體" pitchFamily="34" charset="-120"/>
          </a:endParaRPr>
        </a:p>
      </dgm:t>
    </dgm:pt>
    <dgm:pt modelId="{8AC00383-A6B5-4A0E-9023-99D49805FD17}" type="parTrans" cxnId="{7F9580E9-0B8A-4472-9FCE-5AF995B6AD1D}">
      <dgm:prSet/>
      <dgm:spPr/>
      <dgm:t>
        <a:bodyPr/>
        <a:lstStyle/>
        <a:p>
          <a:endParaRPr lang="zh-TW" altLang="en-US"/>
        </a:p>
      </dgm:t>
    </dgm:pt>
    <dgm:pt modelId="{F1486626-0062-4065-AFCD-476110A29EE1}" type="sibTrans" cxnId="{7F9580E9-0B8A-4472-9FCE-5AF995B6AD1D}">
      <dgm:prSet/>
      <dgm:spPr/>
      <dgm:t>
        <a:bodyPr/>
        <a:lstStyle/>
        <a:p>
          <a:endParaRPr lang="zh-TW" altLang="en-US"/>
        </a:p>
      </dgm:t>
    </dgm:pt>
    <dgm:pt modelId="{43F4E250-5C81-4D6C-965A-34609C6C3206}">
      <dgm:prSet custT="1"/>
      <dgm:spPr/>
      <dgm:t>
        <a:bodyPr/>
        <a:lstStyle/>
        <a:p>
          <a:pPr rtl="0"/>
          <a:r>
            <a:rPr lang="en-US" sz="2400" b="1" dirty="0" smtClean="0">
              <a:latin typeface="微軟正黑體" pitchFamily="34" charset="-120"/>
              <a:ea typeface="微軟正黑體" pitchFamily="34" charset="-120"/>
            </a:rPr>
            <a:t>5.</a:t>
          </a:r>
          <a:r>
            <a:rPr lang="zh-TW" sz="2400" b="1" dirty="0" smtClean="0">
              <a:latin typeface="微軟正黑體" pitchFamily="34" charset="-120"/>
              <a:ea typeface="微軟正黑體" pitchFamily="34" charset="-120"/>
            </a:rPr>
            <a:t>脖子</a:t>
          </a:r>
          <a:r>
            <a:rPr lang="en-US" sz="2400" b="1" dirty="0" smtClean="0">
              <a:latin typeface="微軟正黑體" pitchFamily="34" charset="-120"/>
              <a:ea typeface="微軟正黑體" pitchFamily="34" charset="-120"/>
            </a:rPr>
            <a:t>(</a:t>
          </a:r>
          <a:r>
            <a:rPr lang="zh-TW" sz="2400" b="1" dirty="0" smtClean="0">
              <a:latin typeface="微軟正黑體" pitchFamily="34" charset="-120"/>
              <a:ea typeface="微軟正黑體" pitchFamily="34" charset="-120"/>
            </a:rPr>
            <a:t>喉結</a:t>
          </a:r>
          <a:r>
            <a:rPr lang="en-US" sz="2400" b="1" dirty="0" smtClean="0">
              <a:latin typeface="微軟正黑體" pitchFamily="34" charset="-120"/>
              <a:ea typeface="微軟正黑體" pitchFamily="34" charset="-120"/>
            </a:rPr>
            <a:t>)</a:t>
          </a:r>
          <a:endParaRPr lang="zh-TW" sz="2400" b="1" dirty="0">
            <a:latin typeface="微軟正黑體" pitchFamily="34" charset="-120"/>
            <a:ea typeface="微軟正黑體" pitchFamily="34" charset="-120"/>
          </a:endParaRPr>
        </a:p>
      </dgm:t>
    </dgm:pt>
    <dgm:pt modelId="{C0C505AF-A280-4BC4-8392-BFA0985BB94C}" type="parTrans" cxnId="{1A62C0AB-6839-4686-A113-7FD76A835F52}">
      <dgm:prSet/>
      <dgm:spPr/>
      <dgm:t>
        <a:bodyPr/>
        <a:lstStyle/>
        <a:p>
          <a:endParaRPr lang="zh-TW" altLang="en-US"/>
        </a:p>
      </dgm:t>
    </dgm:pt>
    <dgm:pt modelId="{1019571B-8F94-4E39-B702-82BB6520D105}" type="sibTrans" cxnId="{1A62C0AB-6839-4686-A113-7FD76A835F52}">
      <dgm:prSet/>
      <dgm:spPr/>
      <dgm:t>
        <a:bodyPr/>
        <a:lstStyle/>
        <a:p>
          <a:endParaRPr lang="zh-TW" altLang="en-US"/>
        </a:p>
      </dgm:t>
    </dgm:pt>
    <dgm:pt modelId="{8A4832D8-8A63-4DA1-BD79-75128319D16A}">
      <dgm:prSet custT="1"/>
      <dgm:spPr/>
      <dgm:t>
        <a:bodyPr/>
        <a:lstStyle/>
        <a:p>
          <a:pPr rtl="0"/>
          <a:r>
            <a:rPr lang="en-US" sz="2400" b="1" dirty="0" smtClean="0">
              <a:latin typeface="微軟正黑體" pitchFamily="34" charset="-120"/>
              <a:ea typeface="微軟正黑體" pitchFamily="34" charset="-120"/>
            </a:rPr>
            <a:t>6.</a:t>
          </a:r>
          <a:r>
            <a:rPr lang="zh-TW" sz="2400" b="1" dirty="0" smtClean="0">
              <a:latin typeface="微軟正黑體" pitchFamily="34" charset="-120"/>
              <a:ea typeface="微軟正黑體" pitchFamily="34" charset="-120"/>
            </a:rPr>
            <a:t>心窩</a:t>
          </a:r>
          <a:endParaRPr lang="zh-TW" sz="2400" b="1" dirty="0">
            <a:latin typeface="微軟正黑體" pitchFamily="34" charset="-120"/>
            <a:ea typeface="微軟正黑體" pitchFamily="34" charset="-120"/>
          </a:endParaRPr>
        </a:p>
      </dgm:t>
    </dgm:pt>
    <dgm:pt modelId="{853121AF-2DA5-49BC-9EDF-756F01771782}" type="parTrans" cxnId="{3F02310A-6BA0-4A61-B3CA-48AE2F245192}">
      <dgm:prSet/>
      <dgm:spPr/>
      <dgm:t>
        <a:bodyPr/>
        <a:lstStyle/>
        <a:p>
          <a:endParaRPr lang="zh-TW" altLang="en-US"/>
        </a:p>
      </dgm:t>
    </dgm:pt>
    <dgm:pt modelId="{F4511A31-1162-49AD-BE46-1A9B2F5208D3}" type="sibTrans" cxnId="{3F02310A-6BA0-4A61-B3CA-48AE2F245192}">
      <dgm:prSet/>
      <dgm:spPr/>
      <dgm:t>
        <a:bodyPr/>
        <a:lstStyle/>
        <a:p>
          <a:endParaRPr lang="zh-TW" altLang="en-US"/>
        </a:p>
      </dgm:t>
    </dgm:pt>
    <dgm:pt modelId="{6E1CC839-EC52-4C06-94B3-B3069DCBD1E2}">
      <dgm:prSet custT="1"/>
      <dgm:spPr/>
      <dgm:t>
        <a:bodyPr/>
        <a:lstStyle/>
        <a:p>
          <a:pPr rtl="0"/>
          <a:r>
            <a:rPr lang="en-US" sz="2400" b="1" dirty="0" smtClean="0">
              <a:latin typeface="微軟正黑體" pitchFamily="34" charset="-120"/>
              <a:ea typeface="微軟正黑體" pitchFamily="34" charset="-120"/>
            </a:rPr>
            <a:t>7.</a:t>
          </a:r>
          <a:r>
            <a:rPr lang="zh-TW" sz="2400" b="1" dirty="0" smtClean="0">
              <a:latin typeface="微軟正黑體" pitchFamily="34" charset="-120"/>
              <a:ea typeface="微軟正黑體" pitchFamily="34" charset="-120"/>
            </a:rPr>
            <a:t>肋骨</a:t>
          </a:r>
          <a:r>
            <a:rPr lang="en-US" sz="2400" b="1" dirty="0" smtClean="0">
              <a:latin typeface="微軟正黑體" pitchFamily="34" charset="-120"/>
              <a:ea typeface="微軟正黑體" pitchFamily="34" charset="-120"/>
            </a:rPr>
            <a:t>(</a:t>
          </a:r>
          <a:r>
            <a:rPr lang="zh-TW" sz="2400" b="1" dirty="0" smtClean="0">
              <a:latin typeface="微軟正黑體" pitchFamily="34" charset="-120"/>
              <a:ea typeface="微軟正黑體" pitchFamily="34" charset="-120"/>
            </a:rPr>
            <a:t>側面</a:t>
          </a:r>
          <a:r>
            <a:rPr lang="en-US" sz="2400" b="1" dirty="0" smtClean="0">
              <a:latin typeface="微軟正黑體" pitchFamily="34" charset="-120"/>
              <a:ea typeface="微軟正黑體" pitchFamily="34" charset="-120"/>
            </a:rPr>
            <a:t>)</a:t>
          </a:r>
          <a:endParaRPr lang="zh-TW" sz="2400" b="1" dirty="0">
            <a:latin typeface="微軟正黑體" pitchFamily="34" charset="-120"/>
            <a:ea typeface="微軟正黑體" pitchFamily="34" charset="-120"/>
          </a:endParaRPr>
        </a:p>
      </dgm:t>
    </dgm:pt>
    <dgm:pt modelId="{EBE024EB-AAAE-4891-8A1B-01641B5F2EF9}" type="parTrans" cxnId="{2246C9D8-1DB3-44A6-8508-2A78B8C1F4F5}">
      <dgm:prSet/>
      <dgm:spPr/>
      <dgm:t>
        <a:bodyPr/>
        <a:lstStyle/>
        <a:p>
          <a:endParaRPr lang="zh-TW" altLang="en-US"/>
        </a:p>
      </dgm:t>
    </dgm:pt>
    <dgm:pt modelId="{750A9E4D-BA81-483D-801F-48EBDCA475D8}" type="sibTrans" cxnId="{2246C9D8-1DB3-44A6-8508-2A78B8C1F4F5}">
      <dgm:prSet/>
      <dgm:spPr/>
      <dgm:t>
        <a:bodyPr/>
        <a:lstStyle/>
        <a:p>
          <a:endParaRPr lang="zh-TW" altLang="en-US"/>
        </a:p>
      </dgm:t>
    </dgm:pt>
    <dgm:pt modelId="{8364437C-5A1C-4CF0-8050-5999718F09C6}">
      <dgm:prSet custT="1"/>
      <dgm:spPr/>
      <dgm:t>
        <a:bodyPr/>
        <a:lstStyle/>
        <a:p>
          <a:pPr rtl="0"/>
          <a:r>
            <a:rPr lang="en-US" sz="2400" b="1" dirty="0" smtClean="0">
              <a:latin typeface="微軟正黑體" pitchFamily="34" charset="-120"/>
              <a:ea typeface="微軟正黑體" pitchFamily="34" charset="-120"/>
            </a:rPr>
            <a:t>8.</a:t>
          </a:r>
          <a:r>
            <a:rPr lang="zh-TW" sz="2400" b="1" dirty="0" smtClean="0">
              <a:latin typeface="微軟正黑體" pitchFamily="34" charset="-120"/>
              <a:ea typeface="微軟正黑體" pitchFamily="34" charset="-120"/>
            </a:rPr>
            <a:t>下襠</a:t>
          </a:r>
          <a:endParaRPr lang="zh-TW" sz="2400" b="1" dirty="0">
            <a:latin typeface="微軟正黑體" pitchFamily="34" charset="-120"/>
            <a:ea typeface="微軟正黑體" pitchFamily="34" charset="-120"/>
          </a:endParaRPr>
        </a:p>
      </dgm:t>
    </dgm:pt>
    <dgm:pt modelId="{F9DF0D63-9037-439E-ABAD-874A6102B175}" type="parTrans" cxnId="{E27141D5-70CB-45B0-BE13-99F50FC3383A}">
      <dgm:prSet/>
      <dgm:spPr/>
      <dgm:t>
        <a:bodyPr/>
        <a:lstStyle/>
        <a:p>
          <a:endParaRPr lang="zh-TW" altLang="en-US"/>
        </a:p>
      </dgm:t>
    </dgm:pt>
    <dgm:pt modelId="{27A80385-8298-4499-AFB8-CA95E08955A4}" type="sibTrans" cxnId="{E27141D5-70CB-45B0-BE13-99F50FC3383A}">
      <dgm:prSet/>
      <dgm:spPr/>
      <dgm:t>
        <a:bodyPr/>
        <a:lstStyle/>
        <a:p>
          <a:endParaRPr lang="zh-TW" altLang="en-US"/>
        </a:p>
      </dgm:t>
    </dgm:pt>
    <dgm:pt modelId="{753ABC0F-C25E-4AF6-8AF2-C54F7B7D734F}">
      <dgm:prSet custT="1"/>
      <dgm:spPr/>
      <dgm:t>
        <a:bodyPr/>
        <a:lstStyle/>
        <a:p>
          <a:pPr rtl="0"/>
          <a:r>
            <a:rPr lang="en-US" sz="2400" b="1" dirty="0" smtClean="0">
              <a:latin typeface="微軟正黑體" pitchFamily="34" charset="-120"/>
              <a:ea typeface="微軟正黑體" pitchFamily="34" charset="-120"/>
            </a:rPr>
            <a:t>9.</a:t>
          </a:r>
          <a:r>
            <a:rPr lang="zh-TW" sz="2400" b="1" dirty="0" smtClean="0">
              <a:latin typeface="微軟正黑體" pitchFamily="34" charset="-120"/>
              <a:ea typeface="微軟正黑體" pitchFamily="34" charset="-120"/>
            </a:rPr>
            <a:t>膝蓋</a:t>
          </a:r>
          <a:endParaRPr lang="zh-TW" sz="2400" b="1" dirty="0">
            <a:latin typeface="微軟正黑體" pitchFamily="34" charset="-120"/>
            <a:ea typeface="微軟正黑體" pitchFamily="34" charset="-120"/>
          </a:endParaRPr>
        </a:p>
      </dgm:t>
    </dgm:pt>
    <dgm:pt modelId="{C4F3FCCC-2800-479A-88F7-1DB8AF4976B0}" type="parTrans" cxnId="{A5E4CB48-6F79-486D-B610-7FD1BB7D84C3}">
      <dgm:prSet/>
      <dgm:spPr/>
      <dgm:t>
        <a:bodyPr/>
        <a:lstStyle/>
        <a:p>
          <a:endParaRPr lang="zh-TW" altLang="en-US"/>
        </a:p>
      </dgm:t>
    </dgm:pt>
    <dgm:pt modelId="{B1FCFE87-E279-45E2-A77D-14510994F12C}" type="sibTrans" cxnId="{A5E4CB48-6F79-486D-B610-7FD1BB7D84C3}">
      <dgm:prSet/>
      <dgm:spPr/>
      <dgm:t>
        <a:bodyPr/>
        <a:lstStyle/>
        <a:p>
          <a:endParaRPr lang="zh-TW" altLang="en-US"/>
        </a:p>
      </dgm:t>
    </dgm:pt>
    <dgm:pt modelId="{955CED0E-EE2B-44AB-A861-7C4F093D01F1}">
      <dgm:prSet custT="1"/>
      <dgm:spPr/>
      <dgm:t>
        <a:bodyPr/>
        <a:lstStyle/>
        <a:p>
          <a:pPr rtl="0"/>
          <a:r>
            <a:rPr lang="en-US" sz="2400" b="1" dirty="0" smtClean="0">
              <a:latin typeface="微軟正黑體" pitchFamily="34" charset="-120"/>
              <a:ea typeface="微軟正黑體" pitchFamily="34" charset="-120"/>
            </a:rPr>
            <a:t>10.</a:t>
          </a:r>
          <a:r>
            <a:rPr lang="zh-TW" sz="2400" b="1" dirty="0" smtClean="0">
              <a:latin typeface="微軟正黑體" pitchFamily="34" charset="-120"/>
              <a:ea typeface="微軟正黑體" pitchFamily="34" charset="-120"/>
            </a:rPr>
            <a:t>脛骨</a:t>
          </a:r>
          <a:r>
            <a:rPr lang="en-US" sz="2400" b="1" dirty="0" smtClean="0">
              <a:latin typeface="微軟正黑體" pitchFamily="34" charset="-120"/>
              <a:ea typeface="微軟正黑體" pitchFamily="34" charset="-120"/>
            </a:rPr>
            <a:t>.</a:t>
          </a:r>
          <a:r>
            <a:rPr lang="zh-TW" sz="2400" b="1" dirty="0" smtClean="0">
              <a:latin typeface="微軟正黑體" pitchFamily="34" charset="-120"/>
              <a:ea typeface="微軟正黑體" pitchFamily="34" charset="-120"/>
            </a:rPr>
            <a:t>腳背</a:t>
          </a:r>
          <a:endParaRPr lang="zh-TW" sz="2400" b="1" dirty="0">
            <a:latin typeface="微軟正黑體" pitchFamily="34" charset="-120"/>
            <a:ea typeface="微軟正黑體" pitchFamily="34" charset="-120"/>
          </a:endParaRPr>
        </a:p>
      </dgm:t>
    </dgm:pt>
    <dgm:pt modelId="{F80A0EBD-207E-4535-8A16-C2859FC6B79F}" type="parTrans" cxnId="{C8E8CDD9-4CFF-4CBA-A510-EAFFBC0ABBE8}">
      <dgm:prSet/>
      <dgm:spPr/>
      <dgm:t>
        <a:bodyPr/>
        <a:lstStyle/>
        <a:p>
          <a:endParaRPr lang="zh-TW" altLang="en-US"/>
        </a:p>
      </dgm:t>
    </dgm:pt>
    <dgm:pt modelId="{3E469A4F-5BB2-45EA-B71C-2BA01CE049A8}" type="sibTrans" cxnId="{C8E8CDD9-4CFF-4CBA-A510-EAFFBC0ABBE8}">
      <dgm:prSet/>
      <dgm:spPr/>
      <dgm:t>
        <a:bodyPr/>
        <a:lstStyle/>
        <a:p>
          <a:endParaRPr lang="zh-TW" altLang="en-US"/>
        </a:p>
      </dgm:t>
    </dgm:pt>
    <dgm:pt modelId="{18C2910B-BA6C-493C-95D6-149CF547E041}" type="pres">
      <dgm:prSet presAssocID="{228DF3B7-DA27-4841-AB8C-9FA583702D2F}" presName="Name0" presStyleCnt="0">
        <dgm:presLayoutVars>
          <dgm:dir/>
          <dgm:resizeHandles/>
        </dgm:presLayoutVars>
      </dgm:prSet>
      <dgm:spPr/>
      <dgm:t>
        <a:bodyPr/>
        <a:lstStyle/>
        <a:p>
          <a:endParaRPr lang="zh-TW" altLang="en-US"/>
        </a:p>
      </dgm:t>
    </dgm:pt>
    <dgm:pt modelId="{AFACC9F3-C02E-4111-9699-E2E770FE6978}" type="pres">
      <dgm:prSet presAssocID="{A0370545-1516-45D0-8F11-AD16DC96925A}" presName="compNode" presStyleCnt="0"/>
      <dgm:spPr/>
    </dgm:pt>
    <dgm:pt modelId="{0F1B761D-F464-4601-9143-D3103B237915}" type="pres">
      <dgm:prSet presAssocID="{A0370545-1516-45D0-8F11-AD16DC96925A}" presName="dummyConnPt" presStyleCnt="0"/>
      <dgm:spPr/>
    </dgm:pt>
    <dgm:pt modelId="{0C6EE543-F9E5-451C-A222-8ECE919F9DBB}" type="pres">
      <dgm:prSet presAssocID="{A0370545-1516-45D0-8F11-AD16DC96925A}" presName="node" presStyleLbl="node1" presStyleIdx="0" presStyleCnt="12" custScaleX="196025" custScaleY="177253" custLinFactNeighborX="4683" custLinFactNeighborY="8368">
        <dgm:presLayoutVars>
          <dgm:bulletEnabled val="1"/>
        </dgm:presLayoutVars>
      </dgm:prSet>
      <dgm:spPr/>
      <dgm:t>
        <a:bodyPr/>
        <a:lstStyle/>
        <a:p>
          <a:endParaRPr lang="zh-TW" altLang="en-US"/>
        </a:p>
      </dgm:t>
    </dgm:pt>
    <dgm:pt modelId="{23E9BD19-7400-42BD-B1DC-573ABE6ABCA5}" type="pres">
      <dgm:prSet presAssocID="{CD13A6E8-C4E2-43C5-9AC1-0B5CBCB31A33}" presName="sibTrans" presStyleLbl="bgSibTrans2D1" presStyleIdx="0" presStyleCnt="11"/>
      <dgm:spPr/>
      <dgm:t>
        <a:bodyPr/>
        <a:lstStyle/>
        <a:p>
          <a:endParaRPr lang="zh-TW" altLang="en-US"/>
        </a:p>
      </dgm:t>
    </dgm:pt>
    <dgm:pt modelId="{7DFED654-8266-405E-A0DC-E87C79B6954B}" type="pres">
      <dgm:prSet presAssocID="{359C5FEA-F1AE-4394-856F-B644E51D855B}" presName="compNode" presStyleCnt="0"/>
      <dgm:spPr/>
    </dgm:pt>
    <dgm:pt modelId="{81C96F8F-4CE7-4C51-BF99-01AC6A2664A3}" type="pres">
      <dgm:prSet presAssocID="{359C5FEA-F1AE-4394-856F-B644E51D855B}" presName="dummyConnPt" presStyleCnt="0"/>
      <dgm:spPr/>
    </dgm:pt>
    <dgm:pt modelId="{37565DD3-2222-4C44-A5AF-9487A75C5C53}" type="pres">
      <dgm:prSet presAssocID="{359C5FEA-F1AE-4394-856F-B644E51D855B}" presName="node" presStyleLbl="node1" presStyleIdx="1" presStyleCnt="12" custScaleX="164774" custLinFactNeighborX="4119" custLinFactNeighborY="-1433">
        <dgm:presLayoutVars>
          <dgm:bulletEnabled val="1"/>
        </dgm:presLayoutVars>
      </dgm:prSet>
      <dgm:spPr/>
      <dgm:t>
        <a:bodyPr/>
        <a:lstStyle/>
        <a:p>
          <a:endParaRPr lang="zh-TW" altLang="en-US"/>
        </a:p>
      </dgm:t>
    </dgm:pt>
    <dgm:pt modelId="{FF0B102F-7C05-4A7E-89FB-747031016564}" type="pres">
      <dgm:prSet presAssocID="{C4E0ACC0-9F5D-4FF2-9FE6-A89ECD992960}" presName="sibTrans" presStyleLbl="bgSibTrans2D1" presStyleIdx="1" presStyleCnt="11"/>
      <dgm:spPr/>
      <dgm:t>
        <a:bodyPr/>
        <a:lstStyle/>
        <a:p>
          <a:endParaRPr lang="zh-TW" altLang="en-US"/>
        </a:p>
      </dgm:t>
    </dgm:pt>
    <dgm:pt modelId="{5152D5F7-1542-4CCD-8CCE-413FB2737C03}" type="pres">
      <dgm:prSet presAssocID="{130C5207-6850-4242-AEA9-587FBC1EEEEF}" presName="compNode" presStyleCnt="0"/>
      <dgm:spPr/>
    </dgm:pt>
    <dgm:pt modelId="{CCE63272-7398-4E66-8F31-8BC50162B684}" type="pres">
      <dgm:prSet presAssocID="{130C5207-6850-4242-AEA9-587FBC1EEEEF}" presName="dummyConnPt" presStyleCnt="0"/>
      <dgm:spPr/>
    </dgm:pt>
    <dgm:pt modelId="{7F29F4C8-0BC8-4FB2-81E3-DDF5FD772115}" type="pres">
      <dgm:prSet presAssocID="{130C5207-6850-4242-AEA9-587FBC1EEEEF}" presName="node" presStyleLbl="node1" presStyleIdx="2" presStyleCnt="12" custScaleX="164774" custLinFactNeighborX="4119" custLinFactNeighborY="-921">
        <dgm:presLayoutVars>
          <dgm:bulletEnabled val="1"/>
        </dgm:presLayoutVars>
      </dgm:prSet>
      <dgm:spPr/>
      <dgm:t>
        <a:bodyPr/>
        <a:lstStyle/>
        <a:p>
          <a:endParaRPr lang="zh-TW" altLang="en-US"/>
        </a:p>
      </dgm:t>
    </dgm:pt>
    <dgm:pt modelId="{D6D354CB-AED6-4BC0-9B79-982EB3520414}" type="pres">
      <dgm:prSet presAssocID="{935BA2E8-6CE8-42FA-9A4F-9E21D593C93A}" presName="sibTrans" presStyleLbl="bgSibTrans2D1" presStyleIdx="2" presStyleCnt="11"/>
      <dgm:spPr/>
      <dgm:t>
        <a:bodyPr/>
        <a:lstStyle/>
        <a:p>
          <a:endParaRPr lang="zh-TW" altLang="en-US"/>
        </a:p>
      </dgm:t>
    </dgm:pt>
    <dgm:pt modelId="{86FD51ED-C4EA-451E-BE19-B2152325EA8C}" type="pres">
      <dgm:prSet presAssocID="{7FD0092D-12D7-4D89-916D-A547B8A4DC17}" presName="compNode" presStyleCnt="0"/>
      <dgm:spPr/>
    </dgm:pt>
    <dgm:pt modelId="{06F4D981-B356-4AFD-B050-CE18CE509394}" type="pres">
      <dgm:prSet presAssocID="{7FD0092D-12D7-4D89-916D-A547B8A4DC17}" presName="dummyConnPt" presStyleCnt="0"/>
      <dgm:spPr/>
    </dgm:pt>
    <dgm:pt modelId="{B9F2CED2-08E6-4BFA-8A51-3808B69BBA49}" type="pres">
      <dgm:prSet presAssocID="{7FD0092D-12D7-4D89-916D-A547B8A4DC17}" presName="node" presStyleLbl="node1" presStyleIdx="3" presStyleCnt="12" custScaleX="166577" custLinFactNeighborX="5020" custLinFactNeighborY="-409">
        <dgm:presLayoutVars>
          <dgm:bulletEnabled val="1"/>
        </dgm:presLayoutVars>
      </dgm:prSet>
      <dgm:spPr/>
      <dgm:t>
        <a:bodyPr/>
        <a:lstStyle/>
        <a:p>
          <a:endParaRPr lang="zh-TW" altLang="en-US"/>
        </a:p>
      </dgm:t>
    </dgm:pt>
    <dgm:pt modelId="{F245FD8C-AC2A-442A-A95E-DA4ED02005BD}" type="pres">
      <dgm:prSet presAssocID="{A81EBD2D-BBCE-40F8-8527-6CBF31073FAC}" presName="sibTrans" presStyleLbl="bgSibTrans2D1" presStyleIdx="3" presStyleCnt="11"/>
      <dgm:spPr/>
      <dgm:t>
        <a:bodyPr/>
        <a:lstStyle/>
        <a:p>
          <a:endParaRPr lang="zh-TW" altLang="en-US"/>
        </a:p>
      </dgm:t>
    </dgm:pt>
    <dgm:pt modelId="{0E9D12F0-E7B8-49F9-9304-7FAFD9905B60}" type="pres">
      <dgm:prSet presAssocID="{D86D28D7-E636-49DA-AB13-08CC92943EAE}" presName="compNode" presStyleCnt="0"/>
      <dgm:spPr/>
    </dgm:pt>
    <dgm:pt modelId="{03497E90-5954-4B55-988E-5D2F8898C594}" type="pres">
      <dgm:prSet presAssocID="{D86D28D7-E636-49DA-AB13-08CC92943EAE}" presName="dummyConnPt" presStyleCnt="0"/>
      <dgm:spPr/>
    </dgm:pt>
    <dgm:pt modelId="{1D7B9834-5760-4F99-9068-B49FFD66AA43}" type="pres">
      <dgm:prSet presAssocID="{D86D28D7-E636-49DA-AB13-08CC92943EAE}" presName="node" presStyleLbl="node1" presStyleIdx="4" presStyleCnt="12" custScaleX="153347">
        <dgm:presLayoutVars>
          <dgm:bulletEnabled val="1"/>
        </dgm:presLayoutVars>
      </dgm:prSet>
      <dgm:spPr/>
      <dgm:t>
        <a:bodyPr/>
        <a:lstStyle/>
        <a:p>
          <a:endParaRPr lang="zh-TW" altLang="en-US"/>
        </a:p>
      </dgm:t>
    </dgm:pt>
    <dgm:pt modelId="{8D7EBC7A-E916-4A24-A2F7-04EC56266606}" type="pres">
      <dgm:prSet presAssocID="{4AB65353-52A0-4921-B287-E7637443D5B5}" presName="sibTrans" presStyleLbl="bgSibTrans2D1" presStyleIdx="4" presStyleCnt="11"/>
      <dgm:spPr/>
      <dgm:t>
        <a:bodyPr/>
        <a:lstStyle/>
        <a:p>
          <a:endParaRPr lang="zh-TW" altLang="en-US"/>
        </a:p>
      </dgm:t>
    </dgm:pt>
    <dgm:pt modelId="{F00C4894-FACF-448C-A5FE-9E7E0F3E24DE}" type="pres">
      <dgm:prSet presAssocID="{43F32C0F-0265-426F-8725-0287A2E32E26}" presName="compNode" presStyleCnt="0"/>
      <dgm:spPr/>
    </dgm:pt>
    <dgm:pt modelId="{5615BFF4-46EC-4249-9124-6B20EDA40FBC}" type="pres">
      <dgm:prSet presAssocID="{43F32C0F-0265-426F-8725-0287A2E32E26}" presName="dummyConnPt" presStyleCnt="0"/>
      <dgm:spPr/>
    </dgm:pt>
    <dgm:pt modelId="{722F7836-B5A8-4374-B07A-B968568685B2}" type="pres">
      <dgm:prSet presAssocID="{43F32C0F-0265-426F-8725-0287A2E32E26}" presName="node" presStyleLbl="node1" presStyleIdx="5" presStyleCnt="12" custScaleX="153656">
        <dgm:presLayoutVars>
          <dgm:bulletEnabled val="1"/>
        </dgm:presLayoutVars>
      </dgm:prSet>
      <dgm:spPr/>
      <dgm:t>
        <a:bodyPr/>
        <a:lstStyle/>
        <a:p>
          <a:endParaRPr lang="zh-TW" altLang="en-US"/>
        </a:p>
      </dgm:t>
    </dgm:pt>
    <dgm:pt modelId="{587EB2F5-2D28-461D-85E9-F5D9941DF9B0}" type="pres">
      <dgm:prSet presAssocID="{F1486626-0062-4065-AFCD-476110A29EE1}" presName="sibTrans" presStyleLbl="bgSibTrans2D1" presStyleIdx="5" presStyleCnt="11"/>
      <dgm:spPr/>
      <dgm:t>
        <a:bodyPr/>
        <a:lstStyle/>
        <a:p>
          <a:endParaRPr lang="zh-TW" altLang="en-US"/>
        </a:p>
      </dgm:t>
    </dgm:pt>
    <dgm:pt modelId="{FEA7597A-A250-48DE-AFA8-16C79EC5DA5A}" type="pres">
      <dgm:prSet presAssocID="{43F4E250-5C81-4D6C-965A-34609C6C3206}" presName="compNode" presStyleCnt="0"/>
      <dgm:spPr/>
    </dgm:pt>
    <dgm:pt modelId="{389696BF-19B9-4E23-B4C6-2FB83DF0CF8E}" type="pres">
      <dgm:prSet presAssocID="{43F4E250-5C81-4D6C-965A-34609C6C3206}" presName="dummyConnPt" presStyleCnt="0"/>
      <dgm:spPr/>
    </dgm:pt>
    <dgm:pt modelId="{90E6E7D7-42F2-41D1-992C-27E378335CDC}" type="pres">
      <dgm:prSet presAssocID="{43F4E250-5C81-4D6C-965A-34609C6C3206}" presName="node" presStyleLbl="node1" presStyleIdx="6" presStyleCnt="12" custScaleX="145786">
        <dgm:presLayoutVars>
          <dgm:bulletEnabled val="1"/>
        </dgm:presLayoutVars>
      </dgm:prSet>
      <dgm:spPr/>
      <dgm:t>
        <a:bodyPr/>
        <a:lstStyle/>
        <a:p>
          <a:endParaRPr lang="zh-TW" altLang="en-US"/>
        </a:p>
      </dgm:t>
    </dgm:pt>
    <dgm:pt modelId="{F185B86F-AF9D-4A9B-936D-A8E174613469}" type="pres">
      <dgm:prSet presAssocID="{1019571B-8F94-4E39-B702-82BB6520D105}" presName="sibTrans" presStyleLbl="bgSibTrans2D1" presStyleIdx="6" presStyleCnt="11"/>
      <dgm:spPr/>
      <dgm:t>
        <a:bodyPr/>
        <a:lstStyle/>
        <a:p>
          <a:endParaRPr lang="zh-TW" altLang="en-US"/>
        </a:p>
      </dgm:t>
    </dgm:pt>
    <dgm:pt modelId="{956E39D2-8A22-4FB9-80A7-0EED374EB064}" type="pres">
      <dgm:prSet presAssocID="{8A4832D8-8A63-4DA1-BD79-75128319D16A}" presName="compNode" presStyleCnt="0"/>
      <dgm:spPr/>
    </dgm:pt>
    <dgm:pt modelId="{37A00C36-9149-440C-A329-FAB02453B2C2}" type="pres">
      <dgm:prSet presAssocID="{8A4832D8-8A63-4DA1-BD79-75128319D16A}" presName="dummyConnPt" presStyleCnt="0"/>
      <dgm:spPr/>
    </dgm:pt>
    <dgm:pt modelId="{56FD25E7-D6D3-4517-BBF6-C09A44C4AAD5}" type="pres">
      <dgm:prSet presAssocID="{8A4832D8-8A63-4DA1-BD79-75128319D16A}" presName="node" presStyleLbl="node1" presStyleIdx="7" presStyleCnt="12" custScaleX="145176">
        <dgm:presLayoutVars>
          <dgm:bulletEnabled val="1"/>
        </dgm:presLayoutVars>
      </dgm:prSet>
      <dgm:spPr/>
      <dgm:t>
        <a:bodyPr/>
        <a:lstStyle/>
        <a:p>
          <a:endParaRPr lang="zh-TW" altLang="en-US"/>
        </a:p>
      </dgm:t>
    </dgm:pt>
    <dgm:pt modelId="{3F276E6F-0DC5-4223-93EC-63DB493BDBFD}" type="pres">
      <dgm:prSet presAssocID="{F4511A31-1162-49AD-BE46-1A9B2F5208D3}" presName="sibTrans" presStyleLbl="bgSibTrans2D1" presStyleIdx="7" presStyleCnt="11"/>
      <dgm:spPr/>
      <dgm:t>
        <a:bodyPr/>
        <a:lstStyle/>
        <a:p>
          <a:endParaRPr lang="zh-TW" altLang="en-US"/>
        </a:p>
      </dgm:t>
    </dgm:pt>
    <dgm:pt modelId="{B0DC50E1-44CC-4F44-86AC-25B1AB0DB590}" type="pres">
      <dgm:prSet presAssocID="{6E1CC839-EC52-4C06-94B3-B3069DCBD1E2}" presName="compNode" presStyleCnt="0"/>
      <dgm:spPr/>
    </dgm:pt>
    <dgm:pt modelId="{B102BC3E-2A1F-4F3D-B6BB-67FC486040D3}" type="pres">
      <dgm:prSet presAssocID="{6E1CC839-EC52-4C06-94B3-B3069DCBD1E2}" presName="dummyConnPt" presStyleCnt="0"/>
      <dgm:spPr/>
    </dgm:pt>
    <dgm:pt modelId="{4D672DFD-062C-4937-AFC7-DEF2EADDAF14}" type="pres">
      <dgm:prSet presAssocID="{6E1CC839-EC52-4C06-94B3-B3069DCBD1E2}" presName="node" presStyleLbl="node1" presStyleIdx="8" presStyleCnt="12" custScaleX="150957">
        <dgm:presLayoutVars>
          <dgm:bulletEnabled val="1"/>
        </dgm:presLayoutVars>
      </dgm:prSet>
      <dgm:spPr/>
      <dgm:t>
        <a:bodyPr/>
        <a:lstStyle/>
        <a:p>
          <a:endParaRPr lang="zh-TW" altLang="en-US"/>
        </a:p>
      </dgm:t>
    </dgm:pt>
    <dgm:pt modelId="{C8ED49CA-E3E8-4F08-89AF-E4EC123FFFB1}" type="pres">
      <dgm:prSet presAssocID="{750A9E4D-BA81-483D-801F-48EBDCA475D8}" presName="sibTrans" presStyleLbl="bgSibTrans2D1" presStyleIdx="8" presStyleCnt="11"/>
      <dgm:spPr/>
      <dgm:t>
        <a:bodyPr/>
        <a:lstStyle/>
        <a:p>
          <a:endParaRPr lang="zh-TW" altLang="en-US"/>
        </a:p>
      </dgm:t>
    </dgm:pt>
    <dgm:pt modelId="{854D7A8C-595A-492F-988D-964C92BB88C1}" type="pres">
      <dgm:prSet presAssocID="{8364437C-5A1C-4CF0-8050-5999718F09C6}" presName="compNode" presStyleCnt="0"/>
      <dgm:spPr/>
    </dgm:pt>
    <dgm:pt modelId="{616F1A46-AFDE-4885-A83C-86FE12F7861E}" type="pres">
      <dgm:prSet presAssocID="{8364437C-5A1C-4CF0-8050-5999718F09C6}" presName="dummyConnPt" presStyleCnt="0"/>
      <dgm:spPr/>
    </dgm:pt>
    <dgm:pt modelId="{AC877A77-0FF9-45E6-8F25-62A98E3792E7}" type="pres">
      <dgm:prSet presAssocID="{8364437C-5A1C-4CF0-8050-5999718F09C6}" presName="node" presStyleLbl="node1" presStyleIdx="9" presStyleCnt="12" custScaleX="146884">
        <dgm:presLayoutVars>
          <dgm:bulletEnabled val="1"/>
        </dgm:presLayoutVars>
      </dgm:prSet>
      <dgm:spPr/>
      <dgm:t>
        <a:bodyPr/>
        <a:lstStyle/>
        <a:p>
          <a:endParaRPr lang="zh-TW" altLang="en-US"/>
        </a:p>
      </dgm:t>
    </dgm:pt>
    <dgm:pt modelId="{335690BB-1F6E-4118-90D7-1D8957171DA4}" type="pres">
      <dgm:prSet presAssocID="{27A80385-8298-4499-AFB8-CA95E08955A4}" presName="sibTrans" presStyleLbl="bgSibTrans2D1" presStyleIdx="9" presStyleCnt="11"/>
      <dgm:spPr/>
      <dgm:t>
        <a:bodyPr/>
        <a:lstStyle/>
        <a:p>
          <a:endParaRPr lang="zh-TW" altLang="en-US"/>
        </a:p>
      </dgm:t>
    </dgm:pt>
    <dgm:pt modelId="{EEC7729C-B8E7-4038-9694-61CC3A9E8797}" type="pres">
      <dgm:prSet presAssocID="{753ABC0F-C25E-4AF6-8AF2-C54F7B7D734F}" presName="compNode" presStyleCnt="0"/>
      <dgm:spPr/>
    </dgm:pt>
    <dgm:pt modelId="{81161807-6319-4AEA-9BD4-AA4A17648853}" type="pres">
      <dgm:prSet presAssocID="{753ABC0F-C25E-4AF6-8AF2-C54F7B7D734F}" presName="dummyConnPt" presStyleCnt="0"/>
      <dgm:spPr/>
    </dgm:pt>
    <dgm:pt modelId="{DB4911A1-54B4-4F21-B295-70C0B5DCD059}" type="pres">
      <dgm:prSet presAssocID="{753ABC0F-C25E-4AF6-8AF2-C54F7B7D734F}" presName="node" presStyleLbl="node1" presStyleIdx="10" presStyleCnt="12" custScaleX="146884">
        <dgm:presLayoutVars>
          <dgm:bulletEnabled val="1"/>
        </dgm:presLayoutVars>
      </dgm:prSet>
      <dgm:spPr/>
      <dgm:t>
        <a:bodyPr/>
        <a:lstStyle/>
        <a:p>
          <a:endParaRPr lang="zh-TW" altLang="en-US"/>
        </a:p>
      </dgm:t>
    </dgm:pt>
    <dgm:pt modelId="{08C1A135-589D-455A-9BFA-F21A7E426155}" type="pres">
      <dgm:prSet presAssocID="{B1FCFE87-E279-45E2-A77D-14510994F12C}" presName="sibTrans" presStyleLbl="bgSibTrans2D1" presStyleIdx="10" presStyleCnt="11"/>
      <dgm:spPr/>
      <dgm:t>
        <a:bodyPr/>
        <a:lstStyle/>
        <a:p>
          <a:endParaRPr lang="zh-TW" altLang="en-US"/>
        </a:p>
      </dgm:t>
    </dgm:pt>
    <dgm:pt modelId="{C49576DD-6B46-444D-96E5-C8B6CB08E343}" type="pres">
      <dgm:prSet presAssocID="{955CED0E-EE2B-44AB-A861-7C4F093D01F1}" presName="compNode" presStyleCnt="0"/>
      <dgm:spPr/>
    </dgm:pt>
    <dgm:pt modelId="{A0E953D4-57D3-4934-B554-870B3BD96CAB}" type="pres">
      <dgm:prSet presAssocID="{955CED0E-EE2B-44AB-A861-7C4F093D01F1}" presName="dummyConnPt" presStyleCnt="0"/>
      <dgm:spPr/>
    </dgm:pt>
    <dgm:pt modelId="{6EA9D0DC-5748-48DA-B1D0-36B32EC1BA46}" type="pres">
      <dgm:prSet presAssocID="{955CED0E-EE2B-44AB-A861-7C4F093D01F1}" presName="node" presStyleLbl="node1" presStyleIdx="11" presStyleCnt="12" custScaleX="146884">
        <dgm:presLayoutVars>
          <dgm:bulletEnabled val="1"/>
        </dgm:presLayoutVars>
      </dgm:prSet>
      <dgm:spPr/>
      <dgm:t>
        <a:bodyPr/>
        <a:lstStyle/>
        <a:p>
          <a:endParaRPr lang="zh-TW" altLang="en-US"/>
        </a:p>
      </dgm:t>
    </dgm:pt>
  </dgm:ptLst>
  <dgm:cxnLst>
    <dgm:cxn modelId="{A5E4CB48-6F79-486D-B610-7FD1BB7D84C3}" srcId="{228DF3B7-DA27-4841-AB8C-9FA583702D2F}" destId="{753ABC0F-C25E-4AF6-8AF2-C54F7B7D734F}" srcOrd="10" destOrd="0" parTransId="{C4F3FCCC-2800-479A-88F7-1DB8AF4976B0}" sibTransId="{B1FCFE87-E279-45E2-A77D-14510994F12C}"/>
    <dgm:cxn modelId="{7DEABDBA-F126-49DE-BD21-6DF1A18A87B9}" type="presOf" srcId="{130C5207-6850-4242-AEA9-587FBC1EEEEF}" destId="{7F29F4C8-0BC8-4FB2-81E3-DDF5FD772115}" srcOrd="0" destOrd="0" presId="urn:microsoft.com/office/officeart/2005/8/layout/bProcess4"/>
    <dgm:cxn modelId="{7F9580E9-0B8A-4472-9FCE-5AF995B6AD1D}" srcId="{228DF3B7-DA27-4841-AB8C-9FA583702D2F}" destId="{43F32C0F-0265-426F-8725-0287A2E32E26}" srcOrd="5" destOrd="0" parTransId="{8AC00383-A6B5-4A0E-9023-99D49805FD17}" sibTransId="{F1486626-0062-4065-AFCD-476110A29EE1}"/>
    <dgm:cxn modelId="{3BE7B172-3235-4E5E-B6C0-79AF42E82C9F}" srcId="{228DF3B7-DA27-4841-AB8C-9FA583702D2F}" destId="{A0370545-1516-45D0-8F11-AD16DC96925A}" srcOrd="0" destOrd="0" parTransId="{F0B4F461-966F-460E-8103-BB81B97BFFF8}" sibTransId="{CD13A6E8-C4E2-43C5-9AC1-0B5CBCB31A33}"/>
    <dgm:cxn modelId="{AED10785-82BD-43F3-9790-DEDA322A381A}" type="presOf" srcId="{4AB65353-52A0-4921-B287-E7637443D5B5}" destId="{8D7EBC7A-E916-4A24-A2F7-04EC56266606}" srcOrd="0" destOrd="0" presId="urn:microsoft.com/office/officeart/2005/8/layout/bProcess4"/>
    <dgm:cxn modelId="{E7585214-5390-4412-A9B0-5D3E47BBA879}" type="presOf" srcId="{8364437C-5A1C-4CF0-8050-5999718F09C6}" destId="{AC877A77-0FF9-45E6-8F25-62A98E3792E7}" srcOrd="0" destOrd="0" presId="urn:microsoft.com/office/officeart/2005/8/layout/bProcess4"/>
    <dgm:cxn modelId="{BBE50BAF-C250-4D01-A7E0-C1179E264830}" type="presOf" srcId="{D86D28D7-E636-49DA-AB13-08CC92943EAE}" destId="{1D7B9834-5760-4F99-9068-B49FFD66AA43}" srcOrd="0" destOrd="0" presId="urn:microsoft.com/office/officeart/2005/8/layout/bProcess4"/>
    <dgm:cxn modelId="{E0A41C91-BCCD-436E-AA99-BDBBCD8A7519}" type="presOf" srcId="{A81EBD2D-BBCE-40F8-8527-6CBF31073FAC}" destId="{F245FD8C-AC2A-442A-A95E-DA4ED02005BD}" srcOrd="0" destOrd="0" presId="urn:microsoft.com/office/officeart/2005/8/layout/bProcess4"/>
    <dgm:cxn modelId="{C7EC369D-2E24-44BA-B824-A944EEDD8BB8}" srcId="{228DF3B7-DA27-4841-AB8C-9FA583702D2F}" destId="{130C5207-6850-4242-AEA9-587FBC1EEEEF}" srcOrd="2" destOrd="0" parTransId="{1494652A-7390-4554-8CBD-85166F3E38FF}" sibTransId="{935BA2E8-6CE8-42FA-9A4F-9E21D593C93A}"/>
    <dgm:cxn modelId="{C979B2C8-F568-475C-A609-F7C20755EF58}" type="presOf" srcId="{750A9E4D-BA81-483D-801F-48EBDCA475D8}" destId="{C8ED49CA-E3E8-4F08-89AF-E4EC123FFFB1}" srcOrd="0" destOrd="0" presId="urn:microsoft.com/office/officeart/2005/8/layout/bProcess4"/>
    <dgm:cxn modelId="{3F02310A-6BA0-4A61-B3CA-48AE2F245192}" srcId="{228DF3B7-DA27-4841-AB8C-9FA583702D2F}" destId="{8A4832D8-8A63-4DA1-BD79-75128319D16A}" srcOrd="7" destOrd="0" parTransId="{853121AF-2DA5-49BC-9EDF-756F01771782}" sibTransId="{F4511A31-1162-49AD-BE46-1A9B2F5208D3}"/>
    <dgm:cxn modelId="{27880EAD-964F-4121-9CAA-6494C6C4BED1}" type="presOf" srcId="{935BA2E8-6CE8-42FA-9A4F-9E21D593C93A}" destId="{D6D354CB-AED6-4BC0-9B79-982EB3520414}" srcOrd="0" destOrd="0" presId="urn:microsoft.com/office/officeart/2005/8/layout/bProcess4"/>
    <dgm:cxn modelId="{F5DEAA60-D5B7-4F4A-BAE4-825EB69C5FF3}" type="presOf" srcId="{228DF3B7-DA27-4841-AB8C-9FA583702D2F}" destId="{18C2910B-BA6C-493C-95D6-149CF547E041}" srcOrd="0" destOrd="0" presId="urn:microsoft.com/office/officeart/2005/8/layout/bProcess4"/>
    <dgm:cxn modelId="{1A62C0AB-6839-4686-A113-7FD76A835F52}" srcId="{228DF3B7-DA27-4841-AB8C-9FA583702D2F}" destId="{43F4E250-5C81-4D6C-965A-34609C6C3206}" srcOrd="6" destOrd="0" parTransId="{C0C505AF-A280-4BC4-8392-BFA0985BB94C}" sibTransId="{1019571B-8F94-4E39-B702-82BB6520D105}"/>
    <dgm:cxn modelId="{E27141D5-70CB-45B0-BE13-99F50FC3383A}" srcId="{228DF3B7-DA27-4841-AB8C-9FA583702D2F}" destId="{8364437C-5A1C-4CF0-8050-5999718F09C6}" srcOrd="9" destOrd="0" parTransId="{F9DF0D63-9037-439E-ABAD-874A6102B175}" sibTransId="{27A80385-8298-4499-AFB8-CA95E08955A4}"/>
    <dgm:cxn modelId="{5693A983-88AA-4705-A8BF-5DD955C449FB}" srcId="{228DF3B7-DA27-4841-AB8C-9FA583702D2F}" destId="{359C5FEA-F1AE-4394-856F-B644E51D855B}" srcOrd="1" destOrd="0" parTransId="{93D7FF09-C602-426A-B118-6DB707B8BFE2}" sibTransId="{C4E0ACC0-9F5D-4FF2-9FE6-A89ECD992960}"/>
    <dgm:cxn modelId="{41C4BA95-B8A3-4B22-B4CA-585088F67F32}" type="presOf" srcId="{359C5FEA-F1AE-4394-856F-B644E51D855B}" destId="{37565DD3-2222-4C44-A5AF-9487A75C5C53}" srcOrd="0" destOrd="0" presId="urn:microsoft.com/office/officeart/2005/8/layout/bProcess4"/>
    <dgm:cxn modelId="{B63C759F-469F-4252-B029-0A0B84A5C9CD}" type="presOf" srcId="{43F4E250-5C81-4D6C-965A-34609C6C3206}" destId="{90E6E7D7-42F2-41D1-992C-27E378335CDC}" srcOrd="0" destOrd="0" presId="urn:microsoft.com/office/officeart/2005/8/layout/bProcess4"/>
    <dgm:cxn modelId="{EC5E4394-B9C1-4192-973F-33828F83D368}" type="presOf" srcId="{7FD0092D-12D7-4D89-916D-A547B8A4DC17}" destId="{B9F2CED2-08E6-4BFA-8A51-3808B69BBA49}" srcOrd="0" destOrd="0" presId="urn:microsoft.com/office/officeart/2005/8/layout/bProcess4"/>
    <dgm:cxn modelId="{A288831F-8A60-4FFD-AA4D-6BEB04FE296B}" type="presOf" srcId="{F1486626-0062-4065-AFCD-476110A29EE1}" destId="{587EB2F5-2D28-461D-85E9-F5D9941DF9B0}" srcOrd="0" destOrd="0" presId="urn:microsoft.com/office/officeart/2005/8/layout/bProcess4"/>
    <dgm:cxn modelId="{C8E8CDD9-4CFF-4CBA-A510-EAFFBC0ABBE8}" srcId="{228DF3B7-DA27-4841-AB8C-9FA583702D2F}" destId="{955CED0E-EE2B-44AB-A861-7C4F093D01F1}" srcOrd="11" destOrd="0" parTransId="{F80A0EBD-207E-4535-8A16-C2859FC6B79F}" sibTransId="{3E469A4F-5BB2-45EA-B71C-2BA01CE049A8}"/>
    <dgm:cxn modelId="{5CBE1937-FEB5-45C1-84E7-36353F045CBD}" type="presOf" srcId="{C4E0ACC0-9F5D-4FF2-9FE6-A89ECD992960}" destId="{FF0B102F-7C05-4A7E-89FB-747031016564}" srcOrd="0" destOrd="0" presId="urn:microsoft.com/office/officeart/2005/8/layout/bProcess4"/>
    <dgm:cxn modelId="{51D5A2E2-BD1E-413D-B327-A4B0A9E06EE6}" type="presOf" srcId="{8A4832D8-8A63-4DA1-BD79-75128319D16A}" destId="{56FD25E7-D6D3-4517-BBF6-C09A44C4AAD5}" srcOrd="0" destOrd="0" presId="urn:microsoft.com/office/officeart/2005/8/layout/bProcess4"/>
    <dgm:cxn modelId="{1730A7EB-F171-4E33-BBA8-3CA28300CFCC}" type="presOf" srcId="{43F32C0F-0265-426F-8725-0287A2E32E26}" destId="{722F7836-B5A8-4374-B07A-B968568685B2}" srcOrd="0" destOrd="0" presId="urn:microsoft.com/office/officeart/2005/8/layout/bProcess4"/>
    <dgm:cxn modelId="{D85E6675-07FD-4045-A015-3FD50C866E31}" type="presOf" srcId="{6E1CC839-EC52-4C06-94B3-B3069DCBD1E2}" destId="{4D672DFD-062C-4937-AFC7-DEF2EADDAF14}" srcOrd="0" destOrd="0" presId="urn:microsoft.com/office/officeart/2005/8/layout/bProcess4"/>
    <dgm:cxn modelId="{93E34D48-ACFF-4821-88BF-B0CEC6BB7949}" type="presOf" srcId="{27A80385-8298-4499-AFB8-CA95E08955A4}" destId="{335690BB-1F6E-4118-90D7-1D8957171DA4}" srcOrd="0" destOrd="0" presId="urn:microsoft.com/office/officeart/2005/8/layout/bProcess4"/>
    <dgm:cxn modelId="{A560254D-31EC-482C-B307-272DFC802282}" type="presOf" srcId="{753ABC0F-C25E-4AF6-8AF2-C54F7B7D734F}" destId="{DB4911A1-54B4-4F21-B295-70C0B5DCD059}" srcOrd="0" destOrd="0" presId="urn:microsoft.com/office/officeart/2005/8/layout/bProcess4"/>
    <dgm:cxn modelId="{4ADED054-C72C-40CC-9F0D-D30D02044A4B}" type="presOf" srcId="{A0370545-1516-45D0-8F11-AD16DC96925A}" destId="{0C6EE543-F9E5-451C-A222-8ECE919F9DBB}" srcOrd="0" destOrd="0" presId="urn:microsoft.com/office/officeart/2005/8/layout/bProcess4"/>
    <dgm:cxn modelId="{B6D5886D-8788-4B3B-ADD3-72E69F0CF82D}" type="presOf" srcId="{F4511A31-1162-49AD-BE46-1A9B2F5208D3}" destId="{3F276E6F-0DC5-4223-93EC-63DB493BDBFD}" srcOrd="0" destOrd="0" presId="urn:microsoft.com/office/officeart/2005/8/layout/bProcess4"/>
    <dgm:cxn modelId="{C9CFF6D4-6BC7-44C1-8C5B-48250C6FA016}" type="presOf" srcId="{955CED0E-EE2B-44AB-A861-7C4F093D01F1}" destId="{6EA9D0DC-5748-48DA-B1D0-36B32EC1BA46}" srcOrd="0" destOrd="0" presId="urn:microsoft.com/office/officeart/2005/8/layout/bProcess4"/>
    <dgm:cxn modelId="{CFA4245B-FAF3-4A82-A136-4EB626044449}" type="presOf" srcId="{1019571B-8F94-4E39-B702-82BB6520D105}" destId="{F185B86F-AF9D-4A9B-936D-A8E174613469}" srcOrd="0" destOrd="0" presId="urn:microsoft.com/office/officeart/2005/8/layout/bProcess4"/>
    <dgm:cxn modelId="{7675B3E9-F76D-4A7E-B0FE-2F7CF1631D6B}" srcId="{228DF3B7-DA27-4841-AB8C-9FA583702D2F}" destId="{7FD0092D-12D7-4D89-916D-A547B8A4DC17}" srcOrd="3" destOrd="0" parTransId="{A22295CF-BE79-4CBE-AFC9-4593D28279CE}" sibTransId="{A81EBD2D-BBCE-40F8-8527-6CBF31073FAC}"/>
    <dgm:cxn modelId="{9ABB71F7-56D2-4838-B598-8D57D9C0C547}" type="presOf" srcId="{B1FCFE87-E279-45E2-A77D-14510994F12C}" destId="{08C1A135-589D-455A-9BFA-F21A7E426155}" srcOrd="0" destOrd="0" presId="urn:microsoft.com/office/officeart/2005/8/layout/bProcess4"/>
    <dgm:cxn modelId="{F056FDDF-0744-49D1-9490-5182A46BC603}" type="presOf" srcId="{CD13A6E8-C4E2-43C5-9AC1-0B5CBCB31A33}" destId="{23E9BD19-7400-42BD-B1DC-573ABE6ABCA5}" srcOrd="0" destOrd="0" presId="urn:microsoft.com/office/officeart/2005/8/layout/bProcess4"/>
    <dgm:cxn modelId="{7FAC50B4-669E-445D-8AD1-DA2FECBEB040}" srcId="{228DF3B7-DA27-4841-AB8C-9FA583702D2F}" destId="{D86D28D7-E636-49DA-AB13-08CC92943EAE}" srcOrd="4" destOrd="0" parTransId="{BEDB5209-F684-4441-9701-C205DD1CC3D9}" sibTransId="{4AB65353-52A0-4921-B287-E7637443D5B5}"/>
    <dgm:cxn modelId="{2246C9D8-1DB3-44A6-8508-2A78B8C1F4F5}" srcId="{228DF3B7-DA27-4841-AB8C-9FA583702D2F}" destId="{6E1CC839-EC52-4C06-94B3-B3069DCBD1E2}" srcOrd="8" destOrd="0" parTransId="{EBE024EB-AAAE-4891-8A1B-01641B5F2EF9}" sibTransId="{750A9E4D-BA81-483D-801F-48EBDCA475D8}"/>
    <dgm:cxn modelId="{1867192A-AAC1-4BA5-A3B0-5599C6FA0B55}" type="presParOf" srcId="{18C2910B-BA6C-493C-95D6-149CF547E041}" destId="{AFACC9F3-C02E-4111-9699-E2E770FE6978}" srcOrd="0" destOrd="0" presId="urn:microsoft.com/office/officeart/2005/8/layout/bProcess4"/>
    <dgm:cxn modelId="{6FD26F20-3B39-4559-97B9-5CC5F278E204}" type="presParOf" srcId="{AFACC9F3-C02E-4111-9699-E2E770FE6978}" destId="{0F1B761D-F464-4601-9143-D3103B237915}" srcOrd="0" destOrd="0" presId="urn:microsoft.com/office/officeart/2005/8/layout/bProcess4"/>
    <dgm:cxn modelId="{F65A7786-F33F-43D1-971B-E0821B40A9C3}" type="presParOf" srcId="{AFACC9F3-C02E-4111-9699-E2E770FE6978}" destId="{0C6EE543-F9E5-451C-A222-8ECE919F9DBB}" srcOrd="1" destOrd="0" presId="urn:microsoft.com/office/officeart/2005/8/layout/bProcess4"/>
    <dgm:cxn modelId="{92C79857-429B-4270-A785-04B637CD3C30}" type="presParOf" srcId="{18C2910B-BA6C-493C-95D6-149CF547E041}" destId="{23E9BD19-7400-42BD-B1DC-573ABE6ABCA5}" srcOrd="1" destOrd="0" presId="urn:microsoft.com/office/officeart/2005/8/layout/bProcess4"/>
    <dgm:cxn modelId="{65EE6C0F-AC82-47F2-BDC5-989F4706C47C}" type="presParOf" srcId="{18C2910B-BA6C-493C-95D6-149CF547E041}" destId="{7DFED654-8266-405E-A0DC-E87C79B6954B}" srcOrd="2" destOrd="0" presId="urn:microsoft.com/office/officeart/2005/8/layout/bProcess4"/>
    <dgm:cxn modelId="{A4209EBB-AE0F-4EC5-833F-8C78B089DAB9}" type="presParOf" srcId="{7DFED654-8266-405E-A0DC-E87C79B6954B}" destId="{81C96F8F-4CE7-4C51-BF99-01AC6A2664A3}" srcOrd="0" destOrd="0" presId="urn:microsoft.com/office/officeart/2005/8/layout/bProcess4"/>
    <dgm:cxn modelId="{9CF4AD1A-83B3-4541-9066-4F0EB41B0F23}" type="presParOf" srcId="{7DFED654-8266-405E-A0DC-E87C79B6954B}" destId="{37565DD3-2222-4C44-A5AF-9487A75C5C53}" srcOrd="1" destOrd="0" presId="urn:microsoft.com/office/officeart/2005/8/layout/bProcess4"/>
    <dgm:cxn modelId="{11883D08-8CAC-4A7F-B3BC-07404E5997DB}" type="presParOf" srcId="{18C2910B-BA6C-493C-95D6-149CF547E041}" destId="{FF0B102F-7C05-4A7E-89FB-747031016564}" srcOrd="3" destOrd="0" presId="urn:microsoft.com/office/officeart/2005/8/layout/bProcess4"/>
    <dgm:cxn modelId="{3BBD0507-073C-45BE-8CCF-8AB2A938E784}" type="presParOf" srcId="{18C2910B-BA6C-493C-95D6-149CF547E041}" destId="{5152D5F7-1542-4CCD-8CCE-413FB2737C03}" srcOrd="4" destOrd="0" presId="urn:microsoft.com/office/officeart/2005/8/layout/bProcess4"/>
    <dgm:cxn modelId="{F82EE2D4-4AEB-4BB9-8512-45EA326570BE}" type="presParOf" srcId="{5152D5F7-1542-4CCD-8CCE-413FB2737C03}" destId="{CCE63272-7398-4E66-8F31-8BC50162B684}" srcOrd="0" destOrd="0" presId="urn:microsoft.com/office/officeart/2005/8/layout/bProcess4"/>
    <dgm:cxn modelId="{A9A23A53-0654-4853-80BA-944802850388}" type="presParOf" srcId="{5152D5F7-1542-4CCD-8CCE-413FB2737C03}" destId="{7F29F4C8-0BC8-4FB2-81E3-DDF5FD772115}" srcOrd="1" destOrd="0" presId="urn:microsoft.com/office/officeart/2005/8/layout/bProcess4"/>
    <dgm:cxn modelId="{6A536916-B820-476D-BFF3-2398647A0D70}" type="presParOf" srcId="{18C2910B-BA6C-493C-95D6-149CF547E041}" destId="{D6D354CB-AED6-4BC0-9B79-982EB3520414}" srcOrd="5" destOrd="0" presId="urn:microsoft.com/office/officeart/2005/8/layout/bProcess4"/>
    <dgm:cxn modelId="{2800D77A-FF2B-4941-9999-7FFE6AB0DB01}" type="presParOf" srcId="{18C2910B-BA6C-493C-95D6-149CF547E041}" destId="{86FD51ED-C4EA-451E-BE19-B2152325EA8C}" srcOrd="6" destOrd="0" presId="urn:microsoft.com/office/officeart/2005/8/layout/bProcess4"/>
    <dgm:cxn modelId="{C9D73D67-46AC-4436-92B5-82E258987AEE}" type="presParOf" srcId="{86FD51ED-C4EA-451E-BE19-B2152325EA8C}" destId="{06F4D981-B356-4AFD-B050-CE18CE509394}" srcOrd="0" destOrd="0" presId="urn:microsoft.com/office/officeart/2005/8/layout/bProcess4"/>
    <dgm:cxn modelId="{D746AAEA-7643-4CF7-A692-F3E0E9211752}" type="presParOf" srcId="{86FD51ED-C4EA-451E-BE19-B2152325EA8C}" destId="{B9F2CED2-08E6-4BFA-8A51-3808B69BBA49}" srcOrd="1" destOrd="0" presId="urn:microsoft.com/office/officeart/2005/8/layout/bProcess4"/>
    <dgm:cxn modelId="{937E1417-C71A-47EE-9B63-6667F156EDF2}" type="presParOf" srcId="{18C2910B-BA6C-493C-95D6-149CF547E041}" destId="{F245FD8C-AC2A-442A-A95E-DA4ED02005BD}" srcOrd="7" destOrd="0" presId="urn:microsoft.com/office/officeart/2005/8/layout/bProcess4"/>
    <dgm:cxn modelId="{470AF77B-94F6-42E0-9E39-3767DD17F353}" type="presParOf" srcId="{18C2910B-BA6C-493C-95D6-149CF547E041}" destId="{0E9D12F0-E7B8-49F9-9304-7FAFD9905B60}" srcOrd="8" destOrd="0" presId="urn:microsoft.com/office/officeart/2005/8/layout/bProcess4"/>
    <dgm:cxn modelId="{EF5A6372-EDDF-4B1E-8C8E-C0BF59229D30}" type="presParOf" srcId="{0E9D12F0-E7B8-49F9-9304-7FAFD9905B60}" destId="{03497E90-5954-4B55-988E-5D2F8898C594}" srcOrd="0" destOrd="0" presId="urn:microsoft.com/office/officeart/2005/8/layout/bProcess4"/>
    <dgm:cxn modelId="{0E610FD3-4299-4181-9857-EAA6FFD103FC}" type="presParOf" srcId="{0E9D12F0-E7B8-49F9-9304-7FAFD9905B60}" destId="{1D7B9834-5760-4F99-9068-B49FFD66AA43}" srcOrd="1" destOrd="0" presId="urn:microsoft.com/office/officeart/2005/8/layout/bProcess4"/>
    <dgm:cxn modelId="{672369DB-16AD-496C-8DD3-EB4B52A1D024}" type="presParOf" srcId="{18C2910B-BA6C-493C-95D6-149CF547E041}" destId="{8D7EBC7A-E916-4A24-A2F7-04EC56266606}" srcOrd="9" destOrd="0" presId="urn:microsoft.com/office/officeart/2005/8/layout/bProcess4"/>
    <dgm:cxn modelId="{E0E9DBDB-E760-421E-84D4-04321BE2F06B}" type="presParOf" srcId="{18C2910B-BA6C-493C-95D6-149CF547E041}" destId="{F00C4894-FACF-448C-A5FE-9E7E0F3E24DE}" srcOrd="10" destOrd="0" presId="urn:microsoft.com/office/officeart/2005/8/layout/bProcess4"/>
    <dgm:cxn modelId="{D0C3654D-7493-4C0C-9E43-E54FE2F2F120}" type="presParOf" srcId="{F00C4894-FACF-448C-A5FE-9E7E0F3E24DE}" destId="{5615BFF4-46EC-4249-9124-6B20EDA40FBC}" srcOrd="0" destOrd="0" presId="urn:microsoft.com/office/officeart/2005/8/layout/bProcess4"/>
    <dgm:cxn modelId="{D1648809-B5D8-4B25-9072-08FE20BC516C}" type="presParOf" srcId="{F00C4894-FACF-448C-A5FE-9E7E0F3E24DE}" destId="{722F7836-B5A8-4374-B07A-B968568685B2}" srcOrd="1" destOrd="0" presId="urn:microsoft.com/office/officeart/2005/8/layout/bProcess4"/>
    <dgm:cxn modelId="{773D227A-B950-44BD-A3C6-C56F675A8C6D}" type="presParOf" srcId="{18C2910B-BA6C-493C-95D6-149CF547E041}" destId="{587EB2F5-2D28-461D-85E9-F5D9941DF9B0}" srcOrd="11" destOrd="0" presId="urn:microsoft.com/office/officeart/2005/8/layout/bProcess4"/>
    <dgm:cxn modelId="{4C71D4D3-5F2D-49B6-A274-3AA44DA4B59C}" type="presParOf" srcId="{18C2910B-BA6C-493C-95D6-149CF547E041}" destId="{FEA7597A-A250-48DE-AFA8-16C79EC5DA5A}" srcOrd="12" destOrd="0" presId="urn:microsoft.com/office/officeart/2005/8/layout/bProcess4"/>
    <dgm:cxn modelId="{8B9C93FE-8FBF-4BF8-A801-50C703FFA006}" type="presParOf" srcId="{FEA7597A-A250-48DE-AFA8-16C79EC5DA5A}" destId="{389696BF-19B9-4E23-B4C6-2FB83DF0CF8E}" srcOrd="0" destOrd="0" presId="urn:microsoft.com/office/officeart/2005/8/layout/bProcess4"/>
    <dgm:cxn modelId="{ED0C6156-E8E8-4C00-98EC-079ED29C6277}" type="presParOf" srcId="{FEA7597A-A250-48DE-AFA8-16C79EC5DA5A}" destId="{90E6E7D7-42F2-41D1-992C-27E378335CDC}" srcOrd="1" destOrd="0" presId="urn:microsoft.com/office/officeart/2005/8/layout/bProcess4"/>
    <dgm:cxn modelId="{9D1048AD-BA8F-4AE9-9EE9-93AFFA47F648}" type="presParOf" srcId="{18C2910B-BA6C-493C-95D6-149CF547E041}" destId="{F185B86F-AF9D-4A9B-936D-A8E174613469}" srcOrd="13" destOrd="0" presId="urn:microsoft.com/office/officeart/2005/8/layout/bProcess4"/>
    <dgm:cxn modelId="{F196CF01-5BA9-4573-81C1-CFEC46838F24}" type="presParOf" srcId="{18C2910B-BA6C-493C-95D6-149CF547E041}" destId="{956E39D2-8A22-4FB9-80A7-0EED374EB064}" srcOrd="14" destOrd="0" presId="urn:microsoft.com/office/officeart/2005/8/layout/bProcess4"/>
    <dgm:cxn modelId="{C7CA7A4A-EB68-4EC5-B539-C183C4DA2803}" type="presParOf" srcId="{956E39D2-8A22-4FB9-80A7-0EED374EB064}" destId="{37A00C36-9149-440C-A329-FAB02453B2C2}" srcOrd="0" destOrd="0" presId="urn:microsoft.com/office/officeart/2005/8/layout/bProcess4"/>
    <dgm:cxn modelId="{115AF507-04B6-4E97-BE8C-58480CB9D03A}" type="presParOf" srcId="{956E39D2-8A22-4FB9-80A7-0EED374EB064}" destId="{56FD25E7-D6D3-4517-BBF6-C09A44C4AAD5}" srcOrd="1" destOrd="0" presId="urn:microsoft.com/office/officeart/2005/8/layout/bProcess4"/>
    <dgm:cxn modelId="{142615BD-438E-463F-8AA2-76A66A6B714F}" type="presParOf" srcId="{18C2910B-BA6C-493C-95D6-149CF547E041}" destId="{3F276E6F-0DC5-4223-93EC-63DB493BDBFD}" srcOrd="15" destOrd="0" presId="urn:microsoft.com/office/officeart/2005/8/layout/bProcess4"/>
    <dgm:cxn modelId="{18FD64FD-970A-48F7-9BED-6181ED54464F}" type="presParOf" srcId="{18C2910B-BA6C-493C-95D6-149CF547E041}" destId="{B0DC50E1-44CC-4F44-86AC-25B1AB0DB590}" srcOrd="16" destOrd="0" presId="urn:microsoft.com/office/officeart/2005/8/layout/bProcess4"/>
    <dgm:cxn modelId="{C3AB738A-C4B1-4251-ACC1-FCBE0094AB87}" type="presParOf" srcId="{B0DC50E1-44CC-4F44-86AC-25B1AB0DB590}" destId="{B102BC3E-2A1F-4F3D-B6BB-67FC486040D3}" srcOrd="0" destOrd="0" presId="urn:microsoft.com/office/officeart/2005/8/layout/bProcess4"/>
    <dgm:cxn modelId="{D260CF11-F638-4D54-92DD-9349B1E40C58}" type="presParOf" srcId="{B0DC50E1-44CC-4F44-86AC-25B1AB0DB590}" destId="{4D672DFD-062C-4937-AFC7-DEF2EADDAF14}" srcOrd="1" destOrd="0" presId="urn:microsoft.com/office/officeart/2005/8/layout/bProcess4"/>
    <dgm:cxn modelId="{E76ACEDA-EED2-467D-92CE-AFD3E2AD323F}" type="presParOf" srcId="{18C2910B-BA6C-493C-95D6-149CF547E041}" destId="{C8ED49CA-E3E8-4F08-89AF-E4EC123FFFB1}" srcOrd="17" destOrd="0" presId="urn:microsoft.com/office/officeart/2005/8/layout/bProcess4"/>
    <dgm:cxn modelId="{65DF27EF-548D-4D2D-8E04-2108751658B7}" type="presParOf" srcId="{18C2910B-BA6C-493C-95D6-149CF547E041}" destId="{854D7A8C-595A-492F-988D-964C92BB88C1}" srcOrd="18" destOrd="0" presId="urn:microsoft.com/office/officeart/2005/8/layout/bProcess4"/>
    <dgm:cxn modelId="{396B01C4-DDB9-4DB2-85E8-3092014EBAAE}" type="presParOf" srcId="{854D7A8C-595A-492F-988D-964C92BB88C1}" destId="{616F1A46-AFDE-4885-A83C-86FE12F7861E}" srcOrd="0" destOrd="0" presId="urn:microsoft.com/office/officeart/2005/8/layout/bProcess4"/>
    <dgm:cxn modelId="{926D4C89-79D3-4163-8754-E938D80F7C29}" type="presParOf" srcId="{854D7A8C-595A-492F-988D-964C92BB88C1}" destId="{AC877A77-0FF9-45E6-8F25-62A98E3792E7}" srcOrd="1" destOrd="0" presId="urn:microsoft.com/office/officeart/2005/8/layout/bProcess4"/>
    <dgm:cxn modelId="{457078CA-3D2D-4962-B5A5-77A54527749B}" type="presParOf" srcId="{18C2910B-BA6C-493C-95D6-149CF547E041}" destId="{335690BB-1F6E-4118-90D7-1D8957171DA4}" srcOrd="19" destOrd="0" presId="urn:microsoft.com/office/officeart/2005/8/layout/bProcess4"/>
    <dgm:cxn modelId="{A929E0D3-5C3B-4929-8844-59869B052C72}" type="presParOf" srcId="{18C2910B-BA6C-493C-95D6-149CF547E041}" destId="{EEC7729C-B8E7-4038-9694-61CC3A9E8797}" srcOrd="20" destOrd="0" presId="urn:microsoft.com/office/officeart/2005/8/layout/bProcess4"/>
    <dgm:cxn modelId="{38898181-EDF3-4F05-8499-BBE4B99F0B40}" type="presParOf" srcId="{EEC7729C-B8E7-4038-9694-61CC3A9E8797}" destId="{81161807-6319-4AEA-9BD4-AA4A17648853}" srcOrd="0" destOrd="0" presId="urn:microsoft.com/office/officeart/2005/8/layout/bProcess4"/>
    <dgm:cxn modelId="{79B1627D-0A4E-41A3-ADFE-27038E6B52C2}" type="presParOf" srcId="{EEC7729C-B8E7-4038-9694-61CC3A9E8797}" destId="{DB4911A1-54B4-4F21-B295-70C0B5DCD059}" srcOrd="1" destOrd="0" presId="urn:microsoft.com/office/officeart/2005/8/layout/bProcess4"/>
    <dgm:cxn modelId="{ABB69E21-689A-425E-A830-5E49FCB722A2}" type="presParOf" srcId="{18C2910B-BA6C-493C-95D6-149CF547E041}" destId="{08C1A135-589D-455A-9BFA-F21A7E426155}" srcOrd="21" destOrd="0" presId="urn:microsoft.com/office/officeart/2005/8/layout/bProcess4"/>
    <dgm:cxn modelId="{985140AB-EB96-4B43-961B-1F7C2C682AC6}" type="presParOf" srcId="{18C2910B-BA6C-493C-95D6-149CF547E041}" destId="{C49576DD-6B46-444D-96E5-C8B6CB08E343}" srcOrd="22" destOrd="0" presId="urn:microsoft.com/office/officeart/2005/8/layout/bProcess4"/>
    <dgm:cxn modelId="{40BC1ADD-3946-42B3-B4C9-C6186054007C}" type="presParOf" srcId="{C49576DD-6B46-444D-96E5-C8B6CB08E343}" destId="{A0E953D4-57D3-4934-B554-870B3BD96CAB}" srcOrd="0" destOrd="0" presId="urn:microsoft.com/office/officeart/2005/8/layout/bProcess4"/>
    <dgm:cxn modelId="{00B39AEE-90A7-44BA-BCE1-2B09E7980BEA}" type="presParOf" srcId="{C49576DD-6B46-444D-96E5-C8B6CB08E343}" destId="{6EA9D0DC-5748-48DA-B1D0-36B32EC1BA46}" srcOrd="1" destOrd="0" presId="urn:microsoft.com/office/officeart/2005/8/layout/b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DB5F38E-A6C0-41EE-87AB-35B245D0FCC7}" type="doc">
      <dgm:prSet loTypeId="urn:microsoft.com/office/officeart/2005/8/layout/vList2" loCatId="list" qsTypeId="urn:microsoft.com/office/officeart/2005/8/quickstyle/simple3" qsCatId="simple" csTypeId="urn:microsoft.com/office/officeart/2005/8/colors/colorful2" csCatId="colorful" phldr="1"/>
      <dgm:spPr/>
      <dgm:t>
        <a:bodyPr/>
        <a:lstStyle/>
        <a:p>
          <a:endParaRPr lang="zh-TW" altLang="en-US"/>
        </a:p>
      </dgm:t>
    </dgm:pt>
    <dgm:pt modelId="{58F2B7D0-CBC6-4DF0-840F-7F43F465966F}">
      <dgm:prSet custT="1"/>
      <dgm:spPr/>
      <dgm:t>
        <a:bodyPr/>
        <a:lstStyle/>
        <a:p>
          <a:pPr algn="ctr" rtl="0"/>
          <a:r>
            <a:rPr lang="zh-TW" altLang="zh-TW" sz="4800" b="1" dirty="0" smtClean="0">
              <a:latin typeface="微軟正黑體" pitchFamily="34" charset="-120"/>
              <a:ea typeface="微軟正黑體" pitchFamily="34" charset="-120"/>
            </a:rPr>
            <a:t>人體</a:t>
          </a:r>
          <a:r>
            <a:rPr lang="en-US" altLang="zh-TW" sz="4800" b="1" dirty="0" smtClean="0">
              <a:latin typeface="微軟正黑體" pitchFamily="34" charset="-120"/>
              <a:ea typeface="微軟正黑體" pitchFamily="34" charset="-120"/>
            </a:rPr>
            <a:t>10</a:t>
          </a:r>
          <a:r>
            <a:rPr lang="zh-TW" altLang="zh-TW" sz="4800" b="1" dirty="0" smtClean="0">
              <a:latin typeface="微軟正黑體" pitchFamily="34" charset="-120"/>
              <a:ea typeface="微軟正黑體" pitchFamily="34" charset="-120"/>
            </a:rPr>
            <a:t>大要害</a:t>
          </a:r>
          <a:r>
            <a:rPr lang="en-US" altLang="zh-TW" sz="4800" b="1" dirty="0" smtClean="0">
              <a:latin typeface="微軟正黑體" pitchFamily="34" charset="-120"/>
              <a:ea typeface="微軟正黑體" pitchFamily="34" charset="-120"/>
            </a:rPr>
            <a:t>(</a:t>
          </a:r>
          <a:r>
            <a:rPr lang="zh-TW" altLang="en-US" sz="4800" b="1" dirty="0" smtClean="0">
              <a:latin typeface="微軟正黑體" pitchFamily="34" charset="-120"/>
              <a:ea typeface="微軟正黑體" pitchFamily="34" charset="-120"/>
            </a:rPr>
            <a:t>脆弱</a:t>
          </a:r>
          <a:r>
            <a:rPr lang="en-US" altLang="zh-TW" sz="4800" b="1" dirty="0" smtClean="0">
              <a:latin typeface="微軟正黑體" pitchFamily="34" charset="-120"/>
              <a:ea typeface="微軟正黑體" pitchFamily="34" charset="-120"/>
            </a:rPr>
            <a:t>)</a:t>
          </a:r>
          <a:endParaRPr lang="zh-TW" altLang="en-US" sz="4800" b="1" dirty="0">
            <a:effectLst>
              <a:outerShdw blurRad="50800" dist="38100" dir="13500000" algn="br" rotWithShape="0">
                <a:prstClr val="black">
                  <a:alpha val="40000"/>
                </a:prstClr>
              </a:outerShdw>
            </a:effectLst>
            <a:latin typeface="微軟正黑體" pitchFamily="34" charset="-120"/>
            <a:ea typeface="微軟正黑體" pitchFamily="34" charset="-120"/>
          </a:endParaRPr>
        </a:p>
      </dgm:t>
    </dgm:pt>
    <dgm:pt modelId="{0775B232-D032-41C7-8B01-3C31CC2A40A3}" type="sibTrans" cxnId="{920ED983-4317-4B03-9C26-DFF28DA9DF7A}">
      <dgm:prSet/>
      <dgm:spPr/>
      <dgm:t>
        <a:bodyPr/>
        <a:lstStyle/>
        <a:p>
          <a:endParaRPr lang="zh-TW" altLang="en-US"/>
        </a:p>
      </dgm:t>
    </dgm:pt>
    <dgm:pt modelId="{4896B8F5-B49C-4553-BC27-00DB83DB2C24}" type="parTrans" cxnId="{920ED983-4317-4B03-9C26-DFF28DA9DF7A}">
      <dgm:prSet/>
      <dgm:spPr/>
      <dgm:t>
        <a:bodyPr/>
        <a:lstStyle/>
        <a:p>
          <a:endParaRPr lang="zh-TW" altLang="en-US"/>
        </a:p>
      </dgm:t>
    </dgm:pt>
    <dgm:pt modelId="{AC17065D-E09B-444F-8BA6-16AE0A6A9D64}" type="pres">
      <dgm:prSet presAssocID="{2DB5F38E-A6C0-41EE-87AB-35B245D0FCC7}" presName="linear" presStyleCnt="0">
        <dgm:presLayoutVars>
          <dgm:animLvl val="lvl"/>
          <dgm:resizeHandles val="exact"/>
        </dgm:presLayoutVars>
      </dgm:prSet>
      <dgm:spPr/>
      <dgm:t>
        <a:bodyPr/>
        <a:lstStyle/>
        <a:p>
          <a:endParaRPr lang="zh-TW" altLang="en-US"/>
        </a:p>
      </dgm:t>
    </dgm:pt>
    <dgm:pt modelId="{4B6D4239-1423-484F-BE2C-3DE14C8BE6A6}" type="pres">
      <dgm:prSet presAssocID="{58F2B7D0-CBC6-4DF0-840F-7F43F465966F}" presName="parentText" presStyleLbl="node1" presStyleIdx="0" presStyleCnt="1" custLinFactNeighborX="3776" custLinFactNeighborY="14457">
        <dgm:presLayoutVars>
          <dgm:chMax val="0"/>
          <dgm:bulletEnabled val="1"/>
        </dgm:presLayoutVars>
      </dgm:prSet>
      <dgm:spPr/>
      <dgm:t>
        <a:bodyPr/>
        <a:lstStyle/>
        <a:p>
          <a:endParaRPr lang="zh-TW" altLang="en-US"/>
        </a:p>
      </dgm:t>
    </dgm:pt>
  </dgm:ptLst>
  <dgm:cxnLst>
    <dgm:cxn modelId="{AD298C4D-189B-42C5-B7E5-DA9A1EFFF8FB}" type="presOf" srcId="{58F2B7D0-CBC6-4DF0-840F-7F43F465966F}" destId="{4B6D4239-1423-484F-BE2C-3DE14C8BE6A6}" srcOrd="0" destOrd="0" presId="urn:microsoft.com/office/officeart/2005/8/layout/vList2"/>
    <dgm:cxn modelId="{920ED983-4317-4B03-9C26-DFF28DA9DF7A}" srcId="{2DB5F38E-A6C0-41EE-87AB-35B245D0FCC7}" destId="{58F2B7D0-CBC6-4DF0-840F-7F43F465966F}" srcOrd="0" destOrd="0" parTransId="{4896B8F5-B49C-4553-BC27-00DB83DB2C24}" sibTransId="{0775B232-D032-41C7-8B01-3C31CC2A40A3}"/>
    <dgm:cxn modelId="{E8AB211C-FB40-4E58-ADE4-C2B56B96C9A1}" type="presOf" srcId="{2DB5F38E-A6C0-41EE-87AB-35B245D0FCC7}" destId="{AC17065D-E09B-444F-8BA6-16AE0A6A9D64}" srcOrd="0" destOrd="0" presId="urn:microsoft.com/office/officeart/2005/8/layout/vList2"/>
    <dgm:cxn modelId="{063F8731-803D-4D81-85E7-EA210A7AE37C}" type="presParOf" srcId="{AC17065D-E09B-444F-8BA6-16AE0A6A9D64}" destId="{4B6D4239-1423-484F-BE2C-3DE14C8BE6A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BB9BD10-97A0-4EB0-904B-7A5AD4AE160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TW" altLang="en-US"/>
        </a:p>
      </dgm:t>
    </dgm:pt>
    <dgm:pt modelId="{4DFC4D71-4E34-4052-9BC8-FF30BCD695C9}">
      <dgm:prSet>
        <dgm:style>
          <a:lnRef idx="2">
            <a:schemeClr val="accent2"/>
          </a:lnRef>
          <a:fillRef idx="1">
            <a:schemeClr val="lt1"/>
          </a:fillRef>
          <a:effectRef idx="0">
            <a:schemeClr val="accent2"/>
          </a:effectRef>
          <a:fontRef idx="minor">
            <a:schemeClr val="dk1"/>
          </a:fontRef>
        </dgm:style>
      </dgm:prSet>
      <dgm:spPr/>
      <dgm:t>
        <a:bodyPr/>
        <a:lstStyle/>
        <a:p>
          <a:pPr rtl="0"/>
          <a:r>
            <a:rPr lang="zh-TW" b="1" dirty="0" smtClean="0">
              <a:solidFill>
                <a:schemeClr val="tx1"/>
              </a:solidFill>
              <a:latin typeface="標楷體" panose="03000509000000000000" pitchFamily="65" charset="-120"/>
              <a:ea typeface="標楷體" panose="03000509000000000000" pitchFamily="65" charset="-120"/>
            </a:rPr>
            <a:t>以硬擊軟，用你身體最硬的地方，去攻擊歹徒最柔軟脆弱的地方。</a:t>
          </a:r>
          <a:r>
            <a:rPr lang="en-US" b="1" dirty="0" smtClean="0">
              <a:solidFill>
                <a:schemeClr val="tx1"/>
              </a:solidFill>
              <a:latin typeface="標楷體" panose="03000509000000000000" pitchFamily="65" charset="-120"/>
              <a:ea typeface="標楷體" panose="03000509000000000000" pitchFamily="65" charset="-120"/>
            </a:rPr>
            <a:t>(</a:t>
          </a:r>
          <a:r>
            <a:rPr lang="zh-TW" b="1" dirty="0" smtClean="0">
              <a:solidFill>
                <a:schemeClr val="tx1"/>
              </a:solidFill>
              <a:latin typeface="標楷體" panose="03000509000000000000" pitchFamily="65" charset="-120"/>
              <a:ea typeface="標楷體" panose="03000509000000000000" pitchFamily="65" charset="-120"/>
            </a:rPr>
            <a:t>要把握可能只有一次的反擊機會</a:t>
          </a:r>
          <a:r>
            <a:rPr lang="en-US" b="1" dirty="0" smtClean="0">
              <a:solidFill>
                <a:schemeClr val="tx1"/>
              </a:solidFill>
              <a:latin typeface="標楷體" panose="03000509000000000000" pitchFamily="65" charset="-120"/>
              <a:ea typeface="標楷體" panose="03000509000000000000" pitchFamily="65" charset="-120"/>
            </a:rPr>
            <a:t>) </a:t>
          </a:r>
          <a:endParaRPr lang="zh-TW" b="1" dirty="0">
            <a:solidFill>
              <a:schemeClr val="tx1"/>
            </a:solidFill>
            <a:latin typeface="標楷體" panose="03000509000000000000" pitchFamily="65" charset="-120"/>
            <a:ea typeface="標楷體" panose="03000509000000000000" pitchFamily="65" charset="-120"/>
          </a:endParaRPr>
        </a:p>
      </dgm:t>
    </dgm:pt>
    <dgm:pt modelId="{A982C0E7-2610-447E-8DA7-A0A5D4F5C79B}" type="parTrans" cxnId="{65A84E49-9CAF-4976-9A17-516CE98937B3}">
      <dgm:prSet/>
      <dgm:spPr/>
      <dgm:t>
        <a:bodyPr/>
        <a:lstStyle/>
        <a:p>
          <a:endParaRPr lang="zh-TW" altLang="en-US"/>
        </a:p>
      </dgm:t>
    </dgm:pt>
    <dgm:pt modelId="{961A1D41-FFBB-4B56-AB40-DEDCDE22DC0E}" type="sibTrans" cxnId="{65A84E49-9CAF-4976-9A17-516CE98937B3}">
      <dgm:prSet/>
      <dgm:spPr/>
      <dgm:t>
        <a:bodyPr/>
        <a:lstStyle/>
        <a:p>
          <a:endParaRPr lang="zh-TW" altLang="en-US"/>
        </a:p>
      </dgm:t>
    </dgm:pt>
    <dgm:pt modelId="{6188E4DA-C131-4ABF-9458-1FCAF581D8B7}" type="pres">
      <dgm:prSet presAssocID="{9BB9BD10-97A0-4EB0-904B-7A5AD4AE160C}" presName="linear" presStyleCnt="0">
        <dgm:presLayoutVars>
          <dgm:animLvl val="lvl"/>
          <dgm:resizeHandles val="exact"/>
        </dgm:presLayoutVars>
      </dgm:prSet>
      <dgm:spPr/>
      <dgm:t>
        <a:bodyPr/>
        <a:lstStyle/>
        <a:p>
          <a:endParaRPr lang="zh-TW" altLang="en-US"/>
        </a:p>
      </dgm:t>
    </dgm:pt>
    <dgm:pt modelId="{ACD92CBC-3796-41D6-B16E-44008A6DBF99}" type="pres">
      <dgm:prSet presAssocID="{4DFC4D71-4E34-4052-9BC8-FF30BCD695C9}" presName="parentText" presStyleLbl="node1" presStyleIdx="0" presStyleCnt="1">
        <dgm:presLayoutVars>
          <dgm:chMax val="0"/>
          <dgm:bulletEnabled val="1"/>
        </dgm:presLayoutVars>
      </dgm:prSet>
      <dgm:spPr/>
      <dgm:t>
        <a:bodyPr/>
        <a:lstStyle/>
        <a:p>
          <a:endParaRPr lang="zh-TW" altLang="en-US"/>
        </a:p>
      </dgm:t>
    </dgm:pt>
  </dgm:ptLst>
  <dgm:cxnLst>
    <dgm:cxn modelId="{C080B9F7-469A-48C7-914D-CE9E5E654A84}" type="presOf" srcId="{4DFC4D71-4E34-4052-9BC8-FF30BCD695C9}" destId="{ACD92CBC-3796-41D6-B16E-44008A6DBF99}" srcOrd="0" destOrd="0" presId="urn:microsoft.com/office/officeart/2005/8/layout/vList2"/>
    <dgm:cxn modelId="{102CE05C-3541-4E1D-90D9-241A59E1E85A}" type="presOf" srcId="{9BB9BD10-97A0-4EB0-904B-7A5AD4AE160C}" destId="{6188E4DA-C131-4ABF-9458-1FCAF581D8B7}" srcOrd="0" destOrd="0" presId="urn:microsoft.com/office/officeart/2005/8/layout/vList2"/>
    <dgm:cxn modelId="{65A84E49-9CAF-4976-9A17-516CE98937B3}" srcId="{9BB9BD10-97A0-4EB0-904B-7A5AD4AE160C}" destId="{4DFC4D71-4E34-4052-9BC8-FF30BCD695C9}" srcOrd="0" destOrd="0" parTransId="{A982C0E7-2610-447E-8DA7-A0A5D4F5C79B}" sibTransId="{961A1D41-FFBB-4B56-AB40-DEDCDE22DC0E}"/>
    <dgm:cxn modelId="{82D50239-FF70-4DFE-8C0D-CCDB7A97F6D8}" type="presParOf" srcId="{6188E4DA-C131-4ABF-9458-1FCAF581D8B7}" destId="{ACD92CBC-3796-41D6-B16E-44008A6DBF99}"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2C6D34D-F8C9-4550-856B-1905FAE7F85B}"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zh-TW" altLang="en-US"/>
        </a:p>
      </dgm:t>
    </dgm:pt>
    <dgm:pt modelId="{B1032D78-FB4E-4E86-B2F3-76175E56DCEC}">
      <dgm:prSet phldrT="[文字]" custT="1"/>
      <dgm:spPr/>
      <dgm:t>
        <a:bodyPr/>
        <a:lstStyle/>
        <a:p>
          <a:r>
            <a:rPr lang="zh-TW" altLang="en-US" sz="1800" b="1" dirty="0" smtClean="0">
              <a:solidFill>
                <a:srgbClr val="FF0000"/>
              </a:solidFill>
              <a:latin typeface="微軟正黑體" panose="020B0604030504040204" pitchFamily="34" charset="-120"/>
              <a:ea typeface="微軟正黑體" panose="020B0604030504040204" pitchFamily="34" charset="-120"/>
            </a:rPr>
            <a:t>接手法</a:t>
          </a:r>
          <a:r>
            <a:rPr lang="en-US" altLang="zh-TW" sz="1800" b="1" dirty="0" smtClean="0">
              <a:solidFill>
                <a:srgbClr val="FF0000"/>
              </a:solidFill>
              <a:latin typeface="微軟正黑體" panose="020B0604030504040204" pitchFamily="34" charset="-120"/>
              <a:ea typeface="微軟正黑體" panose="020B0604030504040204" pitchFamily="34" charset="-120"/>
            </a:rPr>
            <a:t>3</a:t>
          </a:r>
          <a:r>
            <a:rPr lang="zh-TW" altLang="en-US" sz="1800" b="1" dirty="0" smtClean="0">
              <a:solidFill>
                <a:srgbClr val="FF0000"/>
              </a:solidFill>
              <a:latin typeface="微軟正黑體" panose="020B0604030504040204" pitchFamily="34" charset="-120"/>
              <a:ea typeface="微軟正黑體" panose="020B0604030504040204" pitchFamily="34" charset="-120"/>
            </a:rPr>
            <a:t>式</a:t>
          </a:r>
          <a:endParaRPr lang="zh-TW" altLang="en-US" sz="1800" b="1" dirty="0">
            <a:solidFill>
              <a:srgbClr val="FF0000"/>
            </a:solidFill>
            <a:latin typeface="微軟正黑體" panose="020B0604030504040204" pitchFamily="34" charset="-120"/>
            <a:ea typeface="微軟正黑體" panose="020B0604030504040204" pitchFamily="34" charset="-120"/>
          </a:endParaRPr>
        </a:p>
      </dgm:t>
    </dgm:pt>
    <dgm:pt modelId="{835C80C0-A5FA-42C0-BA46-7851F51DA73F}" type="parTrans" cxnId="{D7A141EE-EE5A-4B1A-A8BA-3066777526A1}">
      <dgm:prSet/>
      <dgm:spPr/>
      <dgm:t>
        <a:bodyPr/>
        <a:lstStyle/>
        <a:p>
          <a:endParaRPr lang="zh-TW" altLang="en-US"/>
        </a:p>
      </dgm:t>
    </dgm:pt>
    <dgm:pt modelId="{961D1536-5215-4DE4-A491-019B60B0EE42}" type="sibTrans" cxnId="{D7A141EE-EE5A-4B1A-A8BA-3066777526A1}">
      <dgm:prSet/>
      <dgm:spPr/>
      <dgm:t>
        <a:bodyPr/>
        <a:lstStyle/>
        <a:p>
          <a:endParaRPr lang="zh-TW" altLang="en-US"/>
        </a:p>
      </dgm:t>
    </dgm:pt>
    <dgm:pt modelId="{304FF241-968C-4E84-861B-6474EE2AF7BD}">
      <dgm:prSet phldrT="[文字]" custT="1"/>
      <dgm:spPr/>
      <dgm:t>
        <a:bodyPr/>
        <a:lstStyle/>
        <a:p>
          <a:pPr indent="-108000">
            <a:lnSpc>
              <a:spcPts val="2000"/>
            </a:lnSpc>
          </a:pPr>
          <a:r>
            <a:rPr lang="en-US" altLang="zh-TW" sz="1800" b="1" dirty="0" smtClean="0">
              <a:latin typeface="微軟正黑體" panose="020B0604030504040204" pitchFamily="34" charset="-120"/>
              <a:ea typeface="微軟正黑體" panose="020B0604030504040204" pitchFamily="34" charset="-120"/>
            </a:rPr>
            <a:t>1.</a:t>
          </a:r>
          <a:r>
            <a:rPr lang="zh-TW" altLang="en-US" sz="1800" b="1" dirty="0" smtClean="0">
              <a:latin typeface="微軟正黑體" panose="020B0604030504040204" pitchFamily="34" charset="-120"/>
              <a:ea typeface="微軟正黑體" panose="020B0604030504040204" pitchFamily="34" charset="-120"/>
            </a:rPr>
            <a:t>內穿手、外穿手</a:t>
          </a:r>
          <a:endParaRPr lang="zh-TW" altLang="en-US" sz="1800" b="1" dirty="0">
            <a:latin typeface="微軟正黑體" panose="020B0604030504040204" pitchFamily="34" charset="-120"/>
            <a:ea typeface="微軟正黑體" panose="020B0604030504040204" pitchFamily="34" charset="-120"/>
          </a:endParaRPr>
        </a:p>
      </dgm:t>
    </dgm:pt>
    <dgm:pt modelId="{9DFC3325-B3FD-4655-8C9C-3065789A193F}" type="parTrans" cxnId="{3C22AFC5-4758-4A7F-A4A4-FC4045B40674}">
      <dgm:prSet/>
      <dgm:spPr/>
      <dgm:t>
        <a:bodyPr/>
        <a:lstStyle/>
        <a:p>
          <a:endParaRPr lang="zh-TW" altLang="en-US"/>
        </a:p>
      </dgm:t>
    </dgm:pt>
    <dgm:pt modelId="{8494772C-76B5-453A-9A44-D5BFB4DA7DB9}" type="sibTrans" cxnId="{3C22AFC5-4758-4A7F-A4A4-FC4045B40674}">
      <dgm:prSet/>
      <dgm:spPr/>
      <dgm:t>
        <a:bodyPr/>
        <a:lstStyle/>
        <a:p>
          <a:endParaRPr lang="zh-TW" altLang="en-US"/>
        </a:p>
      </dgm:t>
    </dgm:pt>
    <dgm:pt modelId="{9354BB02-BE27-4114-B706-E6587A9126A7}">
      <dgm:prSet phldrT="[文字]" custT="1"/>
      <dgm:spPr/>
      <dgm:t>
        <a:bodyPr/>
        <a:lstStyle/>
        <a:p>
          <a:pPr indent="-108000">
            <a:lnSpc>
              <a:spcPts val="2000"/>
            </a:lnSpc>
          </a:pPr>
          <a:r>
            <a:rPr lang="en-US" altLang="zh-TW" sz="1800" b="1" dirty="0" smtClean="0">
              <a:latin typeface="微軟正黑體" panose="020B0604030504040204" pitchFamily="34" charset="-120"/>
              <a:ea typeface="微軟正黑體" panose="020B0604030504040204" pitchFamily="34" charset="-120"/>
            </a:rPr>
            <a:t>3.</a:t>
          </a:r>
          <a:r>
            <a:rPr lang="zh-TW" altLang="en-US" sz="1800" b="1" dirty="0" smtClean="0">
              <a:latin typeface="微軟正黑體" panose="020B0604030504040204" pitchFamily="34" charset="-120"/>
              <a:ea typeface="微軟正黑體" panose="020B0604030504040204" pitchFamily="34" charset="-120"/>
            </a:rPr>
            <a:t>內掛手、外掛手</a:t>
          </a:r>
          <a:endParaRPr lang="zh-TW" altLang="en-US" sz="1800" b="1" dirty="0">
            <a:latin typeface="微軟正黑體" panose="020B0604030504040204" pitchFamily="34" charset="-120"/>
            <a:ea typeface="微軟正黑體" panose="020B0604030504040204" pitchFamily="34" charset="-120"/>
          </a:endParaRPr>
        </a:p>
      </dgm:t>
    </dgm:pt>
    <dgm:pt modelId="{9826C09A-7DAA-4077-84AC-3F68DE262FE6}" type="parTrans" cxnId="{4421D0FE-8F88-4FF0-9E30-D4A6666B516F}">
      <dgm:prSet/>
      <dgm:spPr/>
      <dgm:t>
        <a:bodyPr/>
        <a:lstStyle/>
        <a:p>
          <a:endParaRPr lang="zh-TW" altLang="en-US"/>
        </a:p>
      </dgm:t>
    </dgm:pt>
    <dgm:pt modelId="{A337D03E-8D69-4E04-82BA-355C0972ABB1}" type="sibTrans" cxnId="{4421D0FE-8F88-4FF0-9E30-D4A6666B516F}">
      <dgm:prSet/>
      <dgm:spPr/>
      <dgm:t>
        <a:bodyPr/>
        <a:lstStyle/>
        <a:p>
          <a:endParaRPr lang="zh-TW" altLang="en-US"/>
        </a:p>
      </dgm:t>
    </dgm:pt>
    <dgm:pt modelId="{84772670-6FBE-449D-938E-73C3E4152C9E}">
      <dgm:prSet phldrT="[文字]" custT="1"/>
      <dgm:spPr/>
      <dgm:t>
        <a:bodyPr/>
        <a:lstStyle/>
        <a:p>
          <a:r>
            <a:rPr lang="zh-TW" altLang="en-US" sz="1800" b="1" dirty="0" smtClean="0">
              <a:solidFill>
                <a:srgbClr val="FF0000"/>
              </a:solidFill>
              <a:latin typeface="微軟正黑體" panose="020B0604030504040204" pitchFamily="34" charset="-120"/>
              <a:ea typeface="微軟正黑體" panose="020B0604030504040204" pitchFamily="34" charset="-120"/>
            </a:rPr>
            <a:t>逮捕法</a:t>
          </a:r>
          <a:r>
            <a:rPr lang="en-US" altLang="zh-TW" sz="1800" b="1" dirty="0" smtClean="0">
              <a:solidFill>
                <a:srgbClr val="FF0000"/>
              </a:solidFill>
              <a:latin typeface="微軟正黑體" panose="020B0604030504040204" pitchFamily="34" charset="-120"/>
              <a:ea typeface="微軟正黑體" panose="020B0604030504040204" pitchFamily="34" charset="-120"/>
            </a:rPr>
            <a:t>3</a:t>
          </a:r>
          <a:r>
            <a:rPr lang="zh-TW" altLang="en-US" sz="1800" b="1" dirty="0" smtClean="0">
              <a:solidFill>
                <a:srgbClr val="FF0000"/>
              </a:solidFill>
              <a:latin typeface="微軟正黑體" panose="020B0604030504040204" pitchFamily="34" charset="-120"/>
              <a:ea typeface="微軟正黑體" panose="020B0604030504040204" pitchFamily="34" charset="-120"/>
            </a:rPr>
            <a:t>式</a:t>
          </a:r>
          <a:endParaRPr lang="zh-TW" altLang="en-US" sz="1800" b="1" dirty="0">
            <a:solidFill>
              <a:srgbClr val="FF0000"/>
            </a:solidFill>
            <a:latin typeface="微軟正黑體" panose="020B0604030504040204" pitchFamily="34" charset="-120"/>
            <a:ea typeface="微軟正黑體" panose="020B0604030504040204" pitchFamily="34" charset="-120"/>
          </a:endParaRPr>
        </a:p>
      </dgm:t>
    </dgm:pt>
    <dgm:pt modelId="{B22B5312-A3BD-4848-9900-56CA8FDE0D66}" type="parTrans" cxnId="{8F4C5B0C-F16E-4A61-B31A-9D473A7AC1B2}">
      <dgm:prSet/>
      <dgm:spPr/>
      <dgm:t>
        <a:bodyPr/>
        <a:lstStyle/>
        <a:p>
          <a:endParaRPr lang="zh-TW" altLang="en-US"/>
        </a:p>
      </dgm:t>
    </dgm:pt>
    <dgm:pt modelId="{E0FB3F3B-234A-4A90-B46C-45AD488C1EE2}" type="sibTrans" cxnId="{8F4C5B0C-F16E-4A61-B31A-9D473A7AC1B2}">
      <dgm:prSet/>
      <dgm:spPr/>
      <dgm:t>
        <a:bodyPr/>
        <a:lstStyle/>
        <a:p>
          <a:endParaRPr lang="zh-TW" altLang="en-US"/>
        </a:p>
      </dgm:t>
    </dgm:pt>
    <dgm:pt modelId="{77B93AB0-44E1-478B-B2E7-E61ABCEEEA9D}">
      <dgm:prSet phldrT="[文字]" custT="1"/>
      <dgm:spPr/>
      <dgm:t>
        <a:bodyPr/>
        <a:lstStyle/>
        <a:p>
          <a:pPr>
            <a:lnSpc>
              <a:spcPts val="2000"/>
            </a:lnSpc>
          </a:pPr>
          <a:r>
            <a:rPr lang="en-US" altLang="zh-TW" sz="1800" b="1" dirty="0" smtClean="0">
              <a:latin typeface="微軟正黑體" panose="020B0604030504040204" pitchFamily="34" charset="-120"/>
              <a:ea typeface="微軟正黑體" panose="020B0604030504040204" pitchFamily="34" charset="-120"/>
            </a:rPr>
            <a:t>1.</a:t>
          </a:r>
          <a:r>
            <a:rPr lang="zh-TW" altLang="en-US" sz="1800" b="1" dirty="0" smtClean="0">
              <a:latin typeface="微軟正黑體" panose="020B0604030504040204" pitchFamily="34" charset="-120"/>
              <a:ea typeface="微軟正黑體" panose="020B0604030504040204" pitchFamily="34" charset="-120"/>
            </a:rPr>
            <a:t>內穿手撐篙式</a:t>
          </a:r>
          <a:endParaRPr lang="zh-TW" altLang="en-US" sz="1800" b="1" dirty="0">
            <a:latin typeface="微軟正黑體" panose="020B0604030504040204" pitchFamily="34" charset="-120"/>
            <a:ea typeface="微軟正黑體" panose="020B0604030504040204" pitchFamily="34" charset="-120"/>
          </a:endParaRPr>
        </a:p>
      </dgm:t>
    </dgm:pt>
    <dgm:pt modelId="{F3C0C1CA-6428-466E-BD86-9EB353BAE535}" type="parTrans" cxnId="{3158E8C4-2CBA-4677-9081-27C749C45E6B}">
      <dgm:prSet/>
      <dgm:spPr/>
      <dgm:t>
        <a:bodyPr/>
        <a:lstStyle/>
        <a:p>
          <a:endParaRPr lang="zh-TW" altLang="en-US"/>
        </a:p>
      </dgm:t>
    </dgm:pt>
    <dgm:pt modelId="{DE613059-581B-414D-97C9-3099C41C9FC0}" type="sibTrans" cxnId="{3158E8C4-2CBA-4677-9081-27C749C45E6B}">
      <dgm:prSet/>
      <dgm:spPr/>
      <dgm:t>
        <a:bodyPr/>
        <a:lstStyle/>
        <a:p>
          <a:endParaRPr lang="zh-TW" altLang="en-US"/>
        </a:p>
      </dgm:t>
    </dgm:pt>
    <dgm:pt modelId="{E9B7986D-7502-4A43-9084-571AB658D761}">
      <dgm:prSet phldrT="[文字]" custT="1"/>
      <dgm:spPr/>
      <dgm:t>
        <a:bodyPr/>
        <a:lstStyle/>
        <a:p>
          <a:pPr>
            <a:lnSpc>
              <a:spcPts val="2000"/>
            </a:lnSpc>
          </a:pPr>
          <a:r>
            <a:rPr lang="en-US" altLang="zh-TW" sz="1800" b="1" dirty="0" smtClean="0">
              <a:latin typeface="微軟正黑體" panose="020B0604030504040204" pitchFamily="34" charset="-120"/>
              <a:ea typeface="微軟正黑體" panose="020B0604030504040204" pitchFamily="34" charset="-120"/>
            </a:rPr>
            <a:t>3.</a:t>
          </a:r>
          <a:r>
            <a:rPr lang="zh-TW" altLang="en-US" sz="1800" b="1" dirty="0" smtClean="0">
              <a:latin typeface="微軟正黑體" panose="020B0604030504040204" pitchFamily="34" charset="-120"/>
              <a:ea typeface="微軟正黑體" panose="020B0604030504040204" pitchFamily="34" charset="-120"/>
            </a:rPr>
            <a:t>外掛手制肘式</a:t>
          </a:r>
          <a:endParaRPr lang="zh-TW" altLang="en-US" sz="1800" b="1" dirty="0">
            <a:latin typeface="微軟正黑體" panose="020B0604030504040204" pitchFamily="34" charset="-120"/>
            <a:ea typeface="微軟正黑體" panose="020B0604030504040204" pitchFamily="34" charset="-120"/>
          </a:endParaRPr>
        </a:p>
      </dgm:t>
    </dgm:pt>
    <dgm:pt modelId="{7A422A2C-EFB6-4A32-A6DF-EB6AC13793CF}" type="parTrans" cxnId="{AF5446DC-60C8-47A4-8481-39F2C5DC1A70}">
      <dgm:prSet/>
      <dgm:spPr/>
      <dgm:t>
        <a:bodyPr/>
        <a:lstStyle/>
        <a:p>
          <a:endParaRPr lang="zh-TW" altLang="en-US"/>
        </a:p>
      </dgm:t>
    </dgm:pt>
    <dgm:pt modelId="{C57639B5-3671-4683-831E-00DA78623848}" type="sibTrans" cxnId="{AF5446DC-60C8-47A4-8481-39F2C5DC1A70}">
      <dgm:prSet/>
      <dgm:spPr/>
      <dgm:t>
        <a:bodyPr/>
        <a:lstStyle/>
        <a:p>
          <a:endParaRPr lang="zh-TW" altLang="en-US"/>
        </a:p>
      </dgm:t>
    </dgm:pt>
    <dgm:pt modelId="{141848F4-C677-4976-B0F5-20306CE65C77}">
      <dgm:prSet phldrT="[文字]" custT="1"/>
      <dgm:spPr/>
      <dgm:t>
        <a:bodyPr/>
        <a:lstStyle/>
        <a:p>
          <a:r>
            <a:rPr lang="zh-TW" altLang="en-US" sz="1800" b="1" dirty="0" smtClean="0">
              <a:solidFill>
                <a:srgbClr val="FF0000"/>
              </a:solidFill>
              <a:latin typeface="微軟正黑體" panose="020B0604030504040204" pitchFamily="34" charset="-120"/>
              <a:ea typeface="微軟正黑體" panose="020B0604030504040204" pitchFamily="34" charset="-120"/>
            </a:rPr>
            <a:t>帶離法</a:t>
          </a:r>
          <a:endParaRPr lang="zh-TW" altLang="en-US" sz="1800" b="1" dirty="0">
            <a:solidFill>
              <a:srgbClr val="FF0000"/>
            </a:solidFill>
            <a:latin typeface="微軟正黑體" panose="020B0604030504040204" pitchFamily="34" charset="-120"/>
            <a:ea typeface="微軟正黑體" panose="020B0604030504040204" pitchFamily="34" charset="-120"/>
          </a:endParaRPr>
        </a:p>
      </dgm:t>
    </dgm:pt>
    <dgm:pt modelId="{F8E0DB2B-4F54-4E6F-8F9E-4788A521E87D}" type="parTrans" cxnId="{7A9160B9-C47C-4B1A-AE5E-78A8B1EB7058}">
      <dgm:prSet/>
      <dgm:spPr/>
      <dgm:t>
        <a:bodyPr/>
        <a:lstStyle/>
        <a:p>
          <a:endParaRPr lang="zh-TW" altLang="en-US"/>
        </a:p>
      </dgm:t>
    </dgm:pt>
    <dgm:pt modelId="{D39855D3-F59E-4FAA-B6BD-57A13BB52125}" type="sibTrans" cxnId="{7A9160B9-C47C-4B1A-AE5E-78A8B1EB7058}">
      <dgm:prSet/>
      <dgm:spPr/>
      <dgm:t>
        <a:bodyPr/>
        <a:lstStyle/>
        <a:p>
          <a:endParaRPr lang="zh-TW" altLang="en-US"/>
        </a:p>
      </dgm:t>
    </dgm:pt>
    <dgm:pt modelId="{4F5C085B-22DC-4D71-A90E-D90008BAD9CF}">
      <dgm:prSet phldrT="[文字]" custT="1"/>
      <dgm:spPr/>
      <dgm:t>
        <a:bodyPr/>
        <a:lstStyle/>
        <a:p>
          <a:r>
            <a:rPr lang="zh-TW" altLang="en-US" sz="2000" b="1" dirty="0" smtClean="0">
              <a:latin typeface="微軟正黑體" panose="020B0604030504040204" pitchFamily="34" charset="-120"/>
              <a:ea typeface="微軟正黑體" panose="020B0604030504040204" pitchFamily="34" charset="-120"/>
            </a:rPr>
            <a:t>別翅式徒手帶離法</a:t>
          </a:r>
          <a:endParaRPr lang="zh-TW" altLang="en-US" sz="2000" b="1" dirty="0">
            <a:latin typeface="微軟正黑體" panose="020B0604030504040204" pitchFamily="34" charset="-120"/>
            <a:ea typeface="微軟正黑體" panose="020B0604030504040204" pitchFamily="34" charset="-120"/>
          </a:endParaRPr>
        </a:p>
      </dgm:t>
    </dgm:pt>
    <dgm:pt modelId="{094A4371-6BFF-44F9-BE49-3032856DB97F}" type="parTrans" cxnId="{EB4E43CF-1B8C-438E-8711-B8DCE7212E96}">
      <dgm:prSet/>
      <dgm:spPr/>
      <dgm:t>
        <a:bodyPr/>
        <a:lstStyle/>
        <a:p>
          <a:endParaRPr lang="zh-TW" altLang="en-US"/>
        </a:p>
      </dgm:t>
    </dgm:pt>
    <dgm:pt modelId="{A472CF3C-0089-481A-B6A2-7024EDFD5525}" type="sibTrans" cxnId="{EB4E43CF-1B8C-438E-8711-B8DCE7212E96}">
      <dgm:prSet/>
      <dgm:spPr/>
      <dgm:t>
        <a:bodyPr/>
        <a:lstStyle/>
        <a:p>
          <a:endParaRPr lang="zh-TW" altLang="en-US"/>
        </a:p>
      </dgm:t>
    </dgm:pt>
    <dgm:pt modelId="{975EBFEA-FF82-4FCF-9B51-82306DC9E899}">
      <dgm:prSet phldrT="[文字]" custT="1"/>
      <dgm:spPr/>
      <dgm:t>
        <a:bodyPr/>
        <a:lstStyle/>
        <a:p>
          <a:r>
            <a:rPr lang="zh-TW" altLang="en-US" sz="1400" b="1" dirty="0" smtClean="0">
              <a:solidFill>
                <a:srgbClr val="FF0000"/>
              </a:solidFill>
              <a:latin typeface="微軟正黑體" panose="020B0604030504040204" pitchFamily="34" charset="-120"/>
              <a:ea typeface="微軟正黑體" panose="020B0604030504040204" pitchFamily="34" charset="-120"/>
            </a:rPr>
            <a:t>逮捕法結合上銬搜身法</a:t>
          </a:r>
          <a:endParaRPr lang="zh-TW" altLang="en-US" sz="1400" b="1" dirty="0">
            <a:solidFill>
              <a:srgbClr val="FF0000"/>
            </a:solidFill>
            <a:latin typeface="微軟正黑體" panose="020B0604030504040204" pitchFamily="34" charset="-120"/>
            <a:ea typeface="微軟正黑體" panose="020B0604030504040204" pitchFamily="34" charset="-120"/>
          </a:endParaRPr>
        </a:p>
      </dgm:t>
    </dgm:pt>
    <dgm:pt modelId="{94A796C4-E67C-49BF-AFE8-1ABE96717A85}" type="parTrans" cxnId="{FD4C7E00-2180-4F6F-B6BB-9BDBFAB32C57}">
      <dgm:prSet/>
      <dgm:spPr/>
      <dgm:t>
        <a:bodyPr/>
        <a:lstStyle/>
        <a:p>
          <a:endParaRPr lang="zh-TW" altLang="en-US"/>
        </a:p>
      </dgm:t>
    </dgm:pt>
    <dgm:pt modelId="{B994255F-9A0D-4D4A-9910-F0B9A854F463}" type="sibTrans" cxnId="{FD4C7E00-2180-4F6F-B6BB-9BDBFAB32C57}">
      <dgm:prSet/>
      <dgm:spPr/>
      <dgm:t>
        <a:bodyPr/>
        <a:lstStyle/>
        <a:p>
          <a:endParaRPr lang="zh-TW" altLang="en-US"/>
        </a:p>
      </dgm:t>
    </dgm:pt>
    <dgm:pt modelId="{64B46273-BC33-43C4-BC17-3421D14823D5}">
      <dgm:prSet phldrT="[文字]" custT="1"/>
      <dgm:spPr/>
      <dgm:t>
        <a:bodyPr/>
        <a:lstStyle/>
        <a:p>
          <a:pPr indent="-108000">
            <a:lnSpc>
              <a:spcPts val="2000"/>
            </a:lnSpc>
          </a:pPr>
          <a:r>
            <a:rPr lang="en-US" altLang="zh-TW" sz="1800" b="1" dirty="0" smtClean="0">
              <a:latin typeface="微軟正黑體" panose="020B0604030504040204" pitchFamily="34" charset="-120"/>
              <a:ea typeface="微軟正黑體" panose="020B0604030504040204" pitchFamily="34" charset="-120"/>
            </a:rPr>
            <a:t>2.</a:t>
          </a:r>
          <a:r>
            <a:rPr lang="zh-TW" altLang="en-US" sz="1800" b="1" dirty="0" smtClean="0">
              <a:latin typeface="微軟正黑體" panose="020B0604030504040204" pitchFamily="34" charset="-120"/>
              <a:ea typeface="微軟正黑體" panose="020B0604030504040204" pitchFamily="34" charset="-120"/>
            </a:rPr>
            <a:t>內攔手、外攔手</a:t>
          </a:r>
          <a:endParaRPr lang="zh-TW" altLang="en-US" sz="1800" b="1" dirty="0">
            <a:latin typeface="微軟正黑體" panose="020B0604030504040204" pitchFamily="34" charset="-120"/>
            <a:ea typeface="微軟正黑體" panose="020B0604030504040204" pitchFamily="34" charset="-120"/>
          </a:endParaRPr>
        </a:p>
      </dgm:t>
    </dgm:pt>
    <dgm:pt modelId="{74D66D10-C7FF-4B64-A71D-343FF2712702}" type="parTrans" cxnId="{189C79DE-F7B7-4A52-BEE7-05762603C95F}">
      <dgm:prSet/>
      <dgm:spPr/>
      <dgm:t>
        <a:bodyPr/>
        <a:lstStyle/>
        <a:p>
          <a:endParaRPr lang="zh-TW" altLang="en-US"/>
        </a:p>
      </dgm:t>
    </dgm:pt>
    <dgm:pt modelId="{B3CAE6C3-70E1-4575-BE4E-721EF36BC1E0}" type="sibTrans" cxnId="{189C79DE-F7B7-4A52-BEE7-05762603C95F}">
      <dgm:prSet/>
      <dgm:spPr/>
      <dgm:t>
        <a:bodyPr/>
        <a:lstStyle/>
        <a:p>
          <a:endParaRPr lang="zh-TW" altLang="en-US"/>
        </a:p>
      </dgm:t>
    </dgm:pt>
    <dgm:pt modelId="{CB2F0E8D-243C-43B1-A68B-3133BDA87FA9}">
      <dgm:prSet phldrT="[文字]" custT="1"/>
      <dgm:spPr/>
      <dgm:t>
        <a:bodyPr/>
        <a:lstStyle/>
        <a:p>
          <a:pPr>
            <a:lnSpc>
              <a:spcPts val="2000"/>
            </a:lnSpc>
          </a:pPr>
          <a:r>
            <a:rPr lang="en-US" altLang="zh-TW" sz="1800" b="1" dirty="0" smtClean="0">
              <a:latin typeface="微軟正黑體" panose="020B0604030504040204" pitchFamily="34" charset="-120"/>
              <a:ea typeface="微軟正黑體" panose="020B0604030504040204" pitchFamily="34" charset="-120"/>
            </a:rPr>
            <a:t>2.</a:t>
          </a:r>
          <a:r>
            <a:rPr lang="zh-TW" altLang="en-US" sz="1800" b="1" dirty="0" smtClean="0">
              <a:latin typeface="微軟正黑體" panose="020B0604030504040204" pitchFamily="34" charset="-120"/>
              <a:ea typeface="微軟正黑體" panose="020B0604030504040204" pitchFamily="34" charset="-120"/>
            </a:rPr>
            <a:t>內攔手抱肘式</a:t>
          </a:r>
          <a:endParaRPr lang="zh-TW" altLang="en-US" sz="1800" b="1" dirty="0">
            <a:latin typeface="微軟正黑體" panose="020B0604030504040204" pitchFamily="34" charset="-120"/>
            <a:ea typeface="微軟正黑體" panose="020B0604030504040204" pitchFamily="34" charset="-120"/>
          </a:endParaRPr>
        </a:p>
      </dgm:t>
    </dgm:pt>
    <dgm:pt modelId="{ACD4D479-CA9A-4DBB-856D-D54F845AD271}" type="parTrans" cxnId="{D7B98676-9B39-47AD-A2C6-3F412A32906B}">
      <dgm:prSet/>
      <dgm:spPr/>
      <dgm:t>
        <a:bodyPr/>
        <a:lstStyle/>
        <a:p>
          <a:endParaRPr lang="zh-TW" altLang="en-US"/>
        </a:p>
      </dgm:t>
    </dgm:pt>
    <dgm:pt modelId="{018BFCDA-67D1-4156-BDA0-B21ADC1C0E8E}" type="sibTrans" cxnId="{D7B98676-9B39-47AD-A2C6-3F412A32906B}">
      <dgm:prSet/>
      <dgm:spPr/>
      <dgm:t>
        <a:bodyPr/>
        <a:lstStyle/>
        <a:p>
          <a:endParaRPr lang="zh-TW" altLang="en-US"/>
        </a:p>
      </dgm:t>
    </dgm:pt>
    <dgm:pt modelId="{7ED3255C-ECC3-4D0D-A213-98878A57E978}">
      <dgm:prSet custT="1"/>
      <dgm:spPr/>
      <dgm:t>
        <a:bodyPr/>
        <a:lstStyle/>
        <a:p>
          <a:r>
            <a:rPr lang="zh-TW" altLang="en-US" sz="2000" b="1" dirty="0" smtClean="0">
              <a:latin typeface="微軟正黑體" panose="020B0604030504040204" pitchFamily="34" charset="-120"/>
              <a:ea typeface="微軟正黑體" panose="020B0604030504040204" pitchFamily="34" charset="-120"/>
            </a:rPr>
            <a:t>結合逮捕法之上銬搜身</a:t>
          </a:r>
          <a:endParaRPr lang="zh-TW" altLang="en-US" sz="2000" b="1" dirty="0">
            <a:latin typeface="微軟正黑體" panose="020B0604030504040204" pitchFamily="34" charset="-120"/>
            <a:ea typeface="微軟正黑體" panose="020B0604030504040204" pitchFamily="34" charset="-120"/>
          </a:endParaRPr>
        </a:p>
      </dgm:t>
    </dgm:pt>
    <dgm:pt modelId="{0FF16C06-DBCB-45E5-8693-BB3479C32986}" type="parTrans" cxnId="{77EB7F8B-AFAA-4D46-8CD5-0E60D9FB1E21}">
      <dgm:prSet/>
      <dgm:spPr/>
      <dgm:t>
        <a:bodyPr/>
        <a:lstStyle/>
        <a:p>
          <a:endParaRPr lang="zh-TW" altLang="en-US"/>
        </a:p>
      </dgm:t>
    </dgm:pt>
    <dgm:pt modelId="{882A1FBE-9B43-4097-8F8F-E63A10DA0F40}" type="sibTrans" cxnId="{77EB7F8B-AFAA-4D46-8CD5-0E60D9FB1E21}">
      <dgm:prSet/>
      <dgm:spPr/>
      <dgm:t>
        <a:bodyPr/>
        <a:lstStyle/>
        <a:p>
          <a:endParaRPr lang="zh-TW" altLang="en-US"/>
        </a:p>
      </dgm:t>
    </dgm:pt>
    <dgm:pt modelId="{ED8BACB4-B1A6-422C-99E2-787EBEB9247F}" type="pres">
      <dgm:prSet presAssocID="{22C6D34D-F8C9-4550-856B-1905FAE7F85B}" presName="linearFlow" presStyleCnt="0">
        <dgm:presLayoutVars>
          <dgm:dir/>
          <dgm:animLvl val="lvl"/>
          <dgm:resizeHandles val="exact"/>
        </dgm:presLayoutVars>
      </dgm:prSet>
      <dgm:spPr/>
      <dgm:t>
        <a:bodyPr/>
        <a:lstStyle/>
        <a:p>
          <a:endParaRPr lang="zh-TW" altLang="en-US"/>
        </a:p>
      </dgm:t>
    </dgm:pt>
    <dgm:pt modelId="{3C39CACD-8784-41A8-A581-80A1F667E236}" type="pres">
      <dgm:prSet presAssocID="{B1032D78-FB4E-4E86-B2F3-76175E56DCEC}" presName="composite" presStyleCnt="0"/>
      <dgm:spPr/>
    </dgm:pt>
    <dgm:pt modelId="{CC2081A1-AAE7-45E2-877F-0D6EC6F5A3EB}" type="pres">
      <dgm:prSet presAssocID="{B1032D78-FB4E-4E86-B2F3-76175E56DCEC}" presName="parentText" presStyleLbl="alignNode1" presStyleIdx="0" presStyleCnt="4" custScaleX="136141" custScaleY="101044" custLinFactNeighborX="2913" custLinFactNeighborY="-10464">
        <dgm:presLayoutVars>
          <dgm:chMax val="1"/>
          <dgm:bulletEnabled val="1"/>
        </dgm:presLayoutVars>
      </dgm:prSet>
      <dgm:spPr/>
      <dgm:t>
        <a:bodyPr/>
        <a:lstStyle/>
        <a:p>
          <a:endParaRPr lang="zh-TW" altLang="en-US"/>
        </a:p>
      </dgm:t>
    </dgm:pt>
    <dgm:pt modelId="{4B80B185-0A1D-4544-92E0-2B266C60FEE7}" type="pres">
      <dgm:prSet presAssocID="{B1032D78-FB4E-4E86-B2F3-76175E56DCEC}" presName="descendantText" presStyleLbl="alignAcc1" presStyleIdx="0" presStyleCnt="4" custScaleX="83235" custScaleY="150554" custLinFactNeighborX="-253" custLinFactNeighborY="1701">
        <dgm:presLayoutVars>
          <dgm:bulletEnabled val="1"/>
        </dgm:presLayoutVars>
      </dgm:prSet>
      <dgm:spPr/>
      <dgm:t>
        <a:bodyPr/>
        <a:lstStyle/>
        <a:p>
          <a:endParaRPr lang="zh-TW" altLang="en-US"/>
        </a:p>
      </dgm:t>
    </dgm:pt>
    <dgm:pt modelId="{57484169-2B33-4BBE-8178-0D33F2895F17}" type="pres">
      <dgm:prSet presAssocID="{961D1536-5215-4DE4-A491-019B60B0EE42}" presName="sp" presStyleCnt="0"/>
      <dgm:spPr/>
    </dgm:pt>
    <dgm:pt modelId="{A3024E55-46BB-408A-807E-47E241D933EB}" type="pres">
      <dgm:prSet presAssocID="{84772670-6FBE-449D-938E-73C3E4152C9E}" presName="composite" presStyleCnt="0"/>
      <dgm:spPr/>
    </dgm:pt>
    <dgm:pt modelId="{4B27FDA3-EFFF-46E0-BEA3-B82959BE9AE8}" type="pres">
      <dgm:prSet presAssocID="{84772670-6FBE-449D-938E-73C3E4152C9E}" presName="parentText" presStyleLbl="alignNode1" presStyleIdx="1" presStyleCnt="4" custScaleX="135358" custLinFactNeighborX="386" custLinFactNeighborY="-9583">
        <dgm:presLayoutVars>
          <dgm:chMax val="1"/>
          <dgm:bulletEnabled val="1"/>
        </dgm:presLayoutVars>
      </dgm:prSet>
      <dgm:spPr/>
      <dgm:t>
        <a:bodyPr/>
        <a:lstStyle/>
        <a:p>
          <a:endParaRPr lang="zh-TW" altLang="en-US"/>
        </a:p>
      </dgm:t>
    </dgm:pt>
    <dgm:pt modelId="{CAE196F5-6BF6-41E8-8FAD-F290A9C6BAF2}" type="pres">
      <dgm:prSet presAssocID="{84772670-6FBE-449D-938E-73C3E4152C9E}" presName="descendantText" presStyleLbl="alignAcc1" presStyleIdx="1" presStyleCnt="4" custScaleX="73717" custScaleY="149643" custLinFactNeighborX="949" custLinFactNeighborY="10078">
        <dgm:presLayoutVars>
          <dgm:bulletEnabled val="1"/>
        </dgm:presLayoutVars>
      </dgm:prSet>
      <dgm:spPr/>
      <dgm:t>
        <a:bodyPr/>
        <a:lstStyle/>
        <a:p>
          <a:endParaRPr lang="zh-TW" altLang="en-US"/>
        </a:p>
      </dgm:t>
    </dgm:pt>
    <dgm:pt modelId="{881DDD12-3BBD-460C-914E-FC6977BACCAB}" type="pres">
      <dgm:prSet presAssocID="{E0FB3F3B-234A-4A90-B46C-45AD488C1EE2}" presName="sp" presStyleCnt="0"/>
      <dgm:spPr/>
    </dgm:pt>
    <dgm:pt modelId="{2AC521AE-A095-44FC-9DF1-C29570BFA477}" type="pres">
      <dgm:prSet presAssocID="{141848F4-C677-4976-B0F5-20306CE65C77}" presName="composite" presStyleCnt="0"/>
      <dgm:spPr/>
    </dgm:pt>
    <dgm:pt modelId="{8D6AF349-8E66-4F0A-B8D4-4656A6005ECE}" type="pres">
      <dgm:prSet presAssocID="{141848F4-C677-4976-B0F5-20306CE65C77}" presName="parentText" presStyleLbl="alignNode1" presStyleIdx="2" presStyleCnt="4" custScaleX="133281" custLinFactNeighborX="386" custLinFactNeighborY="6310">
        <dgm:presLayoutVars>
          <dgm:chMax val="1"/>
          <dgm:bulletEnabled val="1"/>
        </dgm:presLayoutVars>
      </dgm:prSet>
      <dgm:spPr/>
      <dgm:t>
        <a:bodyPr/>
        <a:lstStyle/>
        <a:p>
          <a:endParaRPr lang="zh-TW" altLang="en-US"/>
        </a:p>
      </dgm:t>
    </dgm:pt>
    <dgm:pt modelId="{EE1CEAA0-B9FA-428E-9EC5-E8384A902B65}" type="pres">
      <dgm:prSet presAssocID="{141848F4-C677-4976-B0F5-20306CE65C77}" presName="descendantText" presStyleLbl="alignAcc1" presStyleIdx="2" presStyleCnt="4" custScaleX="79415" custLinFactNeighborX="-4585" custLinFactNeighborY="19713">
        <dgm:presLayoutVars>
          <dgm:bulletEnabled val="1"/>
        </dgm:presLayoutVars>
      </dgm:prSet>
      <dgm:spPr/>
      <dgm:t>
        <a:bodyPr/>
        <a:lstStyle/>
        <a:p>
          <a:endParaRPr lang="zh-TW" altLang="en-US"/>
        </a:p>
      </dgm:t>
    </dgm:pt>
    <dgm:pt modelId="{BC2B2B75-6563-42E4-8639-C994914050D8}" type="pres">
      <dgm:prSet presAssocID="{D39855D3-F59E-4FAA-B6BD-57A13BB52125}" presName="sp" presStyleCnt="0"/>
      <dgm:spPr/>
    </dgm:pt>
    <dgm:pt modelId="{AB0C5780-B40F-41FC-ACD9-8853215C11DA}" type="pres">
      <dgm:prSet presAssocID="{975EBFEA-FF82-4FCF-9B51-82306DC9E899}" presName="composite" presStyleCnt="0"/>
      <dgm:spPr/>
    </dgm:pt>
    <dgm:pt modelId="{80D6753D-F38E-4662-AF7A-2A2800989051}" type="pres">
      <dgm:prSet presAssocID="{975EBFEA-FF82-4FCF-9B51-82306DC9E899}" presName="parentText" presStyleLbl="alignNode1" presStyleIdx="3" presStyleCnt="4" custScaleX="137893">
        <dgm:presLayoutVars>
          <dgm:chMax val="1"/>
          <dgm:bulletEnabled val="1"/>
        </dgm:presLayoutVars>
      </dgm:prSet>
      <dgm:spPr/>
      <dgm:t>
        <a:bodyPr/>
        <a:lstStyle/>
        <a:p>
          <a:endParaRPr lang="zh-TW" altLang="en-US"/>
        </a:p>
      </dgm:t>
    </dgm:pt>
    <dgm:pt modelId="{904D07B9-CAA1-405E-8D82-42EEDED28B14}" type="pres">
      <dgm:prSet presAssocID="{975EBFEA-FF82-4FCF-9B51-82306DC9E899}" presName="descendantText" presStyleLbl="alignAcc1" presStyleIdx="3" presStyleCnt="4" custScaleX="68877" custScaleY="125357" custLinFactNeighborX="-9345" custLinFactNeighborY="14147">
        <dgm:presLayoutVars>
          <dgm:bulletEnabled val="1"/>
        </dgm:presLayoutVars>
      </dgm:prSet>
      <dgm:spPr/>
      <dgm:t>
        <a:bodyPr/>
        <a:lstStyle/>
        <a:p>
          <a:endParaRPr lang="zh-TW" altLang="en-US"/>
        </a:p>
      </dgm:t>
    </dgm:pt>
  </dgm:ptLst>
  <dgm:cxnLst>
    <dgm:cxn modelId="{77EB7F8B-AFAA-4D46-8CD5-0E60D9FB1E21}" srcId="{975EBFEA-FF82-4FCF-9B51-82306DC9E899}" destId="{7ED3255C-ECC3-4D0D-A213-98878A57E978}" srcOrd="0" destOrd="0" parTransId="{0FF16C06-DBCB-45E5-8693-BB3479C32986}" sibTransId="{882A1FBE-9B43-4097-8F8F-E63A10DA0F40}"/>
    <dgm:cxn modelId="{AD1B3B97-7B7C-4896-9C06-E6261673DCB9}" type="presOf" srcId="{975EBFEA-FF82-4FCF-9B51-82306DC9E899}" destId="{80D6753D-F38E-4662-AF7A-2A2800989051}" srcOrd="0" destOrd="0" presId="urn:microsoft.com/office/officeart/2005/8/layout/chevron2"/>
    <dgm:cxn modelId="{AF5446DC-60C8-47A4-8481-39F2C5DC1A70}" srcId="{84772670-6FBE-449D-938E-73C3E4152C9E}" destId="{E9B7986D-7502-4A43-9084-571AB658D761}" srcOrd="2" destOrd="0" parTransId="{7A422A2C-EFB6-4A32-A6DF-EB6AC13793CF}" sibTransId="{C57639B5-3671-4683-831E-00DA78623848}"/>
    <dgm:cxn modelId="{FD4C7E00-2180-4F6F-B6BB-9BDBFAB32C57}" srcId="{22C6D34D-F8C9-4550-856B-1905FAE7F85B}" destId="{975EBFEA-FF82-4FCF-9B51-82306DC9E899}" srcOrd="3" destOrd="0" parTransId="{94A796C4-E67C-49BF-AFE8-1ABE96717A85}" sibTransId="{B994255F-9A0D-4D4A-9910-F0B9A854F463}"/>
    <dgm:cxn modelId="{DF060917-4704-406E-9D32-DE3C5C51194A}" type="presOf" srcId="{141848F4-C677-4976-B0F5-20306CE65C77}" destId="{8D6AF349-8E66-4F0A-B8D4-4656A6005ECE}" srcOrd="0" destOrd="0" presId="urn:microsoft.com/office/officeart/2005/8/layout/chevron2"/>
    <dgm:cxn modelId="{EB4E43CF-1B8C-438E-8711-B8DCE7212E96}" srcId="{141848F4-C677-4976-B0F5-20306CE65C77}" destId="{4F5C085B-22DC-4D71-A90E-D90008BAD9CF}" srcOrd="0" destOrd="0" parTransId="{094A4371-6BFF-44F9-BE49-3032856DB97F}" sibTransId="{A472CF3C-0089-481A-B6A2-7024EDFD5525}"/>
    <dgm:cxn modelId="{F6550896-7389-40C9-AAB2-621CFC6604DA}" type="presOf" srcId="{304FF241-968C-4E84-861B-6474EE2AF7BD}" destId="{4B80B185-0A1D-4544-92E0-2B266C60FEE7}" srcOrd="0" destOrd="0" presId="urn:microsoft.com/office/officeart/2005/8/layout/chevron2"/>
    <dgm:cxn modelId="{809A689B-F6F8-484E-824F-AFB01ECD7FE9}" type="presOf" srcId="{7ED3255C-ECC3-4D0D-A213-98878A57E978}" destId="{904D07B9-CAA1-405E-8D82-42EEDED28B14}" srcOrd="0" destOrd="0" presId="urn:microsoft.com/office/officeart/2005/8/layout/chevron2"/>
    <dgm:cxn modelId="{9E154655-271E-4BCB-8243-647FFE1BB1C7}" type="presOf" srcId="{84772670-6FBE-449D-938E-73C3E4152C9E}" destId="{4B27FDA3-EFFF-46E0-BEA3-B82959BE9AE8}" srcOrd="0" destOrd="0" presId="urn:microsoft.com/office/officeart/2005/8/layout/chevron2"/>
    <dgm:cxn modelId="{3C22AFC5-4758-4A7F-A4A4-FC4045B40674}" srcId="{B1032D78-FB4E-4E86-B2F3-76175E56DCEC}" destId="{304FF241-968C-4E84-861B-6474EE2AF7BD}" srcOrd="0" destOrd="0" parTransId="{9DFC3325-B3FD-4655-8C9C-3065789A193F}" sibTransId="{8494772C-76B5-453A-9A44-D5BFB4DA7DB9}"/>
    <dgm:cxn modelId="{D7A141EE-EE5A-4B1A-A8BA-3066777526A1}" srcId="{22C6D34D-F8C9-4550-856B-1905FAE7F85B}" destId="{B1032D78-FB4E-4E86-B2F3-76175E56DCEC}" srcOrd="0" destOrd="0" parTransId="{835C80C0-A5FA-42C0-BA46-7851F51DA73F}" sibTransId="{961D1536-5215-4DE4-A491-019B60B0EE42}"/>
    <dgm:cxn modelId="{ED8780AB-26F1-4CC4-AFD5-73B992F0F2B3}" type="presOf" srcId="{CB2F0E8D-243C-43B1-A68B-3133BDA87FA9}" destId="{CAE196F5-6BF6-41E8-8FAD-F290A9C6BAF2}" srcOrd="0" destOrd="1" presId="urn:microsoft.com/office/officeart/2005/8/layout/chevron2"/>
    <dgm:cxn modelId="{8F4C5B0C-F16E-4A61-B31A-9D473A7AC1B2}" srcId="{22C6D34D-F8C9-4550-856B-1905FAE7F85B}" destId="{84772670-6FBE-449D-938E-73C3E4152C9E}" srcOrd="1" destOrd="0" parTransId="{B22B5312-A3BD-4848-9900-56CA8FDE0D66}" sibTransId="{E0FB3F3B-234A-4A90-B46C-45AD488C1EE2}"/>
    <dgm:cxn modelId="{EBEAB95A-DC87-4FB4-823A-7F74278B9334}" type="presOf" srcId="{64B46273-BC33-43C4-BC17-3421D14823D5}" destId="{4B80B185-0A1D-4544-92E0-2B266C60FEE7}" srcOrd="0" destOrd="1" presId="urn:microsoft.com/office/officeart/2005/8/layout/chevron2"/>
    <dgm:cxn modelId="{4674F5B5-8065-4F2C-A869-B062B7BA2EB4}" type="presOf" srcId="{22C6D34D-F8C9-4550-856B-1905FAE7F85B}" destId="{ED8BACB4-B1A6-422C-99E2-787EBEB9247F}" srcOrd="0" destOrd="0" presId="urn:microsoft.com/office/officeart/2005/8/layout/chevron2"/>
    <dgm:cxn modelId="{189C79DE-F7B7-4A52-BEE7-05762603C95F}" srcId="{B1032D78-FB4E-4E86-B2F3-76175E56DCEC}" destId="{64B46273-BC33-43C4-BC17-3421D14823D5}" srcOrd="1" destOrd="0" parTransId="{74D66D10-C7FF-4B64-A71D-343FF2712702}" sibTransId="{B3CAE6C3-70E1-4575-BE4E-721EF36BC1E0}"/>
    <dgm:cxn modelId="{5203031E-492B-4376-B1ED-CC2F6B98DAC5}" type="presOf" srcId="{9354BB02-BE27-4114-B706-E6587A9126A7}" destId="{4B80B185-0A1D-4544-92E0-2B266C60FEE7}" srcOrd="0" destOrd="2" presId="urn:microsoft.com/office/officeart/2005/8/layout/chevron2"/>
    <dgm:cxn modelId="{B34A19B4-4950-4924-8A0A-19704F828AFA}" type="presOf" srcId="{E9B7986D-7502-4A43-9084-571AB658D761}" destId="{CAE196F5-6BF6-41E8-8FAD-F290A9C6BAF2}" srcOrd="0" destOrd="2" presId="urn:microsoft.com/office/officeart/2005/8/layout/chevron2"/>
    <dgm:cxn modelId="{7A9160B9-C47C-4B1A-AE5E-78A8B1EB7058}" srcId="{22C6D34D-F8C9-4550-856B-1905FAE7F85B}" destId="{141848F4-C677-4976-B0F5-20306CE65C77}" srcOrd="2" destOrd="0" parTransId="{F8E0DB2B-4F54-4E6F-8F9E-4788A521E87D}" sibTransId="{D39855D3-F59E-4FAA-B6BD-57A13BB52125}"/>
    <dgm:cxn modelId="{4421D0FE-8F88-4FF0-9E30-D4A6666B516F}" srcId="{B1032D78-FB4E-4E86-B2F3-76175E56DCEC}" destId="{9354BB02-BE27-4114-B706-E6587A9126A7}" srcOrd="2" destOrd="0" parTransId="{9826C09A-7DAA-4077-84AC-3F68DE262FE6}" sibTransId="{A337D03E-8D69-4E04-82BA-355C0972ABB1}"/>
    <dgm:cxn modelId="{D7B98676-9B39-47AD-A2C6-3F412A32906B}" srcId="{84772670-6FBE-449D-938E-73C3E4152C9E}" destId="{CB2F0E8D-243C-43B1-A68B-3133BDA87FA9}" srcOrd="1" destOrd="0" parTransId="{ACD4D479-CA9A-4DBB-856D-D54F845AD271}" sibTransId="{018BFCDA-67D1-4156-BDA0-B21ADC1C0E8E}"/>
    <dgm:cxn modelId="{11614E15-1215-4710-8DA3-BA21EC1B3AC3}" type="presOf" srcId="{B1032D78-FB4E-4E86-B2F3-76175E56DCEC}" destId="{CC2081A1-AAE7-45E2-877F-0D6EC6F5A3EB}" srcOrd="0" destOrd="0" presId="urn:microsoft.com/office/officeart/2005/8/layout/chevron2"/>
    <dgm:cxn modelId="{C6F7DA4E-1CF8-4A45-ACA8-11F3C77F9764}" type="presOf" srcId="{4F5C085B-22DC-4D71-A90E-D90008BAD9CF}" destId="{EE1CEAA0-B9FA-428E-9EC5-E8384A902B65}" srcOrd="0" destOrd="0" presId="urn:microsoft.com/office/officeart/2005/8/layout/chevron2"/>
    <dgm:cxn modelId="{3158E8C4-2CBA-4677-9081-27C749C45E6B}" srcId="{84772670-6FBE-449D-938E-73C3E4152C9E}" destId="{77B93AB0-44E1-478B-B2E7-E61ABCEEEA9D}" srcOrd="0" destOrd="0" parTransId="{F3C0C1CA-6428-466E-BD86-9EB353BAE535}" sibTransId="{DE613059-581B-414D-97C9-3099C41C9FC0}"/>
    <dgm:cxn modelId="{54058D72-42D7-4823-82E6-36D1C852B690}" type="presOf" srcId="{77B93AB0-44E1-478B-B2E7-E61ABCEEEA9D}" destId="{CAE196F5-6BF6-41E8-8FAD-F290A9C6BAF2}" srcOrd="0" destOrd="0" presId="urn:microsoft.com/office/officeart/2005/8/layout/chevron2"/>
    <dgm:cxn modelId="{2B87765E-D841-4BA5-8047-A3B2BF556621}" type="presParOf" srcId="{ED8BACB4-B1A6-422C-99E2-787EBEB9247F}" destId="{3C39CACD-8784-41A8-A581-80A1F667E236}" srcOrd="0" destOrd="0" presId="urn:microsoft.com/office/officeart/2005/8/layout/chevron2"/>
    <dgm:cxn modelId="{0DCC1B59-8A63-4A12-A10C-82DBE84F636B}" type="presParOf" srcId="{3C39CACD-8784-41A8-A581-80A1F667E236}" destId="{CC2081A1-AAE7-45E2-877F-0D6EC6F5A3EB}" srcOrd="0" destOrd="0" presId="urn:microsoft.com/office/officeart/2005/8/layout/chevron2"/>
    <dgm:cxn modelId="{11F3D396-0A86-461B-B02E-A065E1A4EAC6}" type="presParOf" srcId="{3C39CACD-8784-41A8-A581-80A1F667E236}" destId="{4B80B185-0A1D-4544-92E0-2B266C60FEE7}" srcOrd="1" destOrd="0" presId="urn:microsoft.com/office/officeart/2005/8/layout/chevron2"/>
    <dgm:cxn modelId="{5A6F8F39-B0D4-442F-B5B1-838028F3852B}" type="presParOf" srcId="{ED8BACB4-B1A6-422C-99E2-787EBEB9247F}" destId="{57484169-2B33-4BBE-8178-0D33F2895F17}" srcOrd="1" destOrd="0" presId="urn:microsoft.com/office/officeart/2005/8/layout/chevron2"/>
    <dgm:cxn modelId="{E274B52D-6400-44DF-9460-2D623DF7843F}" type="presParOf" srcId="{ED8BACB4-B1A6-422C-99E2-787EBEB9247F}" destId="{A3024E55-46BB-408A-807E-47E241D933EB}" srcOrd="2" destOrd="0" presId="urn:microsoft.com/office/officeart/2005/8/layout/chevron2"/>
    <dgm:cxn modelId="{A4820847-F68F-4E37-BA22-9B6B65F761DF}" type="presParOf" srcId="{A3024E55-46BB-408A-807E-47E241D933EB}" destId="{4B27FDA3-EFFF-46E0-BEA3-B82959BE9AE8}" srcOrd="0" destOrd="0" presId="urn:microsoft.com/office/officeart/2005/8/layout/chevron2"/>
    <dgm:cxn modelId="{EAF607A9-3747-4F72-9FCB-926595740B4F}" type="presParOf" srcId="{A3024E55-46BB-408A-807E-47E241D933EB}" destId="{CAE196F5-6BF6-41E8-8FAD-F290A9C6BAF2}" srcOrd="1" destOrd="0" presId="urn:microsoft.com/office/officeart/2005/8/layout/chevron2"/>
    <dgm:cxn modelId="{56EDB65B-8B0B-4BA9-92AF-E53C037F081A}" type="presParOf" srcId="{ED8BACB4-B1A6-422C-99E2-787EBEB9247F}" destId="{881DDD12-3BBD-460C-914E-FC6977BACCAB}" srcOrd="3" destOrd="0" presId="urn:microsoft.com/office/officeart/2005/8/layout/chevron2"/>
    <dgm:cxn modelId="{1353C7E1-DC51-42E2-A753-437CD95B5EE3}" type="presParOf" srcId="{ED8BACB4-B1A6-422C-99E2-787EBEB9247F}" destId="{2AC521AE-A095-44FC-9DF1-C29570BFA477}" srcOrd="4" destOrd="0" presId="urn:microsoft.com/office/officeart/2005/8/layout/chevron2"/>
    <dgm:cxn modelId="{3B50C1E6-BB86-490A-828F-D670B2F21159}" type="presParOf" srcId="{2AC521AE-A095-44FC-9DF1-C29570BFA477}" destId="{8D6AF349-8E66-4F0A-B8D4-4656A6005ECE}" srcOrd="0" destOrd="0" presId="urn:microsoft.com/office/officeart/2005/8/layout/chevron2"/>
    <dgm:cxn modelId="{E9D1681C-E889-474C-A6E8-988F8BFAE3C5}" type="presParOf" srcId="{2AC521AE-A095-44FC-9DF1-C29570BFA477}" destId="{EE1CEAA0-B9FA-428E-9EC5-E8384A902B65}" srcOrd="1" destOrd="0" presId="urn:microsoft.com/office/officeart/2005/8/layout/chevron2"/>
    <dgm:cxn modelId="{BA055BB6-A540-49D0-A53B-794C51AB7035}" type="presParOf" srcId="{ED8BACB4-B1A6-422C-99E2-787EBEB9247F}" destId="{BC2B2B75-6563-42E4-8639-C994914050D8}" srcOrd="5" destOrd="0" presId="urn:microsoft.com/office/officeart/2005/8/layout/chevron2"/>
    <dgm:cxn modelId="{296EBD2D-C88E-46B5-B677-42BAD21BC9CD}" type="presParOf" srcId="{ED8BACB4-B1A6-422C-99E2-787EBEB9247F}" destId="{AB0C5780-B40F-41FC-ACD9-8853215C11DA}" srcOrd="6" destOrd="0" presId="urn:microsoft.com/office/officeart/2005/8/layout/chevron2"/>
    <dgm:cxn modelId="{B32CF71B-6A35-486E-B45D-60A70D8C3D42}" type="presParOf" srcId="{AB0C5780-B40F-41FC-ACD9-8853215C11DA}" destId="{80D6753D-F38E-4662-AF7A-2A2800989051}" srcOrd="0" destOrd="0" presId="urn:microsoft.com/office/officeart/2005/8/layout/chevron2"/>
    <dgm:cxn modelId="{E6C0C145-AED8-4A69-8CBC-2DEB5BA33BC4}" type="presParOf" srcId="{AB0C5780-B40F-41FC-ACD9-8853215C11DA}" destId="{904D07B9-CAA1-405E-8D82-42EEDED28B14}"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427B605-946C-4DA8-AEFC-EF3D9494F8A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TW" altLang="en-US"/>
        </a:p>
      </dgm:t>
    </dgm:pt>
    <dgm:pt modelId="{FFE57D60-B27D-400F-8E0D-A0BDD725C974}">
      <dgm:prSet>
        <dgm:style>
          <a:lnRef idx="1">
            <a:schemeClr val="accent6"/>
          </a:lnRef>
          <a:fillRef idx="2">
            <a:schemeClr val="accent6"/>
          </a:fillRef>
          <a:effectRef idx="1">
            <a:schemeClr val="accent6"/>
          </a:effectRef>
          <a:fontRef idx="minor">
            <a:schemeClr val="dk1"/>
          </a:fontRef>
        </dgm:style>
      </dgm:prSet>
      <dgm:spPr/>
      <dgm:t>
        <a:bodyPr/>
        <a:lstStyle/>
        <a:p>
          <a:pPr algn="ctr" rtl="0"/>
          <a:r>
            <a:rPr lang="zh-TW" b="1" dirty="0" smtClean="0">
              <a:latin typeface="微軟正黑體" panose="020B0604030504040204" pitchFamily="34" charset="-120"/>
              <a:ea typeface="微軟正黑體" panose="020B0604030504040204" pitchFamily="34" charset="-120"/>
            </a:rPr>
            <a:t>接手法</a:t>
          </a:r>
          <a:endParaRPr lang="zh-TW" b="1" dirty="0">
            <a:latin typeface="微軟正黑體" panose="020B0604030504040204" pitchFamily="34" charset="-120"/>
            <a:ea typeface="微軟正黑體" panose="020B0604030504040204" pitchFamily="34" charset="-120"/>
          </a:endParaRPr>
        </a:p>
      </dgm:t>
    </dgm:pt>
    <dgm:pt modelId="{EB285272-6339-4486-8E81-D7B0A1F37831}" type="parTrans" cxnId="{BF88945F-C7B2-4189-8384-2F1FC126A8DB}">
      <dgm:prSet/>
      <dgm:spPr/>
      <dgm:t>
        <a:bodyPr/>
        <a:lstStyle/>
        <a:p>
          <a:endParaRPr lang="zh-TW" altLang="en-US"/>
        </a:p>
      </dgm:t>
    </dgm:pt>
    <dgm:pt modelId="{EF398C51-DE3D-4B91-B4C4-A1F41978B156}" type="sibTrans" cxnId="{BF88945F-C7B2-4189-8384-2F1FC126A8DB}">
      <dgm:prSet/>
      <dgm:spPr/>
      <dgm:t>
        <a:bodyPr/>
        <a:lstStyle/>
        <a:p>
          <a:endParaRPr lang="zh-TW" altLang="en-US"/>
        </a:p>
      </dgm:t>
    </dgm:pt>
    <dgm:pt modelId="{3B76A158-211B-4171-8FBC-77C71C80CC1E}" type="pres">
      <dgm:prSet presAssocID="{8427B605-946C-4DA8-AEFC-EF3D9494F8A7}" presName="linear" presStyleCnt="0">
        <dgm:presLayoutVars>
          <dgm:animLvl val="lvl"/>
          <dgm:resizeHandles val="exact"/>
        </dgm:presLayoutVars>
      </dgm:prSet>
      <dgm:spPr/>
      <dgm:t>
        <a:bodyPr/>
        <a:lstStyle/>
        <a:p>
          <a:endParaRPr lang="zh-TW" altLang="en-US"/>
        </a:p>
      </dgm:t>
    </dgm:pt>
    <dgm:pt modelId="{29899785-AD9A-4E03-9D2A-CBC2859D9CFE}" type="pres">
      <dgm:prSet presAssocID="{FFE57D60-B27D-400F-8E0D-A0BDD725C974}" presName="parentText" presStyleLbl="node1" presStyleIdx="0" presStyleCnt="1" custScaleX="80499">
        <dgm:presLayoutVars>
          <dgm:chMax val="0"/>
          <dgm:bulletEnabled val="1"/>
        </dgm:presLayoutVars>
      </dgm:prSet>
      <dgm:spPr/>
      <dgm:t>
        <a:bodyPr/>
        <a:lstStyle/>
        <a:p>
          <a:endParaRPr lang="zh-TW" altLang="en-US"/>
        </a:p>
      </dgm:t>
    </dgm:pt>
  </dgm:ptLst>
  <dgm:cxnLst>
    <dgm:cxn modelId="{BF88945F-C7B2-4189-8384-2F1FC126A8DB}" srcId="{8427B605-946C-4DA8-AEFC-EF3D9494F8A7}" destId="{FFE57D60-B27D-400F-8E0D-A0BDD725C974}" srcOrd="0" destOrd="0" parTransId="{EB285272-6339-4486-8E81-D7B0A1F37831}" sibTransId="{EF398C51-DE3D-4B91-B4C4-A1F41978B156}"/>
    <dgm:cxn modelId="{A2EFBCC0-2EA6-4A06-BD8B-BB542F46560F}" type="presOf" srcId="{8427B605-946C-4DA8-AEFC-EF3D9494F8A7}" destId="{3B76A158-211B-4171-8FBC-77C71C80CC1E}" srcOrd="0" destOrd="0" presId="urn:microsoft.com/office/officeart/2005/8/layout/vList2"/>
    <dgm:cxn modelId="{CFCD3AE3-2D83-4EA4-860B-F69CCA0250A9}" type="presOf" srcId="{FFE57D60-B27D-400F-8E0D-A0BDD725C974}" destId="{29899785-AD9A-4E03-9D2A-CBC2859D9CFE}" srcOrd="0" destOrd="0" presId="urn:microsoft.com/office/officeart/2005/8/layout/vList2"/>
    <dgm:cxn modelId="{CE4C11AB-E044-47EC-B6C8-63A50247F730}" type="presParOf" srcId="{3B76A158-211B-4171-8FBC-77C71C80CC1E}" destId="{29899785-AD9A-4E03-9D2A-CBC2859D9CFE}"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419A237-3D33-4C22-B0D4-96006BAE3005}"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zh-TW" altLang="en-US"/>
        </a:p>
      </dgm:t>
    </dgm:pt>
    <dgm:pt modelId="{8803507E-AB23-4E0B-99D3-5E73012595EF}">
      <dgm:prSet phldrT="[文字]" custT="1">
        <dgm:style>
          <a:lnRef idx="2">
            <a:schemeClr val="accent3"/>
          </a:lnRef>
          <a:fillRef idx="1">
            <a:schemeClr val="lt1"/>
          </a:fillRef>
          <a:effectRef idx="0">
            <a:schemeClr val="accent3"/>
          </a:effectRef>
          <a:fontRef idx="minor">
            <a:schemeClr val="dk1"/>
          </a:fontRef>
        </dgm:style>
      </dgm:prSet>
      <dgm:spPr/>
      <dgm:t>
        <a:bodyPr/>
        <a:lstStyle/>
        <a:p>
          <a:r>
            <a:rPr lang="zh-TW" altLang="en-US" sz="2800" b="1" dirty="0" smtClean="0">
              <a:solidFill>
                <a:schemeClr val="tx1"/>
              </a:solidFill>
              <a:latin typeface="微軟正黑體" panose="020B0604030504040204" pitchFamily="34" charset="-120"/>
              <a:ea typeface="微軟正黑體" panose="020B0604030504040204" pitchFamily="34" charset="-120"/>
            </a:rPr>
            <a:t>動作基礎</a:t>
          </a:r>
          <a:endParaRPr lang="zh-TW" altLang="en-US" sz="2800" b="1" dirty="0">
            <a:solidFill>
              <a:schemeClr val="tx1"/>
            </a:solidFill>
            <a:latin typeface="微軟正黑體" panose="020B0604030504040204" pitchFamily="34" charset="-120"/>
            <a:ea typeface="微軟正黑體" panose="020B0604030504040204" pitchFamily="34" charset="-120"/>
          </a:endParaRPr>
        </a:p>
      </dgm:t>
    </dgm:pt>
    <dgm:pt modelId="{CF209842-3E6F-4C5B-9067-FBF6B11533A6}" type="parTrans" cxnId="{AE85D0AC-2DC7-4540-A0C6-C2EE38CBC220}">
      <dgm:prSet/>
      <dgm:spPr/>
      <dgm:t>
        <a:bodyPr/>
        <a:lstStyle/>
        <a:p>
          <a:endParaRPr lang="zh-TW" altLang="en-US"/>
        </a:p>
      </dgm:t>
    </dgm:pt>
    <dgm:pt modelId="{55B44BF3-7547-4EDD-84F3-BC369A977532}" type="sibTrans" cxnId="{AE85D0AC-2DC7-4540-A0C6-C2EE38CBC220}">
      <dgm:prSet/>
      <dgm:spPr/>
      <dgm:t>
        <a:bodyPr/>
        <a:lstStyle/>
        <a:p>
          <a:endParaRPr lang="zh-TW" altLang="en-US"/>
        </a:p>
      </dgm:t>
    </dgm:pt>
    <dgm:pt modelId="{ABF2AF7C-1519-46FB-BA11-6E4970826A5B}">
      <dgm:prSet phldrT="[文字]" custT="1">
        <dgm:style>
          <a:lnRef idx="2">
            <a:schemeClr val="accent2"/>
          </a:lnRef>
          <a:fillRef idx="1">
            <a:schemeClr val="lt1"/>
          </a:fillRef>
          <a:effectRef idx="0">
            <a:schemeClr val="accent2"/>
          </a:effectRef>
          <a:fontRef idx="minor">
            <a:schemeClr val="dk1"/>
          </a:fontRef>
        </dgm:style>
      </dgm:prSet>
      <dgm:spPr/>
      <dgm:t>
        <a:bodyPr/>
        <a:lstStyle/>
        <a:p>
          <a:pPr algn="l"/>
          <a:r>
            <a:rPr lang="zh-TW" altLang="en-US" sz="1600" b="1" dirty="0" smtClean="0">
              <a:solidFill>
                <a:schemeClr val="tx1"/>
              </a:solidFill>
              <a:latin typeface="微軟正黑體" panose="020B0604030504040204" pitchFamily="34" charset="-120"/>
              <a:ea typeface="微軟正黑體" panose="020B0604030504040204" pitchFamily="34" charset="-120"/>
            </a:rPr>
            <a:t>皆採積極</a:t>
          </a:r>
          <a:r>
            <a:rPr lang="zh-TW" altLang="en-US" sz="1600" b="1" dirty="0" smtClean="0">
              <a:solidFill>
                <a:srgbClr val="FF0000"/>
              </a:solidFill>
              <a:latin typeface="微軟正黑體" panose="020B0604030504040204" pitchFamily="34" charset="-120"/>
              <a:ea typeface="微軟正黑體" panose="020B0604030504040204" pitchFamily="34" charset="-120"/>
            </a:rPr>
            <a:t>「閃打同步」</a:t>
          </a:r>
          <a:r>
            <a:rPr lang="zh-TW" altLang="en-US" sz="1600" b="1" dirty="0" smtClean="0">
              <a:solidFill>
                <a:schemeClr val="tx1"/>
              </a:solidFill>
              <a:latin typeface="微軟正黑體" panose="020B0604030504040204" pitchFamily="34" charset="-120"/>
              <a:ea typeface="微軟正黑體" panose="020B0604030504040204" pitchFamily="34" charset="-120"/>
            </a:rPr>
            <a:t>，之手法，不是消極的閃躲其攻擊，而是</a:t>
          </a:r>
          <a:r>
            <a:rPr lang="zh-TW" altLang="en-US" sz="1600" b="1" dirty="0" smtClean="0">
              <a:solidFill>
                <a:srgbClr val="FF0000"/>
              </a:solidFill>
              <a:latin typeface="微軟正黑體" panose="020B0604030504040204" pitchFamily="34" charset="-120"/>
              <a:ea typeface="微軟正黑體" panose="020B0604030504040204" pitchFamily="34" charset="-120"/>
            </a:rPr>
            <a:t>不與對手正面衝突，閃身圓化切入其死角，避其攻擊之同時，也還擊對手</a:t>
          </a:r>
          <a:r>
            <a:rPr lang="zh-TW" altLang="en-US" sz="1600" b="1" dirty="0" smtClean="0">
              <a:solidFill>
                <a:schemeClr val="tx1"/>
              </a:solidFill>
              <a:latin typeface="微軟正黑體" panose="020B0604030504040204" pitchFamily="34" charset="-120"/>
              <a:ea typeface="微軟正黑體" panose="020B0604030504040204" pitchFamily="34" charset="-120"/>
            </a:rPr>
            <a:t>，攻擊其頭臉，使其一時失神，喪失還擊能力，並分散其注意力，俾能順利施展隨後之逮捕技法</a:t>
          </a:r>
          <a:endParaRPr lang="zh-TW" altLang="en-US" sz="1600" b="1" dirty="0">
            <a:solidFill>
              <a:schemeClr val="tx1"/>
            </a:solidFill>
            <a:latin typeface="微軟正黑體" panose="020B0604030504040204" pitchFamily="34" charset="-120"/>
            <a:ea typeface="微軟正黑體" panose="020B0604030504040204" pitchFamily="34" charset="-120"/>
          </a:endParaRPr>
        </a:p>
      </dgm:t>
    </dgm:pt>
    <dgm:pt modelId="{BFC98D91-13A6-4F03-8928-5E364D962F05}" type="parTrans" cxnId="{B59A8360-A99A-4811-8717-7A4DF2211B26}">
      <dgm:prSet/>
      <dgm:spPr/>
      <dgm:t>
        <a:bodyPr/>
        <a:lstStyle/>
        <a:p>
          <a:endParaRPr lang="zh-TW" altLang="en-US"/>
        </a:p>
      </dgm:t>
    </dgm:pt>
    <dgm:pt modelId="{441EAB57-8973-4512-9F17-AF6A692DF19E}" type="sibTrans" cxnId="{B59A8360-A99A-4811-8717-7A4DF2211B26}">
      <dgm:prSet/>
      <dgm:spPr/>
      <dgm:t>
        <a:bodyPr/>
        <a:lstStyle/>
        <a:p>
          <a:endParaRPr lang="zh-TW" altLang="en-US"/>
        </a:p>
      </dgm:t>
    </dgm:pt>
    <dgm:pt modelId="{6E4DFAF4-9FA5-41B8-AE3D-91A7548EE069}">
      <dgm:prSet phldrT="[文字]" custT="1">
        <dgm:style>
          <a:lnRef idx="2">
            <a:schemeClr val="accent1"/>
          </a:lnRef>
          <a:fillRef idx="1">
            <a:schemeClr val="lt1"/>
          </a:fillRef>
          <a:effectRef idx="0">
            <a:schemeClr val="accent1"/>
          </a:effectRef>
          <a:fontRef idx="minor">
            <a:schemeClr val="dk1"/>
          </a:fontRef>
        </dgm:style>
      </dgm:prSet>
      <dgm:spPr/>
      <dgm:t>
        <a:bodyPr/>
        <a:lstStyle/>
        <a:p>
          <a:pPr algn="l"/>
          <a:r>
            <a:rPr lang="zh-TW" altLang="en-US" sz="1600" b="1" dirty="0" smtClean="0">
              <a:solidFill>
                <a:srgbClr val="FF0000"/>
              </a:solidFill>
              <a:latin typeface="微軟正黑體" panose="020B0604030504040204" pitchFamily="34" charset="-120"/>
              <a:ea typeface="微軟正黑體" panose="020B0604030504040204" pitchFamily="34" charset="-120"/>
            </a:rPr>
            <a:t>攻擊為主，防禦次之</a:t>
          </a:r>
          <a:r>
            <a:rPr lang="zh-TW" altLang="en-US" sz="1600" b="1" dirty="0" smtClean="0">
              <a:solidFill>
                <a:schemeClr val="tx1"/>
              </a:solidFill>
              <a:latin typeface="微軟正黑體" panose="020B0604030504040204" pitchFamily="34" charset="-120"/>
              <a:ea typeface="微軟正黑體" panose="020B0604030504040204" pitchFamily="34" charset="-120"/>
            </a:rPr>
            <a:t>，因為閃身之同時，巳避開其攻擊，所以仍有防禦之手，乃是多一層防禦屏障</a:t>
          </a:r>
          <a:endParaRPr lang="zh-TW" altLang="en-US" sz="1600" b="1" dirty="0">
            <a:solidFill>
              <a:schemeClr val="tx1"/>
            </a:solidFill>
            <a:latin typeface="微軟正黑體" panose="020B0604030504040204" pitchFamily="34" charset="-120"/>
            <a:ea typeface="微軟正黑體" panose="020B0604030504040204" pitchFamily="34" charset="-120"/>
          </a:endParaRPr>
        </a:p>
      </dgm:t>
    </dgm:pt>
    <dgm:pt modelId="{40109BB3-7D7B-4976-BCEF-D673A7B05D02}" type="sibTrans" cxnId="{A9ADB28C-82F2-46F4-95C4-17AF4A3A8CC0}">
      <dgm:prSet/>
      <dgm:spPr/>
      <dgm:t>
        <a:bodyPr/>
        <a:lstStyle/>
        <a:p>
          <a:endParaRPr lang="zh-TW" altLang="en-US"/>
        </a:p>
      </dgm:t>
    </dgm:pt>
    <dgm:pt modelId="{EC30EEB1-03D0-4F6C-B896-ADF9FA13032B}" type="parTrans" cxnId="{A9ADB28C-82F2-46F4-95C4-17AF4A3A8CC0}">
      <dgm:prSet/>
      <dgm:spPr/>
      <dgm:t>
        <a:bodyPr/>
        <a:lstStyle/>
        <a:p>
          <a:endParaRPr lang="zh-TW" altLang="en-US"/>
        </a:p>
      </dgm:t>
    </dgm:pt>
    <dgm:pt modelId="{FC02E0A8-AA17-4D66-AF2C-45C4C9ABBAD4}" type="pres">
      <dgm:prSet presAssocID="{C419A237-3D33-4C22-B0D4-96006BAE3005}" presName="rootnode" presStyleCnt="0">
        <dgm:presLayoutVars>
          <dgm:chMax/>
          <dgm:chPref/>
          <dgm:dir/>
          <dgm:animLvl val="lvl"/>
        </dgm:presLayoutVars>
      </dgm:prSet>
      <dgm:spPr/>
      <dgm:t>
        <a:bodyPr/>
        <a:lstStyle/>
        <a:p>
          <a:endParaRPr lang="zh-TW" altLang="en-US"/>
        </a:p>
      </dgm:t>
    </dgm:pt>
    <dgm:pt modelId="{BD8ACAB9-664B-41F6-B45F-804BC50F5EB6}" type="pres">
      <dgm:prSet presAssocID="{8803507E-AB23-4E0B-99D3-5E73012595EF}" presName="composite" presStyleCnt="0"/>
      <dgm:spPr/>
    </dgm:pt>
    <dgm:pt modelId="{2C5359A7-00CD-4190-86CC-1700D35404A0}" type="pres">
      <dgm:prSet presAssocID="{8803507E-AB23-4E0B-99D3-5E73012595EF}" presName="bentUpArrow1" presStyleLbl="alignImgPlace1" presStyleIdx="0" presStyleCnt="2" custLinFactNeighborX="-30106" custLinFactNeighborY="5596"/>
      <dgm:spPr/>
    </dgm:pt>
    <dgm:pt modelId="{7E06961B-F92E-4ACF-94E5-2184E303CACB}" type="pres">
      <dgm:prSet presAssocID="{8803507E-AB23-4E0B-99D3-5E73012595EF}" presName="ParentText" presStyleLbl="node1" presStyleIdx="0" presStyleCnt="3" custScaleX="114135" custScaleY="88799" custLinFactNeighborX="-52625" custLinFactNeighborY="5419">
        <dgm:presLayoutVars>
          <dgm:chMax val="1"/>
          <dgm:chPref val="1"/>
          <dgm:bulletEnabled val="1"/>
        </dgm:presLayoutVars>
      </dgm:prSet>
      <dgm:spPr/>
      <dgm:t>
        <a:bodyPr/>
        <a:lstStyle/>
        <a:p>
          <a:endParaRPr lang="zh-TW" altLang="en-US"/>
        </a:p>
      </dgm:t>
    </dgm:pt>
    <dgm:pt modelId="{EE974A6F-0A69-457A-BF64-06453F18A471}" type="pres">
      <dgm:prSet presAssocID="{8803507E-AB23-4E0B-99D3-5E73012595EF}" presName="ChildText" presStyleLbl="revTx" presStyleIdx="0" presStyleCnt="2">
        <dgm:presLayoutVars>
          <dgm:chMax val="0"/>
          <dgm:chPref val="0"/>
          <dgm:bulletEnabled val="1"/>
        </dgm:presLayoutVars>
      </dgm:prSet>
      <dgm:spPr/>
      <dgm:t>
        <a:bodyPr/>
        <a:lstStyle/>
        <a:p>
          <a:endParaRPr lang="zh-TW" altLang="en-US"/>
        </a:p>
      </dgm:t>
    </dgm:pt>
    <dgm:pt modelId="{1782239E-0390-4D6D-8D97-EF17D281119F}" type="pres">
      <dgm:prSet presAssocID="{55B44BF3-7547-4EDD-84F3-BC369A977532}" presName="sibTrans" presStyleCnt="0"/>
      <dgm:spPr/>
    </dgm:pt>
    <dgm:pt modelId="{F1896686-D75E-422C-B5A0-34A392C27E51}" type="pres">
      <dgm:prSet presAssocID="{ABF2AF7C-1519-46FB-BA11-6E4970826A5B}" presName="composite" presStyleCnt="0"/>
      <dgm:spPr/>
    </dgm:pt>
    <dgm:pt modelId="{6B609A6E-298A-4DC2-8386-7555D238C80F}" type="pres">
      <dgm:prSet presAssocID="{ABF2AF7C-1519-46FB-BA11-6E4970826A5B}" presName="bentUpArrow1" presStyleLbl="alignImgPlace1" presStyleIdx="1" presStyleCnt="2" custLinFactNeighborX="11391" custLinFactNeighborY="6725"/>
      <dgm:spPr/>
    </dgm:pt>
    <dgm:pt modelId="{DB8C68B8-2490-423A-B546-0411FE644DE3}" type="pres">
      <dgm:prSet presAssocID="{ABF2AF7C-1519-46FB-BA11-6E4970826A5B}" presName="ParentText" presStyleLbl="node1" presStyleIdx="1" presStyleCnt="3" custScaleX="225399" custScaleY="185381" custLinFactNeighborX="-21950" custLinFactNeighborY="-38958">
        <dgm:presLayoutVars>
          <dgm:chMax val="1"/>
          <dgm:chPref val="1"/>
          <dgm:bulletEnabled val="1"/>
        </dgm:presLayoutVars>
      </dgm:prSet>
      <dgm:spPr/>
      <dgm:t>
        <a:bodyPr/>
        <a:lstStyle/>
        <a:p>
          <a:endParaRPr lang="zh-TW" altLang="en-US"/>
        </a:p>
      </dgm:t>
    </dgm:pt>
    <dgm:pt modelId="{870E0EFB-D9AB-4586-81B6-C688D670C842}" type="pres">
      <dgm:prSet presAssocID="{ABF2AF7C-1519-46FB-BA11-6E4970826A5B}" presName="ChildText" presStyleLbl="revTx" presStyleIdx="1" presStyleCnt="2">
        <dgm:presLayoutVars>
          <dgm:chMax val="0"/>
          <dgm:chPref val="0"/>
          <dgm:bulletEnabled val="1"/>
        </dgm:presLayoutVars>
      </dgm:prSet>
      <dgm:spPr/>
      <dgm:t>
        <a:bodyPr/>
        <a:lstStyle/>
        <a:p>
          <a:endParaRPr lang="zh-TW" altLang="en-US"/>
        </a:p>
      </dgm:t>
    </dgm:pt>
    <dgm:pt modelId="{4C79EEED-3817-4DE5-847F-D14C4F903626}" type="pres">
      <dgm:prSet presAssocID="{441EAB57-8973-4512-9F17-AF6A692DF19E}" presName="sibTrans" presStyleCnt="0"/>
      <dgm:spPr/>
    </dgm:pt>
    <dgm:pt modelId="{D6363092-4D20-4118-93A4-8CBD85291568}" type="pres">
      <dgm:prSet presAssocID="{6E4DFAF4-9FA5-41B8-AE3D-91A7548EE069}" presName="composite" presStyleCnt="0"/>
      <dgm:spPr/>
    </dgm:pt>
    <dgm:pt modelId="{91449920-54E8-4152-A1BC-492EF4CBC872}" type="pres">
      <dgm:prSet presAssocID="{6E4DFAF4-9FA5-41B8-AE3D-91A7548EE069}" presName="ParentText" presStyleLbl="node1" presStyleIdx="2" presStyleCnt="3" custScaleX="148394" custLinFactNeighborX="69040" custLinFactNeighborY="-1496">
        <dgm:presLayoutVars>
          <dgm:chMax val="1"/>
          <dgm:chPref val="1"/>
          <dgm:bulletEnabled val="1"/>
        </dgm:presLayoutVars>
      </dgm:prSet>
      <dgm:spPr/>
      <dgm:t>
        <a:bodyPr/>
        <a:lstStyle/>
        <a:p>
          <a:endParaRPr lang="zh-TW" altLang="en-US"/>
        </a:p>
      </dgm:t>
    </dgm:pt>
  </dgm:ptLst>
  <dgm:cxnLst>
    <dgm:cxn modelId="{19B1176F-D1B1-4089-9672-6290BEDEDEFC}" type="presOf" srcId="{8803507E-AB23-4E0B-99D3-5E73012595EF}" destId="{7E06961B-F92E-4ACF-94E5-2184E303CACB}" srcOrd="0" destOrd="0" presId="urn:microsoft.com/office/officeart/2005/8/layout/StepDownProcess"/>
    <dgm:cxn modelId="{AE85D0AC-2DC7-4540-A0C6-C2EE38CBC220}" srcId="{C419A237-3D33-4C22-B0D4-96006BAE3005}" destId="{8803507E-AB23-4E0B-99D3-5E73012595EF}" srcOrd="0" destOrd="0" parTransId="{CF209842-3E6F-4C5B-9067-FBF6B11533A6}" sibTransId="{55B44BF3-7547-4EDD-84F3-BC369A977532}"/>
    <dgm:cxn modelId="{BE014278-77D0-4A92-82B2-D41B9A01ABFF}" type="presOf" srcId="{C419A237-3D33-4C22-B0D4-96006BAE3005}" destId="{FC02E0A8-AA17-4D66-AF2C-45C4C9ABBAD4}" srcOrd="0" destOrd="0" presId="urn:microsoft.com/office/officeart/2005/8/layout/StepDownProcess"/>
    <dgm:cxn modelId="{47AB7537-CD19-4D18-B674-BF7647992F95}" type="presOf" srcId="{6E4DFAF4-9FA5-41B8-AE3D-91A7548EE069}" destId="{91449920-54E8-4152-A1BC-492EF4CBC872}" srcOrd="0" destOrd="0" presId="urn:microsoft.com/office/officeart/2005/8/layout/StepDownProcess"/>
    <dgm:cxn modelId="{A9ADB28C-82F2-46F4-95C4-17AF4A3A8CC0}" srcId="{C419A237-3D33-4C22-B0D4-96006BAE3005}" destId="{6E4DFAF4-9FA5-41B8-AE3D-91A7548EE069}" srcOrd="2" destOrd="0" parTransId="{EC30EEB1-03D0-4F6C-B896-ADF9FA13032B}" sibTransId="{40109BB3-7D7B-4976-BCEF-D673A7B05D02}"/>
    <dgm:cxn modelId="{C27A7148-BA5E-4205-AA53-4C55DF948401}" type="presOf" srcId="{ABF2AF7C-1519-46FB-BA11-6E4970826A5B}" destId="{DB8C68B8-2490-423A-B546-0411FE644DE3}" srcOrd="0" destOrd="0" presId="urn:microsoft.com/office/officeart/2005/8/layout/StepDownProcess"/>
    <dgm:cxn modelId="{B59A8360-A99A-4811-8717-7A4DF2211B26}" srcId="{C419A237-3D33-4C22-B0D4-96006BAE3005}" destId="{ABF2AF7C-1519-46FB-BA11-6E4970826A5B}" srcOrd="1" destOrd="0" parTransId="{BFC98D91-13A6-4F03-8928-5E364D962F05}" sibTransId="{441EAB57-8973-4512-9F17-AF6A692DF19E}"/>
    <dgm:cxn modelId="{B1DD5B15-0612-4B6C-80D1-9AFE4AF0BAF6}" type="presParOf" srcId="{FC02E0A8-AA17-4D66-AF2C-45C4C9ABBAD4}" destId="{BD8ACAB9-664B-41F6-B45F-804BC50F5EB6}" srcOrd="0" destOrd="0" presId="urn:microsoft.com/office/officeart/2005/8/layout/StepDownProcess"/>
    <dgm:cxn modelId="{D5B52685-18E7-46C8-849C-84CA80174446}" type="presParOf" srcId="{BD8ACAB9-664B-41F6-B45F-804BC50F5EB6}" destId="{2C5359A7-00CD-4190-86CC-1700D35404A0}" srcOrd="0" destOrd="0" presId="urn:microsoft.com/office/officeart/2005/8/layout/StepDownProcess"/>
    <dgm:cxn modelId="{311E5F6F-75B6-47D6-B582-37687EFD4EAC}" type="presParOf" srcId="{BD8ACAB9-664B-41F6-B45F-804BC50F5EB6}" destId="{7E06961B-F92E-4ACF-94E5-2184E303CACB}" srcOrd="1" destOrd="0" presId="urn:microsoft.com/office/officeart/2005/8/layout/StepDownProcess"/>
    <dgm:cxn modelId="{6CA855FB-7540-4D28-B1DC-02E008744E3E}" type="presParOf" srcId="{BD8ACAB9-664B-41F6-B45F-804BC50F5EB6}" destId="{EE974A6F-0A69-457A-BF64-06453F18A471}" srcOrd="2" destOrd="0" presId="urn:microsoft.com/office/officeart/2005/8/layout/StepDownProcess"/>
    <dgm:cxn modelId="{81B4078F-EC5C-46FC-BD2F-01E3C838BE4A}" type="presParOf" srcId="{FC02E0A8-AA17-4D66-AF2C-45C4C9ABBAD4}" destId="{1782239E-0390-4D6D-8D97-EF17D281119F}" srcOrd="1" destOrd="0" presId="urn:microsoft.com/office/officeart/2005/8/layout/StepDownProcess"/>
    <dgm:cxn modelId="{6C8480CF-E8B9-4605-874F-C3A6E3A161E5}" type="presParOf" srcId="{FC02E0A8-AA17-4D66-AF2C-45C4C9ABBAD4}" destId="{F1896686-D75E-422C-B5A0-34A392C27E51}" srcOrd="2" destOrd="0" presId="urn:microsoft.com/office/officeart/2005/8/layout/StepDownProcess"/>
    <dgm:cxn modelId="{BC39A016-2AFC-4331-A954-E13446353F60}" type="presParOf" srcId="{F1896686-D75E-422C-B5A0-34A392C27E51}" destId="{6B609A6E-298A-4DC2-8386-7555D238C80F}" srcOrd="0" destOrd="0" presId="urn:microsoft.com/office/officeart/2005/8/layout/StepDownProcess"/>
    <dgm:cxn modelId="{EBE73D7F-22E7-4D5E-A2D8-EA4DA3AED0A7}" type="presParOf" srcId="{F1896686-D75E-422C-B5A0-34A392C27E51}" destId="{DB8C68B8-2490-423A-B546-0411FE644DE3}" srcOrd="1" destOrd="0" presId="urn:microsoft.com/office/officeart/2005/8/layout/StepDownProcess"/>
    <dgm:cxn modelId="{573B084E-91DE-4AA6-9C95-AC6E1EF5E69B}" type="presParOf" srcId="{F1896686-D75E-422C-B5A0-34A392C27E51}" destId="{870E0EFB-D9AB-4586-81B6-C688D670C842}" srcOrd="2" destOrd="0" presId="urn:microsoft.com/office/officeart/2005/8/layout/StepDownProcess"/>
    <dgm:cxn modelId="{76B3BA30-5422-4E80-BD42-5C52DF8BAF7D}" type="presParOf" srcId="{FC02E0A8-AA17-4D66-AF2C-45C4C9ABBAD4}" destId="{4C79EEED-3817-4DE5-847F-D14C4F903626}" srcOrd="3" destOrd="0" presId="urn:microsoft.com/office/officeart/2005/8/layout/StepDownProcess"/>
    <dgm:cxn modelId="{52B59C16-6A77-4A0D-A320-ACF3EF8AB6C9}" type="presParOf" srcId="{FC02E0A8-AA17-4D66-AF2C-45C4C9ABBAD4}" destId="{D6363092-4D20-4118-93A4-8CBD85291568}" srcOrd="4" destOrd="0" presId="urn:microsoft.com/office/officeart/2005/8/layout/StepDownProcess"/>
    <dgm:cxn modelId="{ABFBD675-91C5-4065-B5B3-C9333D3F882E}" type="presParOf" srcId="{D6363092-4D20-4118-93A4-8CBD85291568}" destId="{91449920-54E8-4152-A1BC-492EF4CBC872}" srcOrd="0" destOrd="0" presId="urn:microsoft.com/office/officeart/2005/8/layout/StepDown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C97590D-E3DF-4549-AAD8-6C485080ACAB}"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zh-TW" altLang="en-US"/>
        </a:p>
      </dgm:t>
    </dgm:pt>
    <dgm:pt modelId="{404CCEA0-3F56-49C1-8046-260DD4F86D22}">
      <dgm:prSet phldrT="[文字]" custT="1">
        <dgm:style>
          <a:lnRef idx="1">
            <a:schemeClr val="accent1"/>
          </a:lnRef>
          <a:fillRef idx="2">
            <a:schemeClr val="accent1"/>
          </a:fillRef>
          <a:effectRef idx="1">
            <a:schemeClr val="accent1"/>
          </a:effectRef>
          <a:fontRef idx="minor">
            <a:schemeClr val="dk1"/>
          </a:fontRef>
        </dgm:style>
      </dgm:prSet>
      <dgm:spPr/>
      <dgm:t>
        <a:bodyPr/>
        <a:lstStyle/>
        <a:p>
          <a:r>
            <a:rPr lang="zh-TW" altLang="en-US" sz="3200" b="1" dirty="0" smtClean="0">
              <a:latin typeface="微軟正黑體" panose="020B0604030504040204" pitchFamily="34" charset="-120"/>
              <a:ea typeface="微軟正黑體" panose="020B0604030504040204" pitchFamily="34" charset="-120"/>
            </a:rPr>
            <a:t>防禦位置</a:t>
          </a:r>
          <a:endParaRPr lang="zh-TW" altLang="en-US" sz="3200" b="1" dirty="0">
            <a:latin typeface="微軟正黑體" panose="020B0604030504040204" pitchFamily="34" charset="-120"/>
            <a:ea typeface="微軟正黑體" panose="020B0604030504040204" pitchFamily="34" charset="-120"/>
          </a:endParaRPr>
        </a:p>
      </dgm:t>
    </dgm:pt>
    <dgm:pt modelId="{4AE71C4A-62DD-4242-9465-FD46A51D97B7}" type="parTrans" cxnId="{E6CAA7D3-06DC-47F2-977F-E3A311468998}">
      <dgm:prSet/>
      <dgm:spPr/>
      <dgm:t>
        <a:bodyPr/>
        <a:lstStyle/>
        <a:p>
          <a:endParaRPr lang="zh-TW" altLang="en-US"/>
        </a:p>
      </dgm:t>
    </dgm:pt>
    <dgm:pt modelId="{B84300BB-995B-4DAF-8114-4248CFD665F6}" type="sibTrans" cxnId="{E6CAA7D3-06DC-47F2-977F-E3A311468998}">
      <dgm:prSet/>
      <dgm:spPr/>
      <dgm:t>
        <a:bodyPr/>
        <a:lstStyle/>
        <a:p>
          <a:endParaRPr lang="zh-TW" altLang="en-US"/>
        </a:p>
      </dgm:t>
    </dgm:pt>
    <dgm:pt modelId="{8A8145D2-4A98-462D-BA9E-7EC051BAD796}">
      <dgm:prSet phldrT="[文字]">
        <dgm:style>
          <a:lnRef idx="1">
            <a:schemeClr val="accent4"/>
          </a:lnRef>
          <a:fillRef idx="2">
            <a:schemeClr val="accent4"/>
          </a:fillRef>
          <a:effectRef idx="1">
            <a:schemeClr val="accent4"/>
          </a:effectRef>
          <a:fontRef idx="minor">
            <a:schemeClr val="dk1"/>
          </a:fontRef>
        </dgm:style>
      </dgm:prSet>
      <dgm:spPr/>
      <dgm:t>
        <a:bodyPr/>
        <a:lstStyle/>
        <a:p>
          <a:r>
            <a:rPr lang="zh-TW" altLang="en-US" b="1" dirty="0" smtClean="0">
              <a:latin typeface="微軟正黑體" panose="020B0604030504040204" pitchFamily="34" charset="-120"/>
              <a:ea typeface="微軟正黑體" panose="020B0604030504040204" pitchFamily="34" charset="-120"/>
            </a:rPr>
            <a:t>針對執勤人員可能遭遇勤務對象不服稽查或拒捕而襲擊的手法和路線，設計出上、中、下端攻擊如何因應之接手法</a:t>
          </a:r>
          <a:endParaRPr lang="zh-TW" altLang="en-US" b="1" dirty="0">
            <a:latin typeface="微軟正黑體" panose="020B0604030504040204" pitchFamily="34" charset="-120"/>
            <a:ea typeface="微軟正黑體" panose="020B0604030504040204" pitchFamily="34" charset="-120"/>
          </a:endParaRPr>
        </a:p>
      </dgm:t>
    </dgm:pt>
    <dgm:pt modelId="{FD085AD8-419D-4308-9994-BD84BCAED570}" type="parTrans" cxnId="{583A1A1E-62E4-4392-9D43-FFC9CF8295E6}">
      <dgm:prSet/>
      <dgm:spPr/>
      <dgm:t>
        <a:bodyPr/>
        <a:lstStyle/>
        <a:p>
          <a:endParaRPr lang="zh-TW" altLang="en-US"/>
        </a:p>
      </dgm:t>
    </dgm:pt>
    <dgm:pt modelId="{E525B5DC-0867-477A-8654-007FA637AF64}" type="sibTrans" cxnId="{583A1A1E-62E4-4392-9D43-FFC9CF8295E6}">
      <dgm:prSet/>
      <dgm:spPr/>
      <dgm:t>
        <a:bodyPr/>
        <a:lstStyle/>
        <a:p>
          <a:endParaRPr lang="zh-TW" altLang="en-US"/>
        </a:p>
      </dgm:t>
    </dgm:pt>
    <dgm:pt modelId="{C9FE9D5D-3709-48E0-BF5C-AE83A4470665}" type="pres">
      <dgm:prSet presAssocID="{3C97590D-E3DF-4549-AAD8-6C485080ACAB}" presName="list" presStyleCnt="0">
        <dgm:presLayoutVars>
          <dgm:dir/>
          <dgm:animLvl val="lvl"/>
        </dgm:presLayoutVars>
      </dgm:prSet>
      <dgm:spPr/>
      <dgm:t>
        <a:bodyPr/>
        <a:lstStyle/>
        <a:p>
          <a:endParaRPr lang="zh-TW" altLang="en-US"/>
        </a:p>
      </dgm:t>
    </dgm:pt>
    <dgm:pt modelId="{1D4CC349-0D38-4FF0-90FA-2E30574CE767}" type="pres">
      <dgm:prSet presAssocID="{404CCEA0-3F56-49C1-8046-260DD4F86D22}" presName="posSpace" presStyleCnt="0"/>
      <dgm:spPr/>
    </dgm:pt>
    <dgm:pt modelId="{6DDAF36D-C91E-4C42-9D8F-997425100F74}" type="pres">
      <dgm:prSet presAssocID="{404CCEA0-3F56-49C1-8046-260DD4F86D22}" presName="vertFlow" presStyleCnt="0"/>
      <dgm:spPr/>
    </dgm:pt>
    <dgm:pt modelId="{6A2E1B81-24D6-472E-8B7A-670127E532E1}" type="pres">
      <dgm:prSet presAssocID="{404CCEA0-3F56-49C1-8046-260DD4F86D22}" presName="topSpace" presStyleCnt="0"/>
      <dgm:spPr/>
    </dgm:pt>
    <dgm:pt modelId="{1210678E-ECC6-43A6-82A7-95CC4BC0E24B}" type="pres">
      <dgm:prSet presAssocID="{404CCEA0-3F56-49C1-8046-260DD4F86D22}" presName="firstComp" presStyleCnt="0"/>
      <dgm:spPr/>
    </dgm:pt>
    <dgm:pt modelId="{DEFC0625-A4D2-44A5-9F54-ADA787434D6D}" type="pres">
      <dgm:prSet presAssocID="{404CCEA0-3F56-49C1-8046-260DD4F86D22}" presName="firstChild" presStyleLbl="bgAccFollowNode1" presStyleIdx="0" presStyleCnt="1" custScaleX="90193" custScaleY="84600" custLinFactNeighborX="-26063" custLinFactNeighborY="-3911"/>
      <dgm:spPr/>
      <dgm:t>
        <a:bodyPr/>
        <a:lstStyle/>
        <a:p>
          <a:endParaRPr lang="zh-TW" altLang="en-US"/>
        </a:p>
      </dgm:t>
    </dgm:pt>
    <dgm:pt modelId="{7FB31C36-BC93-41AA-982D-65D8C86A4AD2}" type="pres">
      <dgm:prSet presAssocID="{404CCEA0-3F56-49C1-8046-260DD4F86D22}" presName="firstChildTx" presStyleLbl="bgAccFollowNode1" presStyleIdx="0" presStyleCnt="1">
        <dgm:presLayoutVars>
          <dgm:bulletEnabled val="1"/>
        </dgm:presLayoutVars>
      </dgm:prSet>
      <dgm:spPr/>
      <dgm:t>
        <a:bodyPr/>
        <a:lstStyle/>
        <a:p>
          <a:endParaRPr lang="zh-TW" altLang="en-US"/>
        </a:p>
      </dgm:t>
    </dgm:pt>
    <dgm:pt modelId="{397BCB23-3081-4860-9CB1-39B5EE765BC1}" type="pres">
      <dgm:prSet presAssocID="{404CCEA0-3F56-49C1-8046-260DD4F86D22}" presName="negSpace" presStyleCnt="0"/>
      <dgm:spPr/>
    </dgm:pt>
    <dgm:pt modelId="{D9412FAC-0BA5-4361-A8C9-670818CC30CB}" type="pres">
      <dgm:prSet presAssocID="{404CCEA0-3F56-49C1-8046-260DD4F86D22}" presName="circle" presStyleLbl="node1" presStyleIdx="0" presStyleCnt="1" custScaleX="79039" custScaleY="70196" custLinFactNeighborX="-4267" custLinFactNeighborY="-8050"/>
      <dgm:spPr/>
      <dgm:t>
        <a:bodyPr/>
        <a:lstStyle/>
        <a:p>
          <a:endParaRPr lang="zh-TW" altLang="en-US"/>
        </a:p>
      </dgm:t>
    </dgm:pt>
  </dgm:ptLst>
  <dgm:cxnLst>
    <dgm:cxn modelId="{E6CAA7D3-06DC-47F2-977F-E3A311468998}" srcId="{3C97590D-E3DF-4549-AAD8-6C485080ACAB}" destId="{404CCEA0-3F56-49C1-8046-260DD4F86D22}" srcOrd="0" destOrd="0" parTransId="{4AE71C4A-62DD-4242-9465-FD46A51D97B7}" sibTransId="{B84300BB-995B-4DAF-8114-4248CFD665F6}"/>
    <dgm:cxn modelId="{770EA06B-7973-4CDC-9751-E23BFC4FD01C}" type="presOf" srcId="{3C97590D-E3DF-4549-AAD8-6C485080ACAB}" destId="{C9FE9D5D-3709-48E0-BF5C-AE83A4470665}" srcOrd="0" destOrd="0" presId="urn:microsoft.com/office/officeart/2005/8/layout/hList9"/>
    <dgm:cxn modelId="{CA00382E-9303-42E0-9B0A-A66F4A33F283}" type="presOf" srcId="{8A8145D2-4A98-462D-BA9E-7EC051BAD796}" destId="{7FB31C36-BC93-41AA-982D-65D8C86A4AD2}" srcOrd="1" destOrd="0" presId="urn:microsoft.com/office/officeart/2005/8/layout/hList9"/>
    <dgm:cxn modelId="{583A1A1E-62E4-4392-9D43-FFC9CF8295E6}" srcId="{404CCEA0-3F56-49C1-8046-260DD4F86D22}" destId="{8A8145D2-4A98-462D-BA9E-7EC051BAD796}" srcOrd="0" destOrd="0" parTransId="{FD085AD8-419D-4308-9994-BD84BCAED570}" sibTransId="{E525B5DC-0867-477A-8654-007FA637AF64}"/>
    <dgm:cxn modelId="{9789810F-61ED-42A7-A3B8-E65E918C2761}" type="presOf" srcId="{8A8145D2-4A98-462D-BA9E-7EC051BAD796}" destId="{DEFC0625-A4D2-44A5-9F54-ADA787434D6D}" srcOrd="0" destOrd="0" presId="urn:microsoft.com/office/officeart/2005/8/layout/hList9"/>
    <dgm:cxn modelId="{73B2EAB5-9B1C-417D-9E52-0154AD122978}" type="presOf" srcId="{404CCEA0-3F56-49C1-8046-260DD4F86D22}" destId="{D9412FAC-0BA5-4361-A8C9-670818CC30CB}" srcOrd="0" destOrd="0" presId="urn:microsoft.com/office/officeart/2005/8/layout/hList9"/>
    <dgm:cxn modelId="{0D4BD0FC-D16A-4332-8382-4C38AB67C311}" type="presParOf" srcId="{C9FE9D5D-3709-48E0-BF5C-AE83A4470665}" destId="{1D4CC349-0D38-4FF0-90FA-2E30574CE767}" srcOrd="0" destOrd="0" presId="urn:microsoft.com/office/officeart/2005/8/layout/hList9"/>
    <dgm:cxn modelId="{FF6C4CD2-A757-40B4-B1C7-99DFD980FD13}" type="presParOf" srcId="{C9FE9D5D-3709-48E0-BF5C-AE83A4470665}" destId="{6DDAF36D-C91E-4C42-9D8F-997425100F74}" srcOrd="1" destOrd="0" presId="urn:microsoft.com/office/officeart/2005/8/layout/hList9"/>
    <dgm:cxn modelId="{68EC74B9-8F97-4145-98BA-37F694D6A40B}" type="presParOf" srcId="{6DDAF36D-C91E-4C42-9D8F-997425100F74}" destId="{6A2E1B81-24D6-472E-8B7A-670127E532E1}" srcOrd="0" destOrd="0" presId="urn:microsoft.com/office/officeart/2005/8/layout/hList9"/>
    <dgm:cxn modelId="{7C1FB042-DC25-4670-8F64-55C38C579EC3}" type="presParOf" srcId="{6DDAF36D-C91E-4C42-9D8F-997425100F74}" destId="{1210678E-ECC6-43A6-82A7-95CC4BC0E24B}" srcOrd="1" destOrd="0" presId="urn:microsoft.com/office/officeart/2005/8/layout/hList9"/>
    <dgm:cxn modelId="{C009BA3E-DF8D-4996-B71D-3F069AEAAFFF}" type="presParOf" srcId="{1210678E-ECC6-43A6-82A7-95CC4BC0E24B}" destId="{DEFC0625-A4D2-44A5-9F54-ADA787434D6D}" srcOrd="0" destOrd="0" presId="urn:microsoft.com/office/officeart/2005/8/layout/hList9"/>
    <dgm:cxn modelId="{1CA77C77-FFCE-4767-840B-771A886C8261}" type="presParOf" srcId="{1210678E-ECC6-43A6-82A7-95CC4BC0E24B}" destId="{7FB31C36-BC93-41AA-982D-65D8C86A4AD2}" srcOrd="1" destOrd="0" presId="urn:microsoft.com/office/officeart/2005/8/layout/hList9"/>
    <dgm:cxn modelId="{7CDBDEDA-63A0-4FAA-999C-796B4F2DD341}" type="presParOf" srcId="{C9FE9D5D-3709-48E0-BF5C-AE83A4470665}" destId="{397BCB23-3081-4860-9CB1-39B5EE765BC1}" srcOrd="2" destOrd="0" presId="urn:microsoft.com/office/officeart/2005/8/layout/hList9"/>
    <dgm:cxn modelId="{8F00280E-04AD-48FA-834A-C82340D89B32}" type="presParOf" srcId="{C9FE9D5D-3709-48E0-BF5C-AE83A4470665}" destId="{D9412FAC-0BA5-4361-A8C9-670818CC30CB}" srcOrd="3"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DC3CB03-3145-4CD0-8669-FDBC2D7E5D7B}"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zh-TW" altLang="en-US"/>
        </a:p>
      </dgm:t>
    </dgm:pt>
    <dgm:pt modelId="{6F34FE88-2CB2-4F79-A312-9B8B34C3ED34}">
      <dgm:prSet phldrT="[文字]" custT="1">
        <dgm:style>
          <a:lnRef idx="1">
            <a:schemeClr val="dk1"/>
          </a:lnRef>
          <a:fillRef idx="2">
            <a:schemeClr val="dk1"/>
          </a:fillRef>
          <a:effectRef idx="1">
            <a:schemeClr val="dk1"/>
          </a:effectRef>
          <a:fontRef idx="minor">
            <a:schemeClr val="dk1"/>
          </a:fontRef>
        </dgm:style>
      </dgm:prSet>
      <dgm:spPr/>
      <dgm:t>
        <a:bodyPr/>
        <a:lstStyle/>
        <a:p>
          <a:r>
            <a:rPr lang="zh-TW" altLang="en-US" sz="3200" b="1" dirty="0" smtClean="0">
              <a:solidFill>
                <a:srgbClr val="FF0000"/>
              </a:solidFill>
              <a:latin typeface="微軟正黑體" panose="020B0604030504040204" pitchFamily="34" charset="-120"/>
              <a:ea typeface="微軟正黑體" panose="020B0604030504040204" pitchFamily="34" charset="-120"/>
            </a:rPr>
            <a:t>內穿手撐篙式</a:t>
          </a:r>
          <a:endParaRPr lang="zh-TW" altLang="en-US" sz="3200" b="1" dirty="0">
            <a:solidFill>
              <a:srgbClr val="FF0000"/>
            </a:solidFill>
            <a:latin typeface="微軟正黑體" panose="020B0604030504040204" pitchFamily="34" charset="-120"/>
            <a:ea typeface="微軟正黑體" panose="020B0604030504040204" pitchFamily="34" charset="-120"/>
          </a:endParaRPr>
        </a:p>
      </dgm:t>
    </dgm:pt>
    <dgm:pt modelId="{29D48F2A-86D2-4028-9E89-BAD106CDDB0E}" type="parTrans" cxnId="{470D1647-D7EE-4DD3-A4AD-6A84DA714104}">
      <dgm:prSet/>
      <dgm:spPr/>
      <dgm:t>
        <a:bodyPr/>
        <a:lstStyle/>
        <a:p>
          <a:endParaRPr lang="zh-TW" altLang="en-US"/>
        </a:p>
      </dgm:t>
    </dgm:pt>
    <dgm:pt modelId="{F821CF14-9DAA-43EA-B196-FAFB9923F40D}" type="sibTrans" cxnId="{470D1647-D7EE-4DD3-A4AD-6A84DA714104}">
      <dgm:prSet/>
      <dgm:spPr/>
      <dgm:t>
        <a:bodyPr/>
        <a:lstStyle/>
        <a:p>
          <a:endParaRPr lang="zh-TW" altLang="en-US"/>
        </a:p>
      </dgm:t>
    </dgm:pt>
    <dgm:pt modelId="{09DA1A21-10BD-4305-8F64-5B97E150CA92}">
      <dgm:prSet phldrT="[文字]" custT="1"/>
      <dgm:spPr/>
      <dgm:t>
        <a:bodyPr/>
        <a:lstStyle/>
        <a:p>
          <a:pPr algn="ctr"/>
          <a:r>
            <a:rPr lang="zh-TW" altLang="en-US" sz="3200" b="1" baseline="0" dirty="0" smtClean="0">
              <a:latin typeface="微軟正黑體" panose="020B0604030504040204" pitchFamily="34" charset="-120"/>
              <a:ea typeface="微軟正黑體" panose="020B0604030504040204" pitchFamily="34" charset="-120"/>
            </a:rPr>
            <a:t>對手上步直拳攻擊守者人中</a:t>
          </a:r>
          <a:endParaRPr lang="zh-TW" altLang="en-US" sz="3200" b="1" baseline="0" dirty="0">
            <a:latin typeface="微軟正黑體" panose="020B0604030504040204" pitchFamily="34" charset="-120"/>
            <a:ea typeface="微軟正黑體" panose="020B0604030504040204" pitchFamily="34" charset="-120"/>
          </a:endParaRPr>
        </a:p>
      </dgm:t>
    </dgm:pt>
    <dgm:pt modelId="{9E674A0C-754D-4A1B-8346-D37F1C4F9C8E}" type="parTrans" cxnId="{FCE4B922-081E-4035-831F-A7CA65D12332}">
      <dgm:prSet/>
      <dgm:spPr/>
      <dgm:t>
        <a:bodyPr/>
        <a:lstStyle/>
        <a:p>
          <a:endParaRPr lang="zh-TW" altLang="en-US"/>
        </a:p>
      </dgm:t>
    </dgm:pt>
    <dgm:pt modelId="{634F30A3-152E-4FDD-A515-3CF104C8766B}" type="sibTrans" cxnId="{FCE4B922-081E-4035-831F-A7CA65D12332}">
      <dgm:prSet/>
      <dgm:spPr/>
      <dgm:t>
        <a:bodyPr/>
        <a:lstStyle/>
        <a:p>
          <a:endParaRPr lang="zh-TW" altLang="en-US"/>
        </a:p>
      </dgm:t>
    </dgm:pt>
    <dgm:pt modelId="{BE4A021F-029A-4C7F-8198-3EA0F4B90BF4}">
      <dgm:prSet phldrT="[文字]" custT="1">
        <dgm:style>
          <a:lnRef idx="1">
            <a:schemeClr val="accent1"/>
          </a:lnRef>
          <a:fillRef idx="2">
            <a:schemeClr val="accent1"/>
          </a:fillRef>
          <a:effectRef idx="1">
            <a:schemeClr val="accent1"/>
          </a:effectRef>
          <a:fontRef idx="minor">
            <a:schemeClr val="dk1"/>
          </a:fontRef>
        </dgm:style>
      </dgm:prSet>
      <dgm:spPr/>
      <dgm:t>
        <a:bodyPr/>
        <a:lstStyle/>
        <a:p>
          <a:r>
            <a:rPr lang="zh-TW" altLang="en-US" sz="3200" b="1" dirty="0" smtClean="0">
              <a:solidFill>
                <a:srgbClr val="FF0000"/>
              </a:solidFill>
              <a:latin typeface="微軟正黑體" panose="020B0604030504040204" pitchFamily="34" charset="-120"/>
              <a:ea typeface="微軟正黑體" panose="020B0604030504040204" pitchFamily="34" charset="-120"/>
            </a:rPr>
            <a:t>內攔手抱肘式</a:t>
          </a:r>
          <a:endParaRPr lang="zh-TW" altLang="en-US" sz="3200" b="1" dirty="0">
            <a:solidFill>
              <a:srgbClr val="FF0000"/>
            </a:solidFill>
            <a:latin typeface="微軟正黑體" panose="020B0604030504040204" pitchFamily="34" charset="-120"/>
            <a:ea typeface="微軟正黑體" panose="020B0604030504040204" pitchFamily="34" charset="-120"/>
          </a:endParaRPr>
        </a:p>
      </dgm:t>
    </dgm:pt>
    <dgm:pt modelId="{C8254A38-59B8-4E23-8A6B-FF99437B500C}" type="parTrans" cxnId="{E9BDC117-454F-43F9-909E-925A18642876}">
      <dgm:prSet/>
      <dgm:spPr/>
      <dgm:t>
        <a:bodyPr/>
        <a:lstStyle/>
        <a:p>
          <a:endParaRPr lang="zh-TW" altLang="en-US"/>
        </a:p>
      </dgm:t>
    </dgm:pt>
    <dgm:pt modelId="{D12A4EAE-F81D-4AF2-9B1B-4BC10CE51AE4}" type="sibTrans" cxnId="{E9BDC117-454F-43F9-909E-925A18642876}">
      <dgm:prSet/>
      <dgm:spPr/>
      <dgm:t>
        <a:bodyPr/>
        <a:lstStyle/>
        <a:p>
          <a:endParaRPr lang="zh-TW" altLang="en-US"/>
        </a:p>
      </dgm:t>
    </dgm:pt>
    <dgm:pt modelId="{4E6E8546-231C-4B6D-893F-28AA4D8C4426}">
      <dgm:prSet phldrT="[文字]" custT="1"/>
      <dgm:spPr/>
      <dgm:t>
        <a:bodyPr/>
        <a:lstStyle/>
        <a:p>
          <a:pPr algn="r"/>
          <a:r>
            <a:rPr lang="zh-TW" altLang="en-US" sz="3200" b="1" dirty="0" smtClean="0">
              <a:latin typeface="微軟正黑體" panose="020B0604030504040204" pitchFamily="34" charset="-120"/>
              <a:ea typeface="微軟正黑體" panose="020B0604030504040204" pitchFamily="34" charset="-120"/>
            </a:rPr>
            <a:t>對手上步下勾拳攻擊守者襠部</a:t>
          </a:r>
          <a:endParaRPr lang="zh-TW" altLang="en-US" sz="3200" b="1" dirty="0">
            <a:latin typeface="微軟正黑體" panose="020B0604030504040204" pitchFamily="34" charset="-120"/>
            <a:ea typeface="微軟正黑體" panose="020B0604030504040204" pitchFamily="34" charset="-120"/>
          </a:endParaRPr>
        </a:p>
      </dgm:t>
    </dgm:pt>
    <dgm:pt modelId="{9C48D656-07B9-4C1E-8EB3-A7FBFFCA9E0E}" type="parTrans" cxnId="{C0F7CE3B-E804-4122-92EE-1BA38F6A1B48}">
      <dgm:prSet/>
      <dgm:spPr/>
      <dgm:t>
        <a:bodyPr/>
        <a:lstStyle/>
        <a:p>
          <a:endParaRPr lang="zh-TW" altLang="en-US"/>
        </a:p>
      </dgm:t>
    </dgm:pt>
    <dgm:pt modelId="{013DCD51-519B-49A4-83B4-4D602A961ADC}" type="sibTrans" cxnId="{C0F7CE3B-E804-4122-92EE-1BA38F6A1B48}">
      <dgm:prSet/>
      <dgm:spPr/>
      <dgm:t>
        <a:bodyPr/>
        <a:lstStyle/>
        <a:p>
          <a:endParaRPr lang="zh-TW" altLang="en-US"/>
        </a:p>
      </dgm:t>
    </dgm:pt>
    <dgm:pt modelId="{067A3210-E2B1-4644-BD98-8B64CA1F8800}">
      <dgm:prSet phldrT="[文字]">
        <dgm:style>
          <a:lnRef idx="1">
            <a:schemeClr val="accent3"/>
          </a:lnRef>
          <a:fillRef idx="2">
            <a:schemeClr val="accent3"/>
          </a:fillRef>
          <a:effectRef idx="1">
            <a:schemeClr val="accent3"/>
          </a:effectRef>
          <a:fontRef idx="minor">
            <a:schemeClr val="dk1"/>
          </a:fontRef>
        </dgm:style>
      </dgm:prSet>
      <dgm:spPr/>
      <dgm:t>
        <a:bodyPr/>
        <a:lstStyle/>
        <a:p>
          <a:r>
            <a:rPr lang="zh-TW" altLang="en-US" b="1" dirty="0" smtClean="0">
              <a:solidFill>
                <a:srgbClr val="FF0000"/>
              </a:solidFill>
              <a:latin typeface="微軟正黑體" panose="020B0604030504040204" pitchFamily="34" charset="-120"/>
              <a:ea typeface="微軟正黑體" panose="020B0604030504040204" pitchFamily="34" charset="-120"/>
            </a:rPr>
            <a:t>外掛手制肘式</a:t>
          </a:r>
          <a:endParaRPr lang="zh-TW" altLang="en-US" b="1" dirty="0">
            <a:solidFill>
              <a:srgbClr val="FF0000"/>
            </a:solidFill>
            <a:latin typeface="微軟正黑體" panose="020B0604030504040204" pitchFamily="34" charset="-120"/>
            <a:ea typeface="微軟正黑體" panose="020B0604030504040204" pitchFamily="34" charset="-120"/>
          </a:endParaRPr>
        </a:p>
      </dgm:t>
    </dgm:pt>
    <dgm:pt modelId="{B2DD8404-0C1A-4E64-8A77-96230D8E1FB6}" type="parTrans" cxnId="{4E7B7DF9-2264-469B-969F-9F33B962AA8D}">
      <dgm:prSet/>
      <dgm:spPr/>
      <dgm:t>
        <a:bodyPr/>
        <a:lstStyle/>
        <a:p>
          <a:endParaRPr lang="zh-TW" altLang="en-US"/>
        </a:p>
      </dgm:t>
    </dgm:pt>
    <dgm:pt modelId="{B947068A-ECFD-4678-BF1D-F2F6B964A935}" type="sibTrans" cxnId="{4E7B7DF9-2264-469B-969F-9F33B962AA8D}">
      <dgm:prSet/>
      <dgm:spPr/>
      <dgm:t>
        <a:bodyPr/>
        <a:lstStyle/>
        <a:p>
          <a:endParaRPr lang="zh-TW" altLang="en-US"/>
        </a:p>
      </dgm:t>
    </dgm:pt>
    <dgm:pt modelId="{47E243EE-9123-46C3-A911-D0C4AE67DEE8}">
      <dgm:prSet phldrT="[文字]" custT="1"/>
      <dgm:spPr/>
      <dgm:t>
        <a:bodyPr/>
        <a:lstStyle/>
        <a:p>
          <a:pPr algn="l"/>
          <a:r>
            <a:rPr lang="zh-TW" altLang="en-US" sz="3200" b="1" dirty="0" smtClean="0">
              <a:latin typeface="微軟正黑體" panose="020B0604030504040204" pitchFamily="34" charset="-120"/>
              <a:ea typeface="微軟正黑體" panose="020B0604030504040204" pitchFamily="34" charset="-120"/>
            </a:rPr>
            <a:t>對手反砍守者頸部</a:t>
          </a:r>
          <a:endParaRPr lang="zh-TW" altLang="en-US" sz="3200" b="1" dirty="0">
            <a:latin typeface="微軟正黑體" panose="020B0604030504040204" pitchFamily="34" charset="-120"/>
            <a:ea typeface="微軟正黑體" panose="020B0604030504040204" pitchFamily="34" charset="-120"/>
          </a:endParaRPr>
        </a:p>
      </dgm:t>
    </dgm:pt>
    <dgm:pt modelId="{26D09DBF-6464-4451-A17D-E36457365FB5}" type="parTrans" cxnId="{FEC2CBD9-92F5-4188-8DD2-67F2198E3830}">
      <dgm:prSet/>
      <dgm:spPr/>
      <dgm:t>
        <a:bodyPr/>
        <a:lstStyle/>
        <a:p>
          <a:endParaRPr lang="zh-TW" altLang="en-US"/>
        </a:p>
      </dgm:t>
    </dgm:pt>
    <dgm:pt modelId="{87D30267-63CF-4A52-A725-260FB366939B}" type="sibTrans" cxnId="{FEC2CBD9-92F5-4188-8DD2-67F2198E3830}">
      <dgm:prSet/>
      <dgm:spPr/>
      <dgm:t>
        <a:bodyPr/>
        <a:lstStyle/>
        <a:p>
          <a:endParaRPr lang="zh-TW" altLang="en-US"/>
        </a:p>
      </dgm:t>
    </dgm:pt>
    <dgm:pt modelId="{C3AF23A1-709D-4ABF-94D9-553F46237041}" type="pres">
      <dgm:prSet presAssocID="{EDC3CB03-3145-4CD0-8669-FDBC2D7E5D7B}" presName="Name0" presStyleCnt="0">
        <dgm:presLayoutVars>
          <dgm:chMax/>
          <dgm:chPref val="3"/>
          <dgm:dir/>
          <dgm:animOne val="branch"/>
          <dgm:animLvl val="lvl"/>
        </dgm:presLayoutVars>
      </dgm:prSet>
      <dgm:spPr/>
      <dgm:t>
        <a:bodyPr/>
        <a:lstStyle/>
        <a:p>
          <a:endParaRPr lang="zh-TW" altLang="en-US"/>
        </a:p>
      </dgm:t>
    </dgm:pt>
    <dgm:pt modelId="{C8FF413F-5864-419E-8EB2-71A9E3CFDE13}" type="pres">
      <dgm:prSet presAssocID="{6F34FE88-2CB2-4F79-A312-9B8B34C3ED34}" presName="composite" presStyleCnt="0"/>
      <dgm:spPr/>
    </dgm:pt>
    <dgm:pt modelId="{580F4691-D22E-4F3E-B7D9-79F771284550}" type="pres">
      <dgm:prSet presAssocID="{6F34FE88-2CB2-4F79-A312-9B8B34C3ED34}" presName="FirstChild" presStyleLbl="revTx" presStyleIdx="0" presStyleCnt="3" custScaleX="86233" custScaleY="61735">
        <dgm:presLayoutVars>
          <dgm:chMax val="0"/>
          <dgm:chPref val="0"/>
          <dgm:bulletEnabled val="1"/>
        </dgm:presLayoutVars>
      </dgm:prSet>
      <dgm:spPr/>
      <dgm:t>
        <a:bodyPr/>
        <a:lstStyle/>
        <a:p>
          <a:endParaRPr lang="zh-TW" altLang="en-US"/>
        </a:p>
      </dgm:t>
    </dgm:pt>
    <dgm:pt modelId="{BA5AFA2C-2E7B-4797-B740-F30F1F154171}" type="pres">
      <dgm:prSet presAssocID="{6F34FE88-2CB2-4F79-A312-9B8B34C3ED34}" presName="Parent" presStyleLbl="alignNode1" presStyleIdx="0" presStyleCnt="3" custScaleX="135097">
        <dgm:presLayoutVars>
          <dgm:chMax val="3"/>
          <dgm:chPref val="3"/>
          <dgm:bulletEnabled val="1"/>
        </dgm:presLayoutVars>
      </dgm:prSet>
      <dgm:spPr/>
      <dgm:t>
        <a:bodyPr/>
        <a:lstStyle/>
        <a:p>
          <a:endParaRPr lang="zh-TW" altLang="en-US"/>
        </a:p>
      </dgm:t>
    </dgm:pt>
    <dgm:pt modelId="{C5D792CD-06F9-4ACD-BFDA-C6A48DC10564}" type="pres">
      <dgm:prSet presAssocID="{6F34FE88-2CB2-4F79-A312-9B8B34C3ED34}" presName="Accent" presStyleLbl="parChTrans1D1" presStyleIdx="0" presStyleCnt="3"/>
      <dgm:spPr/>
    </dgm:pt>
    <dgm:pt modelId="{759AE6AE-BB15-4720-9E4E-CD431C35CDCA}" type="pres">
      <dgm:prSet presAssocID="{F821CF14-9DAA-43EA-B196-FAFB9923F40D}" presName="sibTrans" presStyleCnt="0"/>
      <dgm:spPr/>
    </dgm:pt>
    <dgm:pt modelId="{B8D9FAF2-82CD-4E7F-BA98-18D374A8D21F}" type="pres">
      <dgm:prSet presAssocID="{BE4A021F-029A-4C7F-8198-3EA0F4B90BF4}" presName="composite" presStyleCnt="0"/>
      <dgm:spPr/>
    </dgm:pt>
    <dgm:pt modelId="{C6783D49-18F2-4804-800A-F75302DB5482}" type="pres">
      <dgm:prSet presAssocID="{BE4A021F-029A-4C7F-8198-3EA0F4B90BF4}" presName="FirstChild" presStyleLbl="revTx" presStyleIdx="1" presStyleCnt="3" custScaleX="93368" custScaleY="58897">
        <dgm:presLayoutVars>
          <dgm:chMax val="0"/>
          <dgm:chPref val="0"/>
          <dgm:bulletEnabled val="1"/>
        </dgm:presLayoutVars>
      </dgm:prSet>
      <dgm:spPr/>
      <dgm:t>
        <a:bodyPr/>
        <a:lstStyle/>
        <a:p>
          <a:endParaRPr lang="zh-TW" altLang="en-US"/>
        </a:p>
      </dgm:t>
    </dgm:pt>
    <dgm:pt modelId="{7BFDFD2D-93B9-49CF-9EBC-4E16211EBAC1}" type="pres">
      <dgm:prSet presAssocID="{BE4A021F-029A-4C7F-8198-3EA0F4B90BF4}" presName="Parent" presStyleLbl="alignNode1" presStyleIdx="1" presStyleCnt="3" custScaleX="135819">
        <dgm:presLayoutVars>
          <dgm:chMax val="3"/>
          <dgm:chPref val="3"/>
          <dgm:bulletEnabled val="1"/>
        </dgm:presLayoutVars>
      </dgm:prSet>
      <dgm:spPr/>
      <dgm:t>
        <a:bodyPr/>
        <a:lstStyle/>
        <a:p>
          <a:endParaRPr lang="zh-TW" altLang="en-US"/>
        </a:p>
      </dgm:t>
    </dgm:pt>
    <dgm:pt modelId="{32EFBDD1-78D9-4B2F-A94C-0AC8B02BDB6E}" type="pres">
      <dgm:prSet presAssocID="{BE4A021F-029A-4C7F-8198-3EA0F4B90BF4}" presName="Accent" presStyleLbl="parChTrans1D1" presStyleIdx="1" presStyleCnt="3"/>
      <dgm:spPr/>
    </dgm:pt>
    <dgm:pt modelId="{4C2F0010-25A3-4E55-8124-D6BBB6E01ECD}" type="pres">
      <dgm:prSet presAssocID="{D12A4EAE-F81D-4AF2-9B1B-4BC10CE51AE4}" presName="sibTrans" presStyleCnt="0"/>
      <dgm:spPr/>
    </dgm:pt>
    <dgm:pt modelId="{27240555-825C-42E7-A434-01ECA2441E88}" type="pres">
      <dgm:prSet presAssocID="{067A3210-E2B1-4644-BD98-8B64CA1F8800}" presName="composite" presStyleCnt="0"/>
      <dgm:spPr/>
    </dgm:pt>
    <dgm:pt modelId="{AC040C4B-0A64-4127-8C4B-1158BEA9EFAE}" type="pres">
      <dgm:prSet presAssocID="{067A3210-E2B1-4644-BD98-8B64CA1F8800}" presName="FirstChild" presStyleLbl="revTx" presStyleIdx="2" presStyleCnt="3" custScaleX="83699" custScaleY="56059">
        <dgm:presLayoutVars>
          <dgm:chMax val="0"/>
          <dgm:chPref val="0"/>
          <dgm:bulletEnabled val="1"/>
        </dgm:presLayoutVars>
      </dgm:prSet>
      <dgm:spPr/>
      <dgm:t>
        <a:bodyPr/>
        <a:lstStyle/>
        <a:p>
          <a:endParaRPr lang="zh-TW" altLang="en-US"/>
        </a:p>
      </dgm:t>
    </dgm:pt>
    <dgm:pt modelId="{3ED4D36B-6DD4-4876-B3ED-3A1CD22E2195}" type="pres">
      <dgm:prSet presAssocID="{067A3210-E2B1-4644-BD98-8B64CA1F8800}" presName="Parent" presStyleLbl="alignNode1" presStyleIdx="2" presStyleCnt="3" custScaleX="134136">
        <dgm:presLayoutVars>
          <dgm:chMax val="3"/>
          <dgm:chPref val="3"/>
          <dgm:bulletEnabled val="1"/>
        </dgm:presLayoutVars>
      </dgm:prSet>
      <dgm:spPr/>
      <dgm:t>
        <a:bodyPr/>
        <a:lstStyle/>
        <a:p>
          <a:endParaRPr lang="zh-TW" altLang="en-US"/>
        </a:p>
      </dgm:t>
    </dgm:pt>
    <dgm:pt modelId="{33B8996B-1B97-401F-9FB8-33F978E1C928}" type="pres">
      <dgm:prSet presAssocID="{067A3210-E2B1-4644-BD98-8B64CA1F8800}" presName="Accent" presStyleLbl="parChTrans1D1" presStyleIdx="2" presStyleCnt="3"/>
      <dgm:spPr/>
    </dgm:pt>
  </dgm:ptLst>
  <dgm:cxnLst>
    <dgm:cxn modelId="{8FFF8B6E-0F73-4F23-880B-8CE18BFEBC41}" type="presOf" srcId="{EDC3CB03-3145-4CD0-8669-FDBC2D7E5D7B}" destId="{C3AF23A1-709D-4ABF-94D9-553F46237041}" srcOrd="0" destOrd="0" presId="urn:microsoft.com/office/officeart/2011/layout/TabList"/>
    <dgm:cxn modelId="{002095FF-3C45-4CEC-ACDF-1026BF5945A5}" type="presOf" srcId="{BE4A021F-029A-4C7F-8198-3EA0F4B90BF4}" destId="{7BFDFD2D-93B9-49CF-9EBC-4E16211EBAC1}" srcOrd="0" destOrd="0" presId="urn:microsoft.com/office/officeart/2011/layout/TabList"/>
    <dgm:cxn modelId="{FEC2CBD9-92F5-4188-8DD2-67F2198E3830}" srcId="{067A3210-E2B1-4644-BD98-8B64CA1F8800}" destId="{47E243EE-9123-46C3-A911-D0C4AE67DEE8}" srcOrd="0" destOrd="0" parTransId="{26D09DBF-6464-4451-A17D-E36457365FB5}" sibTransId="{87D30267-63CF-4A52-A725-260FB366939B}"/>
    <dgm:cxn modelId="{F14EFFB6-E11B-4534-B7E7-779C5ABC7289}" type="presOf" srcId="{4E6E8546-231C-4B6D-893F-28AA4D8C4426}" destId="{C6783D49-18F2-4804-800A-F75302DB5482}" srcOrd="0" destOrd="0" presId="urn:microsoft.com/office/officeart/2011/layout/TabList"/>
    <dgm:cxn modelId="{B8F80C49-3082-4EDF-975F-68831C354B77}" type="presOf" srcId="{6F34FE88-2CB2-4F79-A312-9B8B34C3ED34}" destId="{BA5AFA2C-2E7B-4797-B740-F30F1F154171}" srcOrd="0" destOrd="0" presId="urn:microsoft.com/office/officeart/2011/layout/TabList"/>
    <dgm:cxn modelId="{FCE4B922-081E-4035-831F-A7CA65D12332}" srcId="{6F34FE88-2CB2-4F79-A312-9B8B34C3ED34}" destId="{09DA1A21-10BD-4305-8F64-5B97E150CA92}" srcOrd="0" destOrd="0" parTransId="{9E674A0C-754D-4A1B-8346-D37F1C4F9C8E}" sibTransId="{634F30A3-152E-4FDD-A515-3CF104C8766B}"/>
    <dgm:cxn modelId="{4E7B7DF9-2264-469B-969F-9F33B962AA8D}" srcId="{EDC3CB03-3145-4CD0-8669-FDBC2D7E5D7B}" destId="{067A3210-E2B1-4644-BD98-8B64CA1F8800}" srcOrd="2" destOrd="0" parTransId="{B2DD8404-0C1A-4E64-8A77-96230D8E1FB6}" sibTransId="{B947068A-ECFD-4678-BF1D-F2F6B964A935}"/>
    <dgm:cxn modelId="{FD43CE3C-FCA6-4754-8123-3BBE50B0C9CE}" type="presOf" srcId="{09DA1A21-10BD-4305-8F64-5B97E150CA92}" destId="{580F4691-D22E-4F3E-B7D9-79F771284550}" srcOrd="0" destOrd="0" presId="urn:microsoft.com/office/officeart/2011/layout/TabList"/>
    <dgm:cxn modelId="{E9BDC117-454F-43F9-909E-925A18642876}" srcId="{EDC3CB03-3145-4CD0-8669-FDBC2D7E5D7B}" destId="{BE4A021F-029A-4C7F-8198-3EA0F4B90BF4}" srcOrd="1" destOrd="0" parTransId="{C8254A38-59B8-4E23-8A6B-FF99437B500C}" sibTransId="{D12A4EAE-F81D-4AF2-9B1B-4BC10CE51AE4}"/>
    <dgm:cxn modelId="{E9AEC075-9380-4330-9A5A-5CDBF1311288}" type="presOf" srcId="{47E243EE-9123-46C3-A911-D0C4AE67DEE8}" destId="{AC040C4B-0A64-4127-8C4B-1158BEA9EFAE}" srcOrd="0" destOrd="0" presId="urn:microsoft.com/office/officeart/2011/layout/TabList"/>
    <dgm:cxn modelId="{C0F7CE3B-E804-4122-92EE-1BA38F6A1B48}" srcId="{BE4A021F-029A-4C7F-8198-3EA0F4B90BF4}" destId="{4E6E8546-231C-4B6D-893F-28AA4D8C4426}" srcOrd="0" destOrd="0" parTransId="{9C48D656-07B9-4C1E-8EB3-A7FBFFCA9E0E}" sibTransId="{013DCD51-519B-49A4-83B4-4D602A961ADC}"/>
    <dgm:cxn modelId="{470D1647-D7EE-4DD3-A4AD-6A84DA714104}" srcId="{EDC3CB03-3145-4CD0-8669-FDBC2D7E5D7B}" destId="{6F34FE88-2CB2-4F79-A312-9B8B34C3ED34}" srcOrd="0" destOrd="0" parTransId="{29D48F2A-86D2-4028-9E89-BAD106CDDB0E}" sibTransId="{F821CF14-9DAA-43EA-B196-FAFB9923F40D}"/>
    <dgm:cxn modelId="{7CC560C9-C96D-4A0F-83D5-29CC1B96293C}" type="presOf" srcId="{067A3210-E2B1-4644-BD98-8B64CA1F8800}" destId="{3ED4D36B-6DD4-4876-B3ED-3A1CD22E2195}" srcOrd="0" destOrd="0" presId="urn:microsoft.com/office/officeart/2011/layout/TabList"/>
    <dgm:cxn modelId="{35788929-BC9E-45D8-BBC4-42E1B6B20C95}" type="presParOf" srcId="{C3AF23A1-709D-4ABF-94D9-553F46237041}" destId="{C8FF413F-5864-419E-8EB2-71A9E3CFDE13}" srcOrd="0" destOrd="0" presId="urn:microsoft.com/office/officeart/2011/layout/TabList"/>
    <dgm:cxn modelId="{2753B8D9-1B13-41C3-A36C-BA704E4C02EB}" type="presParOf" srcId="{C8FF413F-5864-419E-8EB2-71A9E3CFDE13}" destId="{580F4691-D22E-4F3E-B7D9-79F771284550}" srcOrd="0" destOrd="0" presId="urn:microsoft.com/office/officeart/2011/layout/TabList"/>
    <dgm:cxn modelId="{5E8AA4D8-CDFD-4327-8407-C42D38DB1AC2}" type="presParOf" srcId="{C8FF413F-5864-419E-8EB2-71A9E3CFDE13}" destId="{BA5AFA2C-2E7B-4797-B740-F30F1F154171}" srcOrd="1" destOrd="0" presId="urn:microsoft.com/office/officeart/2011/layout/TabList"/>
    <dgm:cxn modelId="{A11A8A66-5F92-43CD-8A1C-F71774B3D355}" type="presParOf" srcId="{C8FF413F-5864-419E-8EB2-71A9E3CFDE13}" destId="{C5D792CD-06F9-4ACD-BFDA-C6A48DC10564}" srcOrd="2" destOrd="0" presId="urn:microsoft.com/office/officeart/2011/layout/TabList"/>
    <dgm:cxn modelId="{B40AE1B5-C7E4-4BDC-A84E-4C9899C2CD29}" type="presParOf" srcId="{C3AF23A1-709D-4ABF-94D9-553F46237041}" destId="{759AE6AE-BB15-4720-9E4E-CD431C35CDCA}" srcOrd="1" destOrd="0" presId="urn:microsoft.com/office/officeart/2011/layout/TabList"/>
    <dgm:cxn modelId="{2EE3EC80-B32A-4B38-8381-5C3F3F84DDA6}" type="presParOf" srcId="{C3AF23A1-709D-4ABF-94D9-553F46237041}" destId="{B8D9FAF2-82CD-4E7F-BA98-18D374A8D21F}" srcOrd="2" destOrd="0" presId="urn:microsoft.com/office/officeart/2011/layout/TabList"/>
    <dgm:cxn modelId="{D0E1107F-F028-4E7B-B110-2A06D3A91BB2}" type="presParOf" srcId="{B8D9FAF2-82CD-4E7F-BA98-18D374A8D21F}" destId="{C6783D49-18F2-4804-800A-F75302DB5482}" srcOrd="0" destOrd="0" presId="urn:microsoft.com/office/officeart/2011/layout/TabList"/>
    <dgm:cxn modelId="{CE536C03-5229-4BC5-871E-CD4B3C4CB63D}" type="presParOf" srcId="{B8D9FAF2-82CD-4E7F-BA98-18D374A8D21F}" destId="{7BFDFD2D-93B9-49CF-9EBC-4E16211EBAC1}" srcOrd="1" destOrd="0" presId="urn:microsoft.com/office/officeart/2011/layout/TabList"/>
    <dgm:cxn modelId="{2894EB50-84E6-495B-BFC3-F1B9E4AE9F72}" type="presParOf" srcId="{B8D9FAF2-82CD-4E7F-BA98-18D374A8D21F}" destId="{32EFBDD1-78D9-4B2F-A94C-0AC8B02BDB6E}" srcOrd="2" destOrd="0" presId="urn:microsoft.com/office/officeart/2011/layout/TabList"/>
    <dgm:cxn modelId="{49352192-ADD8-4517-A772-6CA110B466E6}" type="presParOf" srcId="{C3AF23A1-709D-4ABF-94D9-553F46237041}" destId="{4C2F0010-25A3-4E55-8124-D6BBB6E01ECD}" srcOrd="3" destOrd="0" presId="urn:microsoft.com/office/officeart/2011/layout/TabList"/>
    <dgm:cxn modelId="{4D37CBE0-A61D-487C-B1A4-671B5F87837C}" type="presParOf" srcId="{C3AF23A1-709D-4ABF-94D9-553F46237041}" destId="{27240555-825C-42E7-A434-01ECA2441E88}" srcOrd="4" destOrd="0" presId="urn:microsoft.com/office/officeart/2011/layout/TabList"/>
    <dgm:cxn modelId="{0BF9BEB4-E384-420B-B1E3-D73D3DFA3D20}" type="presParOf" srcId="{27240555-825C-42E7-A434-01ECA2441E88}" destId="{AC040C4B-0A64-4127-8C4B-1158BEA9EFAE}" srcOrd="0" destOrd="0" presId="urn:microsoft.com/office/officeart/2011/layout/TabList"/>
    <dgm:cxn modelId="{BB2BC9FB-16DC-4EED-AB77-2148D9AE4F57}" type="presParOf" srcId="{27240555-825C-42E7-A434-01ECA2441E88}" destId="{3ED4D36B-6DD4-4876-B3ED-3A1CD22E2195}" srcOrd="1" destOrd="0" presId="urn:microsoft.com/office/officeart/2011/layout/TabList"/>
    <dgm:cxn modelId="{0AB63A08-AE24-4B4F-A510-AC64DDEA3F22}" type="presParOf" srcId="{27240555-825C-42E7-A434-01ECA2441E88}" destId="{33B8996B-1B97-401F-9FB8-33F978E1C928}" srcOrd="2"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B31B6F9-7237-49B0-A337-F42814B151A6}" type="doc">
      <dgm:prSet loTypeId="urn:microsoft.com/office/officeart/2005/8/layout/hList9" loCatId="list" qsTypeId="urn:microsoft.com/office/officeart/2005/8/quickstyle/simple1" qsCatId="simple" csTypeId="urn:microsoft.com/office/officeart/2005/8/colors/accent2_1" csCatId="accent2" phldr="1"/>
      <dgm:spPr/>
      <dgm:t>
        <a:bodyPr/>
        <a:lstStyle/>
        <a:p>
          <a:endParaRPr lang="zh-TW" altLang="en-US"/>
        </a:p>
      </dgm:t>
    </dgm:pt>
    <dgm:pt modelId="{3D9C34DC-3F60-4794-B40F-867EA246588D}">
      <dgm:prSet/>
      <dgm:spPr/>
      <dgm:t>
        <a:bodyPr/>
        <a:lstStyle/>
        <a:p>
          <a:pPr rtl="0"/>
          <a:r>
            <a:rPr lang="zh-TW" b="1" dirty="0" smtClean="0"/>
            <a:t>其功能設定在能</a:t>
          </a:r>
          <a:r>
            <a:rPr lang="zh-TW" b="1" dirty="0" smtClean="0">
              <a:solidFill>
                <a:srgbClr val="FF0000"/>
              </a:solidFill>
            </a:rPr>
            <a:t>將歹徒制伏逮捕又不致讓其受到傷害</a:t>
          </a:r>
          <a:r>
            <a:rPr lang="zh-TW" b="1" dirty="0" smtClean="0"/>
            <a:t>，因此不宜以摔踢為主，運用的都是關節技</a:t>
          </a:r>
          <a:endParaRPr lang="zh-TW" dirty="0"/>
        </a:p>
      </dgm:t>
    </dgm:pt>
    <dgm:pt modelId="{46B88123-E607-4C79-AD87-AE0E9D913F33}" type="parTrans" cxnId="{22ECEED4-2B94-4049-A068-A87787A4462A}">
      <dgm:prSet/>
      <dgm:spPr/>
      <dgm:t>
        <a:bodyPr/>
        <a:lstStyle/>
        <a:p>
          <a:endParaRPr lang="zh-TW" altLang="en-US"/>
        </a:p>
      </dgm:t>
    </dgm:pt>
    <dgm:pt modelId="{F6BEB0D8-CBD2-4F2C-9F07-85ADCF822A0F}" type="sibTrans" cxnId="{22ECEED4-2B94-4049-A068-A87787A4462A}">
      <dgm:prSet/>
      <dgm:spPr/>
      <dgm:t>
        <a:bodyPr/>
        <a:lstStyle/>
        <a:p>
          <a:endParaRPr lang="zh-TW" altLang="en-US"/>
        </a:p>
      </dgm:t>
    </dgm:pt>
    <dgm:pt modelId="{1C4A7856-13D6-4022-85BD-F8E421211D4C}" type="pres">
      <dgm:prSet presAssocID="{7B31B6F9-7237-49B0-A337-F42814B151A6}" presName="list" presStyleCnt="0">
        <dgm:presLayoutVars>
          <dgm:dir/>
          <dgm:animLvl val="lvl"/>
        </dgm:presLayoutVars>
      </dgm:prSet>
      <dgm:spPr/>
      <dgm:t>
        <a:bodyPr/>
        <a:lstStyle/>
        <a:p>
          <a:endParaRPr lang="zh-TW" altLang="en-US"/>
        </a:p>
      </dgm:t>
    </dgm:pt>
    <dgm:pt modelId="{8EA785ED-A640-4BB0-9802-0E380BB00414}" type="pres">
      <dgm:prSet presAssocID="{3D9C34DC-3F60-4794-B40F-867EA246588D}" presName="posSpace" presStyleCnt="0"/>
      <dgm:spPr/>
    </dgm:pt>
    <dgm:pt modelId="{F67DFE68-8123-43EE-91FF-67CE8C501377}" type="pres">
      <dgm:prSet presAssocID="{3D9C34DC-3F60-4794-B40F-867EA246588D}" presName="vertFlow" presStyleCnt="0"/>
      <dgm:spPr/>
    </dgm:pt>
    <dgm:pt modelId="{A43911A6-3296-46ED-8B3F-B734331EEFA7}" type="pres">
      <dgm:prSet presAssocID="{3D9C34DC-3F60-4794-B40F-867EA246588D}" presName="topSpace" presStyleCnt="0"/>
      <dgm:spPr/>
    </dgm:pt>
    <dgm:pt modelId="{09215C43-13CA-4D04-9CE0-C228D47D4A0C}" type="pres">
      <dgm:prSet presAssocID="{3D9C34DC-3F60-4794-B40F-867EA246588D}" presName="firstComp" presStyleCnt="0"/>
      <dgm:spPr/>
    </dgm:pt>
    <dgm:pt modelId="{4BC74C8E-C00F-44C0-856D-C9E71D42D1BE}" type="pres">
      <dgm:prSet presAssocID="{3D9C34DC-3F60-4794-B40F-867EA246588D}" presName="firstChild" presStyleLbl="bgAccFollowNode1" presStyleIdx="0" presStyleCnt="1" custFlipVert="0" custScaleX="13913" custScaleY="47098" custLinFactNeighborX="95103" custLinFactNeighborY="-30961"/>
      <dgm:spPr/>
    </dgm:pt>
    <dgm:pt modelId="{35A6D42B-8869-4CE1-A295-61A3A09201E1}" type="pres">
      <dgm:prSet presAssocID="{3D9C34DC-3F60-4794-B40F-867EA246588D}" presName="firstChildTx" presStyleLbl="bgAccFollowNode1" presStyleIdx="0" presStyleCnt="1">
        <dgm:presLayoutVars>
          <dgm:bulletEnabled val="1"/>
        </dgm:presLayoutVars>
      </dgm:prSet>
      <dgm:spPr/>
    </dgm:pt>
    <dgm:pt modelId="{AA183A88-48C9-4E04-B46C-BE82C861CA85}" type="pres">
      <dgm:prSet presAssocID="{3D9C34DC-3F60-4794-B40F-867EA246588D}" presName="negSpace" presStyleCnt="0"/>
      <dgm:spPr/>
    </dgm:pt>
    <dgm:pt modelId="{692E7883-6423-441A-83E1-DB189C371964}" type="pres">
      <dgm:prSet presAssocID="{3D9C34DC-3F60-4794-B40F-867EA246588D}" presName="circle" presStyleLbl="node1" presStyleIdx="0" presStyleCnt="1" custScaleX="317238" custScaleY="140097" custLinFactNeighborX="-1214" custLinFactNeighborY="-3252"/>
      <dgm:spPr/>
      <dgm:t>
        <a:bodyPr/>
        <a:lstStyle/>
        <a:p>
          <a:endParaRPr lang="zh-TW" altLang="en-US"/>
        </a:p>
      </dgm:t>
    </dgm:pt>
  </dgm:ptLst>
  <dgm:cxnLst>
    <dgm:cxn modelId="{D33CF557-7B25-4F12-BAC2-D2A5BA7B6C96}" type="presOf" srcId="{3D9C34DC-3F60-4794-B40F-867EA246588D}" destId="{692E7883-6423-441A-83E1-DB189C371964}" srcOrd="0" destOrd="0" presId="urn:microsoft.com/office/officeart/2005/8/layout/hList9"/>
    <dgm:cxn modelId="{22ECEED4-2B94-4049-A068-A87787A4462A}" srcId="{7B31B6F9-7237-49B0-A337-F42814B151A6}" destId="{3D9C34DC-3F60-4794-B40F-867EA246588D}" srcOrd="0" destOrd="0" parTransId="{46B88123-E607-4C79-AD87-AE0E9D913F33}" sibTransId="{F6BEB0D8-CBD2-4F2C-9F07-85ADCF822A0F}"/>
    <dgm:cxn modelId="{9F473CE6-D21F-43D1-A77F-9370B700DFC3}" type="presOf" srcId="{7B31B6F9-7237-49B0-A337-F42814B151A6}" destId="{1C4A7856-13D6-4022-85BD-F8E421211D4C}" srcOrd="0" destOrd="0" presId="urn:microsoft.com/office/officeart/2005/8/layout/hList9"/>
    <dgm:cxn modelId="{F5259AE4-4A8B-4988-9F92-97AD42E6D697}" type="presParOf" srcId="{1C4A7856-13D6-4022-85BD-F8E421211D4C}" destId="{8EA785ED-A640-4BB0-9802-0E380BB00414}" srcOrd="0" destOrd="0" presId="urn:microsoft.com/office/officeart/2005/8/layout/hList9"/>
    <dgm:cxn modelId="{561E5B5F-1049-4F45-92FB-051BB314E3E7}" type="presParOf" srcId="{1C4A7856-13D6-4022-85BD-F8E421211D4C}" destId="{F67DFE68-8123-43EE-91FF-67CE8C501377}" srcOrd="1" destOrd="0" presId="urn:microsoft.com/office/officeart/2005/8/layout/hList9"/>
    <dgm:cxn modelId="{F222539F-C832-462E-87C6-7F8FFA561F86}" type="presParOf" srcId="{F67DFE68-8123-43EE-91FF-67CE8C501377}" destId="{A43911A6-3296-46ED-8B3F-B734331EEFA7}" srcOrd="0" destOrd="0" presId="urn:microsoft.com/office/officeart/2005/8/layout/hList9"/>
    <dgm:cxn modelId="{05F03B0D-BCB2-421B-98BD-7D7804A1C996}" type="presParOf" srcId="{F67DFE68-8123-43EE-91FF-67CE8C501377}" destId="{09215C43-13CA-4D04-9CE0-C228D47D4A0C}" srcOrd="1" destOrd="0" presId="urn:microsoft.com/office/officeart/2005/8/layout/hList9"/>
    <dgm:cxn modelId="{ABF00270-C228-4FD3-A76C-4DAB6D4F5C27}" type="presParOf" srcId="{09215C43-13CA-4D04-9CE0-C228D47D4A0C}" destId="{4BC74C8E-C00F-44C0-856D-C9E71D42D1BE}" srcOrd="0" destOrd="0" presId="urn:microsoft.com/office/officeart/2005/8/layout/hList9"/>
    <dgm:cxn modelId="{9C896C02-7F6D-4AE7-9FFF-B891975CFC08}" type="presParOf" srcId="{09215C43-13CA-4D04-9CE0-C228D47D4A0C}" destId="{35A6D42B-8869-4CE1-A295-61A3A09201E1}" srcOrd="1" destOrd="0" presId="urn:microsoft.com/office/officeart/2005/8/layout/hList9"/>
    <dgm:cxn modelId="{FFA8450D-EA6F-401A-9025-AD9A830D6EB0}" type="presParOf" srcId="{1C4A7856-13D6-4022-85BD-F8E421211D4C}" destId="{AA183A88-48C9-4E04-B46C-BE82C861CA85}" srcOrd="2" destOrd="0" presId="urn:microsoft.com/office/officeart/2005/8/layout/hList9"/>
    <dgm:cxn modelId="{034A944D-C367-4F27-AA17-7EA416F1DE71}" type="presParOf" srcId="{1C4A7856-13D6-4022-85BD-F8E421211D4C}" destId="{692E7883-6423-441A-83E1-DB189C371964}" srcOrd="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05B8A7D-3741-4D5E-B74E-100B29A99524}" type="doc">
      <dgm:prSet loTypeId="urn:microsoft.com/office/officeart/2005/8/layout/vList2" loCatId="list" qsTypeId="urn:microsoft.com/office/officeart/2005/8/quickstyle/simple1" qsCatId="simple" csTypeId="urn:microsoft.com/office/officeart/2005/8/colors/accent2_1" csCatId="accent2"/>
      <dgm:spPr/>
      <dgm:t>
        <a:bodyPr/>
        <a:lstStyle/>
        <a:p>
          <a:endParaRPr lang="zh-TW" altLang="en-US"/>
        </a:p>
      </dgm:t>
    </dgm:pt>
    <dgm:pt modelId="{6BD031F0-82C6-49AB-BAE7-1CCE8EE85ACE}">
      <dgm:prSet custT="1"/>
      <dgm:spPr/>
      <dgm:t>
        <a:bodyPr>
          <a:scene3d>
            <a:camera prst="orthographicFront"/>
            <a:lightRig rig="flat" dir="tl">
              <a:rot lat="0" lon="0" rev="6600000"/>
            </a:lightRig>
          </a:scene3d>
          <a:sp3d extrusionH="25400" contourW="8890">
            <a:bevelT w="38100" h="31750"/>
            <a:contourClr>
              <a:schemeClr val="accent2">
                <a:shade val="75000"/>
              </a:schemeClr>
            </a:contourClr>
          </a:sp3d>
        </a:bodyPr>
        <a:lstStyle/>
        <a:p>
          <a:pPr rtl="0"/>
          <a:r>
            <a:rPr lang="zh-TW" altLang="en-US" sz="4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微軟正黑體" pitchFamily="34" charset="-120"/>
              <a:ea typeface="微軟正黑體" pitchFamily="34" charset="-120"/>
            </a:rPr>
            <a:t>執法人員面對對象之可能反應</a:t>
          </a:r>
          <a:endParaRPr lang="zh-TW" altLang="en-US"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微軟正黑體" pitchFamily="34" charset="-120"/>
            <a:ea typeface="微軟正黑體" pitchFamily="34" charset="-120"/>
          </a:endParaRPr>
        </a:p>
      </dgm:t>
    </dgm:pt>
    <dgm:pt modelId="{2F35D8D6-BE00-4849-8E86-24D4E48544A5}" type="parTrans" cxnId="{A49828DA-D882-4F9B-A2D7-85E385AF737F}">
      <dgm:prSet/>
      <dgm:spPr/>
      <dgm:t>
        <a:bodyPr/>
        <a:lstStyle/>
        <a:p>
          <a:endParaRPr lang="zh-TW" altLang="en-US"/>
        </a:p>
      </dgm:t>
    </dgm:pt>
    <dgm:pt modelId="{C5D91E4B-8CE4-41C5-B1A9-3E186F433C70}" type="sibTrans" cxnId="{A49828DA-D882-4F9B-A2D7-85E385AF737F}">
      <dgm:prSet/>
      <dgm:spPr/>
      <dgm:t>
        <a:bodyPr/>
        <a:lstStyle/>
        <a:p>
          <a:endParaRPr lang="zh-TW" altLang="en-US"/>
        </a:p>
      </dgm:t>
    </dgm:pt>
    <dgm:pt modelId="{657AA5A2-AFB9-4EED-948F-74D9BFECB5AA}" type="pres">
      <dgm:prSet presAssocID="{C05B8A7D-3741-4D5E-B74E-100B29A99524}" presName="linear" presStyleCnt="0">
        <dgm:presLayoutVars>
          <dgm:animLvl val="lvl"/>
          <dgm:resizeHandles val="exact"/>
        </dgm:presLayoutVars>
      </dgm:prSet>
      <dgm:spPr/>
      <dgm:t>
        <a:bodyPr/>
        <a:lstStyle/>
        <a:p>
          <a:endParaRPr lang="zh-TW" altLang="en-US"/>
        </a:p>
      </dgm:t>
    </dgm:pt>
    <dgm:pt modelId="{E081D18B-114A-4132-8D53-830C9D621A99}" type="pres">
      <dgm:prSet presAssocID="{6BD031F0-82C6-49AB-BAE7-1CCE8EE85ACE}" presName="parentText" presStyleLbl="node1" presStyleIdx="0" presStyleCnt="1" custLinFactY="-38241" custLinFactNeighborX="-29" custLinFactNeighborY="-100000">
        <dgm:presLayoutVars>
          <dgm:chMax val="0"/>
          <dgm:bulletEnabled val="1"/>
        </dgm:presLayoutVars>
      </dgm:prSet>
      <dgm:spPr/>
      <dgm:t>
        <a:bodyPr/>
        <a:lstStyle/>
        <a:p>
          <a:endParaRPr lang="zh-TW" altLang="en-US"/>
        </a:p>
      </dgm:t>
    </dgm:pt>
  </dgm:ptLst>
  <dgm:cxnLst>
    <dgm:cxn modelId="{F0AAA8B2-6085-4616-AB14-474A294A3A88}" type="presOf" srcId="{6BD031F0-82C6-49AB-BAE7-1CCE8EE85ACE}" destId="{E081D18B-114A-4132-8D53-830C9D621A99}" srcOrd="0" destOrd="0" presId="urn:microsoft.com/office/officeart/2005/8/layout/vList2"/>
    <dgm:cxn modelId="{97511BC7-6992-40AA-87F2-FF791BF2C54E}" type="presOf" srcId="{C05B8A7D-3741-4D5E-B74E-100B29A99524}" destId="{657AA5A2-AFB9-4EED-948F-74D9BFECB5AA}" srcOrd="0" destOrd="0" presId="urn:microsoft.com/office/officeart/2005/8/layout/vList2"/>
    <dgm:cxn modelId="{A49828DA-D882-4F9B-A2D7-85E385AF737F}" srcId="{C05B8A7D-3741-4D5E-B74E-100B29A99524}" destId="{6BD031F0-82C6-49AB-BAE7-1CCE8EE85ACE}" srcOrd="0" destOrd="0" parTransId="{2F35D8D6-BE00-4849-8E86-24D4E48544A5}" sibTransId="{C5D91E4B-8CE4-41C5-B1A9-3E186F433C70}"/>
    <dgm:cxn modelId="{BE013D46-1484-47D2-BA50-64DC35A56C9B}" type="presParOf" srcId="{657AA5A2-AFB9-4EED-948F-74D9BFECB5AA}" destId="{E081D18B-114A-4132-8D53-830C9D621A9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15CAC24F-147F-4D2B-84FE-B7E89FA5E918}"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zh-TW" altLang="en-US"/>
        </a:p>
      </dgm:t>
    </dgm:pt>
    <dgm:pt modelId="{92C2DFAC-880C-4B95-8F8B-E2AFC9EDB554}">
      <dgm:prSet custT="1">
        <dgm:style>
          <a:lnRef idx="2">
            <a:schemeClr val="accent1"/>
          </a:lnRef>
          <a:fillRef idx="1">
            <a:schemeClr val="lt1"/>
          </a:fillRef>
          <a:effectRef idx="0">
            <a:schemeClr val="accent1"/>
          </a:effectRef>
          <a:fontRef idx="minor">
            <a:schemeClr val="dk1"/>
          </a:fontRef>
        </dgm:style>
      </dgm:prSet>
      <dgm:spPr/>
      <dgm:t>
        <a:bodyPr/>
        <a:lstStyle/>
        <a:p>
          <a:pPr rtl="0"/>
          <a:r>
            <a:rPr lang="en-US" sz="2800" b="1" dirty="0" smtClean="0">
              <a:latin typeface="微軟正黑體" pitchFamily="34" charset="-120"/>
              <a:ea typeface="微軟正黑體" pitchFamily="34" charset="-120"/>
            </a:rPr>
            <a:t>1.</a:t>
          </a:r>
          <a:r>
            <a:rPr lang="zh-TW" sz="2800" b="1" dirty="0" smtClean="0">
              <a:latin typeface="微軟正黑體" pitchFamily="34" charset="-120"/>
              <a:ea typeface="微軟正黑體" pitchFamily="34" charset="-120"/>
            </a:rPr>
            <a:t>順從階段</a:t>
          </a:r>
          <a:endParaRPr lang="zh-TW" sz="2800" b="1" dirty="0">
            <a:latin typeface="微軟正黑體" pitchFamily="34" charset="-120"/>
            <a:ea typeface="微軟正黑體" pitchFamily="34" charset="-120"/>
          </a:endParaRPr>
        </a:p>
      </dgm:t>
    </dgm:pt>
    <dgm:pt modelId="{9806EC60-29C1-424C-B6D0-F758774B130B}" type="parTrans" cxnId="{238777FA-2334-4D05-AF60-6C8E4AE7F5D3}">
      <dgm:prSet/>
      <dgm:spPr/>
      <dgm:t>
        <a:bodyPr/>
        <a:lstStyle/>
        <a:p>
          <a:endParaRPr lang="zh-TW" altLang="en-US"/>
        </a:p>
      </dgm:t>
    </dgm:pt>
    <dgm:pt modelId="{ED56E1FC-18B3-448B-93FA-28741CF4EFF3}" type="sibTrans" cxnId="{238777FA-2334-4D05-AF60-6C8E4AE7F5D3}">
      <dgm:prSet/>
      <dgm:spPr/>
      <dgm:t>
        <a:bodyPr/>
        <a:lstStyle/>
        <a:p>
          <a:endParaRPr lang="zh-TW" altLang="en-US"/>
        </a:p>
      </dgm:t>
    </dgm:pt>
    <dgm:pt modelId="{55280C72-A5B6-420E-ABC7-A63F29B6DA29}">
      <dgm:prSet custT="1">
        <dgm:style>
          <a:lnRef idx="2">
            <a:schemeClr val="accent2"/>
          </a:lnRef>
          <a:fillRef idx="1">
            <a:schemeClr val="lt1"/>
          </a:fillRef>
          <a:effectRef idx="0">
            <a:schemeClr val="accent2"/>
          </a:effectRef>
          <a:fontRef idx="minor">
            <a:schemeClr val="dk1"/>
          </a:fontRef>
        </dgm:style>
      </dgm:prSet>
      <dgm:spPr/>
      <dgm:t>
        <a:bodyPr/>
        <a:lstStyle/>
        <a:p>
          <a:pPr rtl="0"/>
          <a:r>
            <a:rPr lang="en-US" sz="2800" b="1" dirty="0" smtClean="0">
              <a:latin typeface="微軟正黑體" pitchFamily="34" charset="-120"/>
              <a:ea typeface="微軟正黑體" pitchFamily="34" charset="-120"/>
            </a:rPr>
            <a:t>2.</a:t>
          </a:r>
          <a:r>
            <a:rPr lang="zh-TW" sz="2800" b="1" dirty="0" smtClean="0">
              <a:latin typeface="微軟正黑體" pitchFamily="34" charset="-120"/>
              <a:ea typeface="微軟正黑體" pitchFamily="34" charset="-120"/>
            </a:rPr>
            <a:t>口語衝突階段</a:t>
          </a:r>
          <a:endParaRPr lang="zh-TW" sz="2800" b="1" dirty="0">
            <a:latin typeface="微軟正黑體" pitchFamily="34" charset="-120"/>
            <a:ea typeface="微軟正黑體" pitchFamily="34" charset="-120"/>
          </a:endParaRPr>
        </a:p>
      </dgm:t>
    </dgm:pt>
    <dgm:pt modelId="{F5F10A99-B692-4254-935E-438AD71F7C7D}" type="parTrans" cxnId="{2DBA279A-E251-47B0-A3B5-49CE48BD287A}">
      <dgm:prSet/>
      <dgm:spPr/>
      <dgm:t>
        <a:bodyPr/>
        <a:lstStyle/>
        <a:p>
          <a:endParaRPr lang="zh-TW" altLang="en-US"/>
        </a:p>
      </dgm:t>
    </dgm:pt>
    <dgm:pt modelId="{31410FC7-21E7-455B-A08B-75870C131529}" type="sibTrans" cxnId="{2DBA279A-E251-47B0-A3B5-49CE48BD287A}">
      <dgm:prSet/>
      <dgm:spPr/>
      <dgm:t>
        <a:bodyPr/>
        <a:lstStyle/>
        <a:p>
          <a:endParaRPr lang="zh-TW" altLang="en-US"/>
        </a:p>
      </dgm:t>
    </dgm:pt>
    <dgm:pt modelId="{8452BBF8-0880-449D-8B11-FB16D071C13A}">
      <dgm:prSet custT="1">
        <dgm:style>
          <a:lnRef idx="2">
            <a:schemeClr val="accent3"/>
          </a:lnRef>
          <a:fillRef idx="1">
            <a:schemeClr val="lt1"/>
          </a:fillRef>
          <a:effectRef idx="0">
            <a:schemeClr val="accent3"/>
          </a:effectRef>
          <a:fontRef idx="minor">
            <a:schemeClr val="dk1"/>
          </a:fontRef>
        </dgm:style>
      </dgm:prSet>
      <dgm:spPr/>
      <dgm:t>
        <a:bodyPr/>
        <a:lstStyle/>
        <a:p>
          <a:pPr rtl="0"/>
          <a:r>
            <a:rPr lang="en-US" sz="2800" b="1" dirty="0" smtClean="0">
              <a:latin typeface="微軟正黑體" pitchFamily="34" charset="-120"/>
              <a:ea typeface="微軟正黑體" pitchFamily="34" charset="-120"/>
            </a:rPr>
            <a:t>3.</a:t>
          </a:r>
          <a:r>
            <a:rPr lang="zh-TW" sz="2800" b="1" dirty="0" smtClean="0">
              <a:latin typeface="微軟正黑體" pitchFamily="34" charset="-120"/>
              <a:ea typeface="微軟正黑體" pitchFamily="34" charset="-120"/>
            </a:rPr>
            <a:t>肢體衝突階段</a:t>
          </a:r>
          <a:endParaRPr lang="zh-TW" sz="2800" b="1" dirty="0">
            <a:latin typeface="微軟正黑體" pitchFamily="34" charset="-120"/>
            <a:ea typeface="微軟正黑體" pitchFamily="34" charset="-120"/>
          </a:endParaRPr>
        </a:p>
      </dgm:t>
    </dgm:pt>
    <dgm:pt modelId="{4B4AA5D2-8ACE-4A5F-9B8F-088E8F79C64C}" type="parTrans" cxnId="{05230AE6-6577-44A1-B681-A7960EC8D9D6}">
      <dgm:prSet/>
      <dgm:spPr/>
      <dgm:t>
        <a:bodyPr/>
        <a:lstStyle/>
        <a:p>
          <a:endParaRPr lang="zh-TW" altLang="en-US"/>
        </a:p>
      </dgm:t>
    </dgm:pt>
    <dgm:pt modelId="{D65E5BCA-7CBB-41B7-B6A8-540ADF74E435}" type="sibTrans" cxnId="{05230AE6-6577-44A1-B681-A7960EC8D9D6}">
      <dgm:prSet/>
      <dgm:spPr/>
      <dgm:t>
        <a:bodyPr/>
        <a:lstStyle/>
        <a:p>
          <a:endParaRPr lang="zh-TW" altLang="en-US"/>
        </a:p>
      </dgm:t>
    </dgm:pt>
    <dgm:pt modelId="{78468288-56B3-47B2-8EAD-070B95A240C4}">
      <dgm:prSet custT="1">
        <dgm:style>
          <a:lnRef idx="2">
            <a:schemeClr val="accent5"/>
          </a:lnRef>
          <a:fillRef idx="1">
            <a:schemeClr val="lt1"/>
          </a:fillRef>
          <a:effectRef idx="0">
            <a:schemeClr val="accent5"/>
          </a:effectRef>
          <a:fontRef idx="minor">
            <a:schemeClr val="dk1"/>
          </a:fontRef>
        </dgm:style>
      </dgm:prSet>
      <dgm:spPr/>
      <dgm:t>
        <a:bodyPr/>
        <a:lstStyle/>
        <a:p>
          <a:pPr rtl="0"/>
          <a:r>
            <a:rPr lang="en-US" sz="2800" b="1" dirty="0" smtClean="0">
              <a:latin typeface="微軟正黑體" pitchFamily="34" charset="-120"/>
              <a:ea typeface="微軟正黑體" pitchFamily="34" charset="-120"/>
            </a:rPr>
            <a:t>4.</a:t>
          </a:r>
          <a:r>
            <a:rPr lang="zh-TW" sz="2800" b="1" dirty="0" smtClean="0">
              <a:latin typeface="微軟正黑體" pitchFamily="34" charset="-120"/>
              <a:ea typeface="微軟正黑體" pitchFamily="34" charset="-120"/>
            </a:rPr>
            <a:t>非致命武器攻擊階段</a:t>
          </a:r>
          <a:endParaRPr lang="zh-TW" sz="2800" b="1" dirty="0">
            <a:latin typeface="微軟正黑體" pitchFamily="34" charset="-120"/>
            <a:ea typeface="微軟正黑體" pitchFamily="34" charset="-120"/>
          </a:endParaRPr>
        </a:p>
      </dgm:t>
    </dgm:pt>
    <dgm:pt modelId="{5AE87ED2-4B87-4CEB-A417-129C968B2824}" type="parTrans" cxnId="{3D29EAD9-6F61-41D8-A3B3-D9642742E76B}">
      <dgm:prSet/>
      <dgm:spPr/>
      <dgm:t>
        <a:bodyPr/>
        <a:lstStyle/>
        <a:p>
          <a:endParaRPr lang="zh-TW" altLang="en-US"/>
        </a:p>
      </dgm:t>
    </dgm:pt>
    <dgm:pt modelId="{D8A3D665-CB39-4B34-AA79-C0CF42589351}" type="sibTrans" cxnId="{3D29EAD9-6F61-41D8-A3B3-D9642742E76B}">
      <dgm:prSet/>
      <dgm:spPr/>
      <dgm:t>
        <a:bodyPr/>
        <a:lstStyle/>
        <a:p>
          <a:endParaRPr lang="zh-TW" altLang="en-US"/>
        </a:p>
      </dgm:t>
    </dgm:pt>
    <dgm:pt modelId="{144A4994-6549-45F1-9D98-2EF3D7C89122}">
      <dgm:prSet custT="1">
        <dgm:style>
          <a:lnRef idx="2">
            <a:schemeClr val="accent6"/>
          </a:lnRef>
          <a:fillRef idx="1">
            <a:schemeClr val="lt1"/>
          </a:fillRef>
          <a:effectRef idx="0">
            <a:schemeClr val="accent6"/>
          </a:effectRef>
          <a:fontRef idx="minor">
            <a:schemeClr val="dk1"/>
          </a:fontRef>
        </dgm:style>
      </dgm:prSet>
      <dgm:spPr/>
      <dgm:t>
        <a:bodyPr/>
        <a:lstStyle/>
        <a:p>
          <a:pPr rtl="0"/>
          <a:r>
            <a:rPr lang="en-US" sz="2800" b="1" dirty="0" smtClean="0">
              <a:latin typeface="微軟正黑體" pitchFamily="34" charset="-120"/>
              <a:ea typeface="微軟正黑體" pitchFamily="34" charset="-120"/>
            </a:rPr>
            <a:t>5.</a:t>
          </a:r>
          <a:r>
            <a:rPr lang="zh-TW" sz="2800" b="1" dirty="0" smtClean="0">
              <a:latin typeface="微軟正黑體" pitchFamily="34" charset="-120"/>
              <a:ea typeface="微軟正黑體" pitchFamily="34" charset="-120"/>
            </a:rPr>
            <a:t>致命</a:t>
          </a:r>
          <a:r>
            <a:rPr lang="zh-TW" sz="2800" b="1" dirty="0" smtClean="0">
              <a:latin typeface="微軟正黑體" pitchFamily="34" charset="-120"/>
              <a:ea typeface="微軟正黑體" pitchFamily="34" charset="-120"/>
              <a:hlinkClick xmlns:r="http://schemas.openxmlformats.org/officeDocument/2006/relationships" r:id="rId1" action="ppaction://hlinkfile"/>
            </a:rPr>
            <a:t>武器</a:t>
          </a:r>
          <a:r>
            <a:rPr lang="zh-TW" sz="2800" b="1" dirty="0" smtClean="0">
              <a:latin typeface="微軟正黑體" pitchFamily="34" charset="-120"/>
              <a:ea typeface="微軟正黑體" pitchFamily="34" charset="-120"/>
            </a:rPr>
            <a:t>攻擊階段</a:t>
          </a:r>
          <a:endParaRPr lang="zh-TW" sz="2800" b="1" dirty="0">
            <a:latin typeface="微軟正黑體" pitchFamily="34" charset="-120"/>
            <a:ea typeface="微軟正黑體" pitchFamily="34" charset="-120"/>
          </a:endParaRPr>
        </a:p>
      </dgm:t>
    </dgm:pt>
    <dgm:pt modelId="{252706AD-DAD0-4DC6-AC22-960E35181741}" type="parTrans" cxnId="{876493F4-8138-450D-9D76-A16B3605B3C8}">
      <dgm:prSet/>
      <dgm:spPr/>
      <dgm:t>
        <a:bodyPr/>
        <a:lstStyle/>
        <a:p>
          <a:endParaRPr lang="zh-TW" altLang="en-US"/>
        </a:p>
      </dgm:t>
    </dgm:pt>
    <dgm:pt modelId="{EFA08AF2-2BE7-43EE-BE80-750926CB3165}" type="sibTrans" cxnId="{876493F4-8138-450D-9D76-A16B3605B3C8}">
      <dgm:prSet/>
      <dgm:spPr/>
      <dgm:t>
        <a:bodyPr/>
        <a:lstStyle/>
        <a:p>
          <a:endParaRPr lang="zh-TW" altLang="en-US"/>
        </a:p>
      </dgm:t>
    </dgm:pt>
    <dgm:pt modelId="{BC181B35-8030-49AA-A8A6-C41DFF98C2FE}" type="pres">
      <dgm:prSet presAssocID="{15CAC24F-147F-4D2B-84FE-B7E89FA5E918}" presName="Name0" presStyleCnt="0">
        <dgm:presLayoutVars>
          <dgm:dir/>
          <dgm:animLvl val="lvl"/>
          <dgm:resizeHandles val="exact"/>
        </dgm:presLayoutVars>
      </dgm:prSet>
      <dgm:spPr/>
      <dgm:t>
        <a:bodyPr/>
        <a:lstStyle/>
        <a:p>
          <a:endParaRPr lang="zh-TW" altLang="en-US"/>
        </a:p>
      </dgm:t>
    </dgm:pt>
    <dgm:pt modelId="{FDF41D47-D98F-40E9-A0A3-5BF1D20E145C}" type="pres">
      <dgm:prSet presAssocID="{144A4994-6549-45F1-9D98-2EF3D7C89122}" presName="boxAndChildren" presStyleCnt="0"/>
      <dgm:spPr/>
    </dgm:pt>
    <dgm:pt modelId="{ED4454F1-5F9D-41E0-8E16-DCED8FB5681F}" type="pres">
      <dgm:prSet presAssocID="{144A4994-6549-45F1-9D98-2EF3D7C89122}" presName="parentTextBox" presStyleLbl="node1" presStyleIdx="0" presStyleCnt="5"/>
      <dgm:spPr/>
      <dgm:t>
        <a:bodyPr/>
        <a:lstStyle/>
        <a:p>
          <a:endParaRPr lang="zh-TW" altLang="en-US"/>
        </a:p>
      </dgm:t>
    </dgm:pt>
    <dgm:pt modelId="{975B8520-8D3B-4D85-9308-9BEED36F8EBB}" type="pres">
      <dgm:prSet presAssocID="{D8A3D665-CB39-4B34-AA79-C0CF42589351}" presName="sp" presStyleCnt="0"/>
      <dgm:spPr/>
    </dgm:pt>
    <dgm:pt modelId="{FA776B99-F466-4D1F-9753-51C33AE608BC}" type="pres">
      <dgm:prSet presAssocID="{78468288-56B3-47B2-8EAD-070B95A240C4}" presName="arrowAndChildren" presStyleCnt="0"/>
      <dgm:spPr/>
    </dgm:pt>
    <dgm:pt modelId="{4F4D7908-0F34-4308-B91C-163F6A486731}" type="pres">
      <dgm:prSet presAssocID="{78468288-56B3-47B2-8EAD-070B95A240C4}" presName="parentTextArrow" presStyleLbl="node1" presStyleIdx="1" presStyleCnt="5"/>
      <dgm:spPr/>
      <dgm:t>
        <a:bodyPr/>
        <a:lstStyle/>
        <a:p>
          <a:endParaRPr lang="zh-TW" altLang="en-US"/>
        </a:p>
      </dgm:t>
    </dgm:pt>
    <dgm:pt modelId="{541E7017-3C34-4601-B81A-937EE9B826A5}" type="pres">
      <dgm:prSet presAssocID="{D65E5BCA-7CBB-41B7-B6A8-540ADF74E435}" presName="sp" presStyleCnt="0"/>
      <dgm:spPr/>
    </dgm:pt>
    <dgm:pt modelId="{D6ACCC27-0E86-4D8C-80DB-DB721082C409}" type="pres">
      <dgm:prSet presAssocID="{8452BBF8-0880-449D-8B11-FB16D071C13A}" presName="arrowAndChildren" presStyleCnt="0"/>
      <dgm:spPr/>
    </dgm:pt>
    <dgm:pt modelId="{B4BE8C62-74DB-4035-A06C-649B08698868}" type="pres">
      <dgm:prSet presAssocID="{8452BBF8-0880-449D-8B11-FB16D071C13A}" presName="parentTextArrow" presStyleLbl="node1" presStyleIdx="2" presStyleCnt="5"/>
      <dgm:spPr/>
      <dgm:t>
        <a:bodyPr/>
        <a:lstStyle/>
        <a:p>
          <a:endParaRPr lang="zh-TW" altLang="en-US"/>
        </a:p>
      </dgm:t>
    </dgm:pt>
    <dgm:pt modelId="{EDC2057F-304F-4F4A-91CA-4988CFC92202}" type="pres">
      <dgm:prSet presAssocID="{31410FC7-21E7-455B-A08B-75870C131529}" presName="sp" presStyleCnt="0"/>
      <dgm:spPr/>
    </dgm:pt>
    <dgm:pt modelId="{69344C04-D4B1-42DF-BB0B-4BD519C189E4}" type="pres">
      <dgm:prSet presAssocID="{55280C72-A5B6-420E-ABC7-A63F29B6DA29}" presName="arrowAndChildren" presStyleCnt="0"/>
      <dgm:spPr/>
    </dgm:pt>
    <dgm:pt modelId="{8BA612B7-618E-498F-81DF-F5E0265566DD}" type="pres">
      <dgm:prSet presAssocID="{55280C72-A5B6-420E-ABC7-A63F29B6DA29}" presName="parentTextArrow" presStyleLbl="node1" presStyleIdx="3" presStyleCnt="5"/>
      <dgm:spPr/>
      <dgm:t>
        <a:bodyPr/>
        <a:lstStyle/>
        <a:p>
          <a:endParaRPr lang="zh-TW" altLang="en-US"/>
        </a:p>
      </dgm:t>
    </dgm:pt>
    <dgm:pt modelId="{C864D86A-7276-4764-9ABC-C0AC406BF88F}" type="pres">
      <dgm:prSet presAssocID="{ED56E1FC-18B3-448B-93FA-28741CF4EFF3}" presName="sp" presStyleCnt="0"/>
      <dgm:spPr/>
    </dgm:pt>
    <dgm:pt modelId="{6E0A2FC2-BA28-439A-9FE1-516997AC40B9}" type="pres">
      <dgm:prSet presAssocID="{92C2DFAC-880C-4B95-8F8B-E2AFC9EDB554}" presName="arrowAndChildren" presStyleCnt="0"/>
      <dgm:spPr/>
    </dgm:pt>
    <dgm:pt modelId="{9F984AE4-B2B8-47C2-A3BF-1A3C3CF8DEB4}" type="pres">
      <dgm:prSet presAssocID="{92C2DFAC-880C-4B95-8F8B-E2AFC9EDB554}" presName="parentTextArrow" presStyleLbl="node1" presStyleIdx="4" presStyleCnt="5"/>
      <dgm:spPr/>
      <dgm:t>
        <a:bodyPr/>
        <a:lstStyle/>
        <a:p>
          <a:endParaRPr lang="zh-TW" altLang="en-US"/>
        </a:p>
      </dgm:t>
    </dgm:pt>
  </dgm:ptLst>
  <dgm:cxnLst>
    <dgm:cxn modelId="{876493F4-8138-450D-9D76-A16B3605B3C8}" srcId="{15CAC24F-147F-4D2B-84FE-B7E89FA5E918}" destId="{144A4994-6549-45F1-9D98-2EF3D7C89122}" srcOrd="4" destOrd="0" parTransId="{252706AD-DAD0-4DC6-AC22-960E35181741}" sibTransId="{EFA08AF2-2BE7-43EE-BE80-750926CB3165}"/>
    <dgm:cxn modelId="{5736FA28-2345-45AF-B12F-98664926CC5D}" type="presOf" srcId="{15CAC24F-147F-4D2B-84FE-B7E89FA5E918}" destId="{BC181B35-8030-49AA-A8A6-C41DFF98C2FE}" srcOrd="0" destOrd="0" presId="urn:microsoft.com/office/officeart/2005/8/layout/process4"/>
    <dgm:cxn modelId="{05230AE6-6577-44A1-B681-A7960EC8D9D6}" srcId="{15CAC24F-147F-4D2B-84FE-B7E89FA5E918}" destId="{8452BBF8-0880-449D-8B11-FB16D071C13A}" srcOrd="2" destOrd="0" parTransId="{4B4AA5D2-8ACE-4A5F-9B8F-088E8F79C64C}" sibTransId="{D65E5BCA-7CBB-41B7-B6A8-540ADF74E435}"/>
    <dgm:cxn modelId="{856BF28F-87F9-4CAC-9E34-AF4B15375D71}" type="presOf" srcId="{55280C72-A5B6-420E-ABC7-A63F29B6DA29}" destId="{8BA612B7-618E-498F-81DF-F5E0265566DD}" srcOrd="0" destOrd="0" presId="urn:microsoft.com/office/officeart/2005/8/layout/process4"/>
    <dgm:cxn modelId="{A7C98F64-C6C4-4713-BAFF-7D37DBF954ED}" type="presOf" srcId="{144A4994-6549-45F1-9D98-2EF3D7C89122}" destId="{ED4454F1-5F9D-41E0-8E16-DCED8FB5681F}" srcOrd="0" destOrd="0" presId="urn:microsoft.com/office/officeart/2005/8/layout/process4"/>
    <dgm:cxn modelId="{238777FA-2334-4D05-AF60-6C8E4AE7F5D3}" srcId="{15CAC24F-147F-4D2B-84FE-B7E89FA5E918}" destId="{92C2DFAC-880C-4B95-8F8B-E2AFC9EDB554}" srcOrd="0" destOrd="0" parTransId="{9806EC60-29C1-424C-B6D0-F758774B130B}" sibTransId="{ED56E1FC-18B3-448B-93FA-28741CF4EFF3}"/>
    <dgm:cxn modelId="{3D29EAD9-6F61-41D8-A3B3-D9642742E76B}" srcId="{15CAC24F-147F-4D2B-84FE-B7E89FA5E918}" destId="{78468288-56B3-47B2-8EAD-070B95A240C4}" srcOrd="3" destOrd="0" parTransId="{5AE87ED2-4B87-4CEB-A417-129C968B2824}" sibTransId="{D8A3D665-CB39-4B34-AA79-C0CF42589351}"/>
    <dgm:cxn modelId="{2DBA279A-E251-47B0-A3B5-49CE48BD287A}" srcId="{15CAC24F-147F-4D2B-84FE-B7E89FA5E918}" destId="{55280C72-A5B6-420E-ABC7-A63F29B6DA29}" srcOrd="1" destOrd="0" parTransId="{F5F10A99-B692-4254-935E-438AD71F7C7D}" sibTransId="{31410FC7-21E7-455B-A08B-75870C131529}"/>
    <dgm:cxn modelId="{605973CD-EFD9-40D0-A4BD-3528C3D9319D}" type="presOf" srcId="{92C2DFAC-880C-4B95-8F8B-E2AFC9EDB554}" destId="{9F984AE4-B2B8-47C2-A3BF-1A3C3CF8DEB4}" srcOrd="0" destOrd="0" presId="urn:microsoft.com/office/officeart/2005/8/layout/process4"/>
    <dgm:cxn modelId="{4ACE32F8-0740-42A0-A9C3-7A9449BE049C}" type="presOf" srcId="{8452BBF8-0880-449D-8B11-FB16D071C13A}" destId="{B4BE8C62-74DB-4035-A06C-649B08698868}" srcOrd="0" destOrd="0" presId="urn:microsoft.com/office/officeart/2005/8/layout/process4"/>
    <dgm:cxn modelId="{58A7FD6C-C6B6-40F1-B86A-F5015E502BBF}" type="presOf" srcId="{78468288-56B3-47B2-8EAD-070B95A240C4}" destId="{4F4D7908-0F34-4308-B91C-163F6A486731}" srcOrd="0" destOrd="0" presId="urn:microsoft.com/office/officeart/2005/8/layout/process4"/>
    <dgm:cxn modelId="{BE691FA9-E1F8-4F8E-83FD-BD65A542A428}" type="presParOf" srcId="{BC181B35-8030-49AA-A8A6-C41DFF98C2FE}" destId="{FDF41D47-D98F-40E9-A0A3-5BF1D20E145C}" srcOrd="0" destOrd="0" presId="urn:microsoft.com/office/officeart/2005/8/layout/process4"/>
    <dgm:cxn modelId="{94A2BC11-3992-48E8-BBBA-28D88D0B55E3}" type="presParOf" srcId="{FDF41D47-D98F-40E9-A0A3-5BF1D20E145C}" destId="{ED4454F1-5F9D-41E0-8E16-DCED8FB5681F}" srcOrd="0" destOrd="0" presId="urn:microsoft.com/office/officeart/2005/8/layout/process4"/>
    <dgm:cxn modelId="{BE8AA142-439B-42F6-9CEA-8E8DCF4FBE97}" type="presParOf" srcId="{BC181B35-8030-49AA-A8A6-C41DFF98C2FE}" destId="{975B8520-8D3B-4D85-9308-9BEED36F8EBB}" srcOrd="1" destOrd="0" presId="urn:microsoft.com/office/officeart/2005/8/layout/process4"/>
    <dgm:cxn modelId="{F57A9825-A975-4D37-936F-7A0C62DE34DC}" type="presParOf" srcId="{BC181B35-8030-49AA-A8A6-C41DFF98C2FE}" destId="{FA776B99-F466-4D1F-9753-51C33AE608BC}" srcOrd="2" destOrd="0" presId="urn:microsoft.com/office/officeart/2005/8/layout/process4"/>
    <dgm:cxn modelId="{D7B2FDA6-3663-4B42-AC9E-69ACB6C2A47C}" type="presParOf" srcId="{FA776B99-F466-4D1F-9753-51C33AE608BC}" destId="{4F4D7908-0F34-4308-B91C-163F6A486731}" srcOrd="0" destOrd="0" presId="urn:microsoft.com/office/officeart/2005/8/layout/process4"/>
    <dgm:cxn modelId="{700A7969-209D-41D5-A5D6-9D1A5E809384}" type="presParOf" srcId="{BC181B35-8030-49AA-A8A6-C41DFF98C2FE}" destId="{541E7017-3C34-4601-B81A-937EE9B826A5}" srcOrd="3" destOrd="0" presId="urn:microsoft.com/office/officeart/2005/8/layout/process4"/>
    <dgm:cxn modelId="{E38A5B5B-0050-4058-ABCE-2D1A6D615764}" type="presParOf" srcId="{BC181B35-8030-49AA-A8A6-C41DFF98C2FE}" destId="{D6ACCC27-0E86-4D8C-80DB-DB721082C409}" srcOrd="4" destOrd="0" presId="urn:microsoft.com/office/officeart/2005/8/layout/process4"/>
    <dgm:cxn modelId="{AD3BC7E9-3406-46A9-A760-F8493CB99A8D}" type="presParOf" srcId="{D6ACCC27-0E86-4D8C-80DB-DB721082C409}" destId="{B4BE8C62-74DB-4035-A06C-649B08698868}" srcOrd="0" destOrd="0" presId="urn:microsoft.com/office/officeart/2005/8/layout/process4"/>
    <dgm:cxn modelId="{9F7DE229-470D-45AB-B1B8-0C6D3772B5FA}" type="presParOf" srcId="{BC181B35-8030-49AA-A8A6-C41DFF98C2FE}" destId="{EDC2057F-304F-4F4A-91CA-4988CFC92202}" srcOrd="5" destOrd="0" presId="urn:microsoft.com/office/officeart/2005/8/layout/process4"/>
    <dgm:cxn modelId="{C1435272-21AB-4860-820C-9E325171F947}" type="presParOf" srcId="{BC181B35-8030-49AA-A8A6-C41DFF98C2FE}" destId="{69344C04-D4B1-42DF-BB0B-4BD519C189E4}" srcOrd="6" destOrd="0" presId="urn:microsoft.com/office/officeart/2005/8/layout/process4"/>
    <dgm:cxn modelId="{3B472EB0-B6E1-4577-A3E6-16BB67614C58}" type="presParOf" srcId="{69344C04-D4B1-42DF-BB0B-4BD519C189E4}" destId="{8BA612B7-618E-498F-81DF-F5E0265566DD}" srcOrd="0" destOrd="0" presId="urn:microsoft.com/office/officeart/2005/8/layout/process4"/>
    <dgm:cxn modelId="{C582A7A0-5B0E-4024-A624-7505DD580D1F}" type="presParOf" srcId="{BC181B35-8030-49AA-A8A6-C41DFF98C2FE}" destId="{C864D86A-7276-4764-9ABC-C0AC406BF88F}" srcOrd="7" destOrd="0" presId="urn:microsoft.com/office/officeart/2005/8/layout/process4"/>
    <dgm:cxn modelId="{32112433-EC48-4DC8-BC59-3D1308470442}" type="presParOf" srcId="{BC181B35-8030-49AA-A8A6-C41DFF98C2FE}" destId="{6E0A2FC2-BA28-439A-9FE1-516997AC40B9}" srcOrd="8" destOrd="0" presId="urn:microsoft.com/office/officeart/2005/8/layout/process4"/>
    <dgm:cxn modelId="{085D540C-16EF-486C-9D31-AB1A5F938E02}" type="presParOf" srcId="{6E0A2FC2-BA28-439A-9FE1-516997AC40B9}" destId="{9F984AE4-B2B8-47C2-A3BF-1A3C3CF8DEB4}" srcOrd="0" destOrd="0" presId="urn:microsoft.com/office/officeart/2005/8/layout/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C2CF1365-920B-42D8-B3E4-8B7C6E00F726}"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zh-TW" altLang="en-US"/>
        </a:p>
      </dgm:t>
    </dgm:pt>
    <dgm:pt modelId="{2B4D3BFD-D29B-46CE-9712-215A9E31691A}">
      <dgm:prSet custT="1"/>
      <dgm:spPr/>
      <dgm:t>
        <a:bodyPr/>
        <a:lstStyle/>
        <a:p>
          <a:pPr rtl="0"/>
          <a:r>
            <a:rPr lang="zh-TW" altLang="en-US" sz="4000" b="1" dirty="0" smtClean="0">
              <a:solidFill>
                <a:schemeClr val="accent6">
                  <a:lumMod val="75000"/>
                </a:schemeClr>
              </a:solidFill>
              <a:latin typeface="微軟正黑體" panose="020B0604030504040204" pitchFamily="34" charset="-120"/>
              <a:ea typeface="微軟正黑體" panose="020B0604030504040204" pitchFamily="34" charset="-120"/>
            </a:rPr>
            <a:t>警棍</a:t>
          </a:r>
          <a:endParaRPr lang="zh-TW" altLang="en-US" sz="4000" b="1" dirty="0">
            <a:solidFill>
              <a:schemeClr val="accent6">
                <a:lumMod val="75000"/>
              </a:schemeClr>
            </a:solidFill>
            <a:latin typeface="微軟正黑體" panose="020B0604030504040204" pitchFamily="34" charset="-120"/>
            <a:ea typeface="微軟正黑體" panose="020B0604030504040204" pitchFamily="34" charset="-120"/>
          </a:endParaRPr>
        </a:p>
      </dgm:t>
    </dgm:pt>
    <dgm:pt modelId="{C23129F6-D04C-46CA-B7C4-8ED52F30CF28}" type="parTrans" cxnId="{88922BA1-3507-428E-A285-767EBD539D39}">
      <dgm:prSet/>
      <dgm:spPr/>
      <dgm:t>
        <a:bodyPr/>
        <a:lstStyle/>
        <a:p>
          <a:endParaRPr lang="zh-TW" altLang="en-US"/>
        </a:p>
      </dgm:t>
    </dgm:pt>
    <dgm:pt modelId="{45F12147-178C-4FBA-8845-51C4DD5E7224}" type="sibTrans" cxnId="{88922BA1-3507-428E-A285-767EBD539D39}">
      <dgm:prSet/>
      <dgm:spPr/>
      <dgm:t>
        <a:bodyPr/>
        <a:lstStyle/>
        <a:p>
          <a:endParaRPr lang="zh-TW" altLang="en-US"/>
        </a:p>
      </dgm:t>
    </dgm:pt>
    <dgm:pt modelId="{70CE59A3-79B8-459A-95B7-10DB996DDB47}">
      <dgm:prSet custT="1"/>
      <dgm:spPr/>
      <dgm:t>
        <a:bodyPr/>
        <a:lstStyle/>
        <a:p>
          <a:pPr rtl="0"/>
          <a:r>
            <a:rPr lang="zh-TW" altLang="en-US" sz="4000" b="1" dirty="0" smtClean="0">
              <a:solidFill>
                <a:schemeClr val="accent6">
                  <a:lumMod val="75000"/>
                </a:schemeClr>
              </a:solidFill>
              <a:latin typeface="微軟正黑體" panose="020B0604030504040204" pitchFamily="34" charset="-120"/>
              <a:ea typeface="微軟正黑體" panose="020B0604030504040204" pitchFamily="34" charset="-120"/>
            </a:rPr>
            <a:t>強光手電筒</a:t>
          </a:r>
          <a:endParaRPr lang="zh-TW" altLang="en-US" sz="4000" b="1" dirty="0">
            <a:solidFill>
              <a:schemeClr val="accent6">
                <a:lumMod val="75000"/>
              </a:schemeClr>
            </a:solidFill>
            <a:latin typeface="微軟正黑體" panose="020B0604030504040204" pitchFamily="34" charset="-120"/>
            <a:ea typeface="微軟正黑體" panose="020B0604030504040204" pitchFamily="34" charset="-120"/>
          </a:endParaRPr>
        </a:p>
      </dgm:t>
    </dgm:pt>
    <dgm:pt modelId="{841B392F-F2A4-441B-B4A7-0D6E319EE4A2}" type="parTrans" cxnId="{606F1035-80ED-43C4-9E97-D6E0A381C702}">
      <dgm:prSet/>
      <dgm:spPr/>
      <dgm:t>
        <a:bodyPr/>
        <a:lstStyle/>
        <a:p>
          <a:endParaRPr lang="zh-TW" altLang="en-US"/>
        </a:p>
      </dgm:t>
    </dgm:pt>
    <dgm:pt modelId="{97A772DC-6853-436C-A7C8-C82FBDA25695}" type="sibTrans" cxnId="{606F1035-80ED-43C4-9E97-D6E0A381C702}">
      <dgm:prSet/>
      <dgm:spPr/>
      <dgm:t>
        <a:bodyPr/>
        <a:lstStyle/>
        <a:p>
          <a:endParaRPr lang="zh-TW" altLang="en-US"/>
        </a:p>
      </dgm:t>
    </dgm:pt>
    <dgm:pt modelId="{7BC0A36E-DC12-4BF0-94E1-18E5D6E0F082}" type="pres">
      <dgm:prSet presAssocID="{C2CF1365-920B-42D8-B3E4-8B7C6E00F726}" presName="linearFlow" presStyleCnt="0">
        <dgm:presLayoutVars>
          <dgm:dir/>
          <dgm:resizeHandles val="exact"/>
        </dgm:presLayoutVars>
      </dgm:prSet>
      <dgm:spPr/>
      <dgm:t>
        <a:bodyPr/>
        <a:lstStyle/>
        <a:p>
          <a:endParaRPr lang="zh-TW" altLang="en-US"/>
        </a:p>
      </dgm:t>
    </dgm:pt>
    <dgm:pt modelId="{D03E953B-7F15-4D46-AC30-F2636552C2A4}" type="pres">
      <dgm:prSet presAssocID="{2B4D3BFD-D29B-46CE-9712-215A9E31691A}" presName="composite" presStyleCnt="0"/>
      <dgm:spPr/>
    </dgm:pt>
    <dgm:pt modelId="{15FC7A14-DBFF-427B-94EC-3D458659489A}" type="pres">
      <dgm:prSet presAssocID="{2B4D3BFD-D29B-46CE-9712-215A9E31691A}" presName="imgShp"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l="-16000" r="-16000"/>
          </a:stretch>
        </a:blipFill>
      </dgm:spPr>
      <dgm:t>
        <a:bodyPr/>
        <a:lstStyle/>
        <a:p>
          <a:endParaRPr lang="zh-TW" altLang="en-US"/>
        </a:p>
      </dgm:t>
    </dgm:pt>
    <dgm:pt modelId="{3D75BD09-84BD-4D1A-96CD-E86A70555CF2}" type="pres">
      <dgm:prSet presAssocID="{2B4D3BFD-D29B-46CE-9712-215A9E31691A}" presName="txShp" presStyleLbl="node1" presStyleIdx="0" presStyleCnt="2" custScaleY="32486">
        <dgm:presLayoutVars>
          <dgm:bulletEnabled val="1"/>
        </dgm:presLayoutVars>
      </dgm:prSet>
      <dgm:spPr/>
      <dgm:t>
        <a:bodyPr/>
        <a:lstStyle/>
        <a:p>
          <a:endParaRPr lang="zh-TW" altLang="en-US"/>
        </a:p>
      </dgm:t>
    </dgm:pt>
    <dgm:pt modelId="{E5CB9544-DDB1-4352-8DAA-BD4E4A0BC82F}" type="pres">
      <dgm:prSet presAssocID="{45F12147-178C-4FBA-8845-51C4DD5E7224}" presName="spacing" presStyleCnt="0"/>
      <dgm:spPr/>
    </dgm:pt>
    <dgm:pt modelId="{CEC16974-BA78-452D-BE18-0A3A19CD131B}" type="pres">
      <dgm:prSet presAssocID="{70CE59A3-79B8-459A-95B7-10DB996DDB47}" presName="composite" presStyleCnt="0"/>
      <dgm:spPr/>
    </dgm:pt>
    <dgm:pt modelId="{E2369695-C876-43A6-8F65-17A6B0A973BD}" type="pres">
      <dgm:prSet presAssocID="{70CE59A3-79B8-459A-95B7-10DB996DDB47}" presName="imgShp" presStyleLbl="fg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dgm:spPr>
      <dgm:t>
        <a:bodyPr/>
        <a:lstStyle/>
        <a:p>
          <a:endParaRPr lang="zh-TW" altLang="en-US"/>
        </a:p>
      </dgm:t>
    </dgm:pt>
    <dgm:pt modelId="{023F221F-E056-4177-ACCD-1CAC06015EED}" type="pres">
      <dgm:prSet presAssocID="{70CE59A3-79B8-459A-95B7-10DB996DDB47}" presName="txShp" presStyleLbl="node1" presStyleIdx="1" presStyleCnt="2" custScaleY="29474">
        <dgm:presLayoutVars>
          <dgm:bulletEnabled val="1"/>
        </dgm:presLayoutVars>
      </dgm:prSet>
      <dgm:spPr/>
      <dgm:t>
        <a:bodyPr/>
        <a:lstStyle/>
        <a:p>
          <a:endParaRPr lang="zh-TW" altLang="en-US"/>
        </a:p>
      </dgm:t>
    </dgm:pt>
  </dgm:ptLst>
  <dgm:cxnLst>
    <dgm:cxn modelId="{6813BC48-48FE-456A-9FC9-C60317750854}" type="presOf" srcId="{2B4D3BFD-D29B-46CE-9712-215A9E31691A}" destId="{3D75BD09-84BD-4D1A-96CD-E86A70555CF2}" srcOrd="0" destOrd="0" presId="urn:microsoft.com/office/officeart/2005/8/layout/vList3"/>
    <dgm:cxn modelId="{1A37EA22-014D-4B30-8DC7-3DE42000943F}" type="presOf" srcId="{70CE59A3-79B8-459A-95B7-10DB996DDB47}" destId="{023F221F-E056-4177-ACCD-1CAC06015EED}" srcOrd="0" destOrd="0" presId="urn:microsoft.com/office/officeart/2005/8/layout/vList3"/>
    <dgm:cxn modelId="{B21A8B47-6E86-4A53-8344-3D2B1B458E6C}" type="presOf" srcId="{C2CF1365-920B-42D8-B3E4-8B7C6E00F726}" destId="{7BC0A36E-DC12-4BF0-94E1-18E5D6E0F082}" srcOrd="0" destOrd="0" presId="urn:microsoft.com/office/officeart/2005/8/layout/vList3"/>
    <dgm:cxn modelId="{88922BA1-3507-428E-A285-767EBD539D39}" srcId="{C2CF1365-920B-42D8-B3E4-8B7C6E00F726}" destId="{2B4D3BFD-D29B-46CE-9712-215A9E31691A}" srcOrd="0" destOrd="0" parTransId="{C23129F6-D04C-46CA-B7C4-8ED52F30CF28}" sibTransId="{45F12147-178C-4FBA-8845-51C4DD5E7224}"/>
    <dgm:cxn modelId="{606F1035-80ED-43C4-9E97-D6E0A381C702}" srcId="{C2CF1365-920B-42D8-B3E4-8B7C6E00F726}" destId="{70CE59A3-79B8-459A-95B7-10DB996DDB47}" srcOrd="1" destOrd="0" parTransId="{841B392F-F2A4-441B-B4A7-0D6E319EE4A2}" sibTransId="{97A772DC-6853-436C-A7C8-C82FBDA25695}"/>
    <dgm:cxn modelId="{FC909CF6-67AC-44C2-8848-BD66FF6A8B60}" type="presParOf" srcId="{7BC0A36E-DC12-4BF0-94E1-18E5D6E0F082}" destId="{D03E953B-7F15-4D46-AC30-F2636552C2A4}" srcOrd="0" destOrd="0" presId="urn:microsoft.com/office/officeart/2005/8/layout/vList3"/>
    <dgm:cxn modelId="{A0DE0DBA-82EE-49B5-8737-0F942F933E23}" type="presParOf" srcId="{D03E953B-7F15-4D46-AC30-F2636552C2A4}" destId="{15FC7A14-DBFF-427B-94EC-3D458659489A}" srcOrd="0" destOrd="0" presId="urn:microsoft.com/office/officeart/2005/8/layout/vList3"/>
    <dgm:cxn modelId="{8EE607F5-6C5E-4A4A-A20E-B762F3564CFA}" type="presParOf" srcId="{D03E953B-7F15-4D46-AC30-F2636552C2A4}" destId="{3D75BD09-84BD-4D1A-96CD-E86A70555CF2}" srcOrd="1" destOrd="0" presId="urn:microsoft.com/office/officeart/2005/8/layout/vList3"/>
    <dgm:cxn modelId="{81658521-EABD-46A0-B33C-4FC1657B802A}" type="presParOf" srcId="{7BC0A36E-DC12-4BF0-94E1-18E5D6E0F082}" destId="{E5CB9544-DDB1-4352-8DAA-BD4E4A0BC82F}" srcOrd="1" destOrd="0" presId="urn:microsoft.com/office/officeart/2005/8/layout/vList3"/>
    <dgm:cxn modelId="{787A64D9-A0C8-4D8D-B7AD-D476A768F567}" type="presParOf" srcId="{7BC0A36E-DC12-4BF0-94E1-18E5D6E0F082}" destId="{CEC16974-BA78-452D-BE18-0A3A19CD131B}" srcOrd="2" destOrd="0" presId="urn:microsoft.com/office/officeart/2005/8/layout/vList3"/>
    <dgm:cxn modelId="{2AC4C28D-16C8-490A-A911-C5E7CBB46480}" type="presParOf" srcId="{CEC16974-BA78-452D-BE18-0A3A19CD131B}" destId="{E2369695-C876-43A6-8F65-17A6B0A973BD}" srcOrd="0" destOrd="0" presId="urn:microsoft.com/office/officeart/2005/8/layout/vList3"/>
    <dgm:cxn modelId="{590CF351-C62B-429F-807F-61B86A7E7B1E}" type="presParOf" srcId="{CEC16974-BA78-452D-BE18-0A3A19CD131B}" destId="{023F221F-E056-4177-ACCD-1CAC06015EE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2CF1365-920B-42D8-B3E4-8B7C6E00F726}"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zh-TW" altLang="en-US"/>
        </a:p>
      </dgm:t>
    </dgm:pt>
    <dgm:pt modelId="{70CE59A3-79B8-459A-95B7-10DB996DDB47}">
      <dgm:prSet custT="1"/>
      <dgm:spPr/>
      <dgm:t>
        <a:bodyPr/>
        <a:lstStyle/>
        <a:p>
          <a:pPr rtl="0"/>
          <a:r>
            <a:rPr lang="zh-TW" altLang="en-US" sz="4000" b="1" dirty="0" smtClean="0">
              <a:solidFill>
                <a:schemeClr val="accent6">
                  <a:lumMod val="75000"/>
                </a:schemeClr>
              </a:solidFill>
              <a:latin typeface="微軟正黑體" panose="020B0604030504040204" pitchFamily="34" charset="-120"/>
              <a:ea typeface="微軟正黑體" panose="020B0604030504040204" pitchFamily="34" charset="-120"/>
            </a:rPr>
            <a:t>手銬</a:t>
          </a:r>
          <a:endParaRPr lang="zh-TW" altLang="en-US" sz="4000" b="1" dirty="0">
            <a:solidFill>
              <a:schemeClr val="accent6">
                <a:lumMod val="75000"/>
              </a:schemeClr>
            </a:solidFill>
            <a:latin typeface="微軟正黑體" panose="020B0604030504040204" pitchFamily="34" charset="-120"/>
            <a:ea typeface="微軟正黑體" panose="020B0604030504040204" pitchFamily="34" charset="-120"/>
          </a:endParaRPr>
        </a:p>
      </dgm:t>
    </dgm:pt>
    <dgm:pt modelId="{841B392F-F2A4-441B-B4A7-0D6E319EE4A2}" type="parTrans" cxnId="{606F1035-80ED-43C4-9E97-D6E0A381C702}">
      <dgm:prSet/>
      <dgm:spPr/>
      <dgm:t>
        <a:bodyPr/>
        <a:lstStyle/>
        <a:p>
          <a:endParaRPr lang="zh-TW" altLang="en-US"/>
        </a:p>
      </dgm:t>
    </dgm:pt>
    <dgm:pt modelId="{97A772DC-6853-436C-A7C8-C82FBDA25695}" type="sibTrans" cxnId="{606F1035-80ED-43C4-9E97-D6E0A381C702}">
      <dgm:prSet/>
      <dgm:spPr/>
      <dgm:t>
        <a:bodyPr/>
        <a:lstStyle/>
        <a:p>
          <a:endParaRPr lang="zh-TW" altLang="en-US"/>
        </a:p>
      </dgm:t>
    </dgm:pt>
    <dgm:pt modelId="{2B4D3BFD-D29B-46CE-9712-215A9E31691A}">
      <dgm:prSet custT="1"/>
      <dgm:spPr/>
      <dgm:t>
        <a:bodyPr/>
        <a:lstStyle/>
        <a:p>
          <a:pPr rtl="0"/>
          <a:r>
            <a:rPr lang="zh-TW" altLang="en-US" sz="4000" b="1" dirty="0" smtClean="0">
              <a:solidFill>
                <a:schemeClr val="accent6">
                  <a:lumMod val="75000"/>
                </a:schemeClr>
              </a:solidFill>
              <a:latin typeface="微軟正黑體" panose="020B0604030504040204" pitchFamily="34" charset="-120"/>
              <a:ea typeface="微軟正黑體" panose="020B0604030504040204" pitchFamily="34" charset="-120"/>
            </a:rPr>
            <a:t>辣椒水</a:t>
          </a:r>
          <a:endParaRPr lang="zh-TW" altLang="en-US" sz="4000" b="1" dirty="0">
            <a:solidFill>
              <a:schemeClr val="accent6">
                <a:lumMod val="75000"/>
              </a:schemeClr>
            </a:solidFill>
            <a:latin typeface="微軟正黑體" panose="020B0604030504040204" pitchFamily="34" charset="-120"/>
            <a:ea typeface="微軟正黑體" panose="020B0604030504040204" pitchFamily="34" charset="-120"/>
          </a:endParaRPr>
        </a:p>
      </dgm:t>
    </dgm:pt>
    <dgm:pt modelId="{45F12147-178C-4FBA-8845-51C4DD5E7224}" type="sibTrans" cxnId="{88922BA1-3507-428E-A285-767EBD539D39}">
      <dgm:prSet/>
      <dgm:spPr/>
      <dgm:t>
        <a:bodyPr/>
        <a:lstStyle/>
        <a:p>
          <a:endParaRPr lang="zh-TW" altLang="en-US"/>
        </a:p>
      </dgm:t>
    </dgm:pt>
    <dgm:pt modelId="{C23129F6-D04C-46CA-B7C4-8ED52F30CF28}" type="parTrans" cxnId="{88922BA1-3507-428E-A285-767EBD539D39}">
      <dgm:prSet/>
      <dgm:spPr/>
      <dgm:t>
        <a:bodyPr/>
        <a:lstStyle/>
        <a:p>
          <a:endParaRPr lang="zh-TW" altLang="en-US"/>
        </a:p>
      </dgm:t>
    </dgm:pt>
    <dgm:pt modelId="{7BC0A36E-DC12-4BF0-94E1-18E5D6E0F082}" type="pres">
      <dgm:prSet presAssocID="{C2CF1365-920B-42D8-B3E4-8B7C6E00F726}" presName="linearFlow" presStyleCnt="0">
        <dgm:presLayoutVars>
          <dgm:dir/>
          <dgm:resizeHandles val="exact"/>
        </dgm:presLayoutVars>
      </dgm:prSet>
      <dgm:spPr/>
      <dgm:t>
        <a:bodyPr/>
        <a:lstStyle/>
        <a:p>
          <a:endParaRPr lang="zh-TW" altLang="en-US"/>
        </a:p>
      </dgm:t>
    </dgm:pt>
    <dgm:pt modelId="{D03E953B-7F15-4D46-AC30-F2636552C2A4}" type="pres">
      <dgm:prSet presAssocID="{2B4D3BFD-D29B-46CE-9712-215A9E31691A}" presName="composite" presStyleCnt="0"/>
      <dgm:spPr/>
    </dgm:pt>
    <dgm:pt modelId="{15FC7A14-DBFF-427B-94EC-3D458659489A}" type="pres">
      <dgm:prSet presAssocID="{2B4D3BFD-D29B-46CE-9712-215A9E31691A}" presName="imgShp" presStyleLbl="fgImgPlace1" presStyleIdx="0" presStyleCnt="2"/>
      <dgm:spPr/>
      <dgm:t>
        <a:bodyPr/>
        <a:lstStyle/>
        <a:p>
          <a:endParaRPr lang="zh-TW" altLang="en-US"/>
        </a:p>
      </dgm:t>
    </dgm:pt>
    <dgm:pt modelId="{3D75BD09-84BD-4D1A-96CD-E86A70555CF2}" type="pres">
      <dgm:prSet presAssocID="{2B4D3BFD-D29B-46CE-9712-215A9E31691A}" presName="txShp" presStyleLbl="node1" presStyleIdx="0" presStyleCnt="2" custScaleY="32486">
        <dgm:presLayoutVars>
          <dgm:bulletEnabled val="1"/>
        </dgm:presLayoutVars>
      </dgm:prSet>
      <dgm:spPr/>
      <dgm:t>
        <a:bodyPr/>
        <a:lstStyle/>
        <a:p>
          <a:endParaRPr lang="zh-TW" altLang="en-US"/>
        </a:p>
      </dgm:t>
    </dgm:pt>
    <dgm:pt modelId="{E5CB9544-DDB1-4352-8DAA-BD4E4A0BC82F}" type="pres">
      <dgm:prSet presAssocID="{45F12147-178C-4FBA-8845-51C4DD5E7224}" presName="spacing" presStyleCnt="0"/>
      <dgm:spPr/>
    </dgm:pt>
    <dgm:pt modelId="{CEC16974-BA78-452D-BE18-0A3A19CD131B}" type="pres">
      <dgm:prSet presAssocID="{70CE59A3-79B8-459A-95B7-10DB996DDB47}" presName="composite" presStyleCnt="0"/>
      <dgm:spPr/>
    </dgm:pt>
    <dgm:pt modelId="{E2369695-C876-43A6-8F65-17A6B0A973BD}" type="pres">
      <dgm:prSet presAssocID="{70CE59A3-79B8-459A-95B7-10DB996DDB47}" presName="imgShp" presStyleLbl="fgImgPlace1" presStyleIdx="1" presStyleCnt="2"/>
      <dgm:spPr/>
      <dgm:t>
        <a:bodyPr/>
        <a:lstStyle/>
        <a:p>
          <a:endParaRPr lang="zh-TW" altLang="en-US"/>
        </a:p>
      </dgm:t>
    </dgm:pt>
    <dgm:pt modelId="{023F221F-E056-4177-ACCD-1CAC06015EED}" type="pres">
      <dgm:prSet presAssocID="{70CE59A3-79B8-459A-95B7-10DB996DDB47}" presName="txShp" presStyleLbl="node1" presStyleIdx="1" presStyleCnt="2" custScaleY="29474">
        <dgm:presLayoutVars>
          <dgm:bulletEnabled val="1"/>
        </dgm:presLayoutVars>
      </dgm:prSet>
      <dgm:spPr/>
      <dgm:t>
        <a:bodyPr/>
        <a:lstStyle/>
        <a:p>
          <a:endParaRPr lang="zh-TW" altLang="en-US"/>
        </a:p>
      </dgm:t>
    </dgm:pt>
  </dgm:ptLst>
  <dgm:cxnLst>
    <dgm:cxn modelId="{6813BC48-48FE-456A-9FC9-C60317750854}" type="presOf" srcId="{2B4D3BFD-D29B-46CE-9712-215A9E31691A}" destId="{3D75BD09-84BD-4D1A-96CD-E86A70555CF2}" srcOrd="0" destOrd="0" presId="urn:microsoft.com/office/officeart/2005/8/layout/vList3"/>
    <dgm:cxn modelId="{1A37EA22-014D-4B30-8DC7-3DE42000943F}" type="presOf" srcId="{70CE59A3-79B8-459A-95B7-10DB996DDB47}" destId="{023F221F-E056-4177-ACCD-1CAC06015EED}" srcOrd="0" destOrd="0" presId="urn:microsoft.com/office/officeart/2005/8/layout/vList3"/>
    <dgm:cxn modelId="{B21A8B47-6E86-4A53-8344-3D2B1B458E6C}" type="presOf" srcId="{C2CF1365-920B-42D8-B3E4-8B7C6E00F726}" destId="{7BC0A36E-DC12-4BF0-94E1-18E5D6E0F082}" srcOrd="0" destOrd="0" presId="urn:microsoft.com/office/officeart/2005/8/layout/vList3"/>
    <dgm:cxn modelId="{88922BA1-3507-428E-A285-767EBD539D39}" srcId="{C2CF1365-920B-42D8-B3E4-8B7C6E00F726}" destId="{2B4D3BFD-D29B-46CE-9712-215A9E31691A}" srcOrd="0" destOrd="0" parTransId="{C23129F6-D04C-46CA-B7C4-8ED52F30CF28}" sibTransId="{45F12147-178C-4FBA-8845-51C4DD5E7224}"/>
    <dgm:cxn modelId="{606F1035-80ED-43C4-9E97-D6E0A381C702}" srcId="{C2CF1365-920B-42D8-B3E4-8B7C6E00F726}" destId="{70CE59A3-79B8-459A-95B7-10DB996DDB47}" srcOrd="1" destOrd="0" parTransId="{841B392F-F2A4-441B-B4A7-0D6E319EE4A2}" sibTransId="{97A772DC-6853-436C-A7C8-C82FBDA25695}"/>
    <dgm:cxn modelId="{FC909CF6-67AC-44C2-8848-BD66FF6A8B60}" type="presParOf" srcId="{7BC0A36E-DC12-4BF0-94E1-18E5D6E0F082}" destId="{D03E953B-7F15-4D46-AC30-F2636552C2A4}" srcOrd="0" destOrd="0" presId="urn:microsoft.com/office/officeart/2005/8/layout/vList3"/>
    <dgm:cxn modelId="{A0DE0DBA-82EE-49B5-8737-0F942F933E23}" type="presParOf" srcId="{D03E953B-7F15-4D46-AC30-F2636552C2A4}" destId="{15FC7A14-DBFF-427B-94EC-3D458659489A}" srcOrd="0" destOrd="0" presId="urn:microsoft.com/office/officeart/2005/8/layout/vList3"/>
    <dgm:cxn modelId="{8EE607F5-6C5E-4A4A-A20E-B762F3564CFA}" type="presParOf" srcId="{D03E953B-7F15-4D46-AC30-F2636552C2A4}" destId="{3D75BD09-84BD-4D1A-96CD-E86A70555CF2}" srcOrd="1" destOrd="0" presId="urn:microsoft.com/office/officeart/2005/8/layout/vList3"/>
    <dgm:cxn modelId="{81658521-EABD-46A0-B33C-4FC1657B802A}" type="presParOf" srcId="{7BC0A36E-DC12-4BF0-94E1-18E5D6E0F082}" destId="{E5CB9544-DDB1-4352-8DAA-BD4E4A0BC82F}" srcOrd="1" destOrd="0" presId="urn:microsoft.com/office/officeart/2005/8/layout/vList3"/>
    <dgm:cxn modelId="{787A64D9-A0C8-4D8D-B7AD-D476A768F567}" type="presParOf" srcId="{7BC0A36E-DC12-4BF0-94E1-18E5D6E0F082}" destId="{CEC16974-BA78-452D-BE18-0A3A19CD131B}" srcOrd="2" destOrd="0" presId="urn:microsoft.com/office/officeart/2005/8/layout/vList3"/>
    <dgm:cxn modelId="{2AC4C28D-16C8-490A-A911-C5E7CBB46480}" type="presParOf" srcId="{CEC16974-BA78-452D-BE18-0A3A19CD131B}" destId="{E2369695-C876-43A6-8F65-17A6B0A973BD}" srcOrd="0" destOrd="0" presId="urn:microsoft.com/office/officeart/2005/8/layout/vList3"/>
    <dgm:cxn modelId="{590CF351-C62B-429F-807F-61B86A7E7B1E}" type="presParOf" srcId="{CEC16974-BA78-452D-BE18-0A3A19CD131B}" destId="{023F221F-E056-4177-ACCD-1CAC06015EE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E5E5D4B-BE0E-455D-AB1B-6B1A4A067D17}"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zh-TW" altLang="en-US"/>
        </a:p>
      </dgm:t>
    </dgm:pt>
    <dgm:pt modelId="{C8E5C8A9-A7E9-464A-BC26-868839728277}">
      <dgm:prSet custT="1">
        <dgm:style>
          <a:lnRef idx="1">
            <a:schemeClr val="accent4"/>
          </a:lnRef>
          <a:fillRef idx="2">
            <a:schemeClr val="accent4"/>
          </a:fillRef>
          <a:effectRef idx="1">
            <a:schemeClr val="accent4"/>
          </a:effectRef>
          <a:fontRef idx="minor">
            <a:schemeClr val="dk1"/>
          </a:fontRef>
        </dgm:style>
      </dgm:prSet>
      <dgm:spPr/>
      <dgm:t>
        <a:bodyPr/>
        <a:lstStyle/>
        <a:p>
          <a:pPr algn="ctr" rtl="0"/>
          <a:r>
            <a:rPr lang="zh-TW" altLang="en-US" sz="4400" b="1" dirty="0" smtClean="0">
              <a:latin typeface="微軟正黑體" panose="020B0604030504040204" pitchFamily="34" charset="-120"/>
              <a:ea typeface="微軟正黑體" panose="020B0604030504040204" pitchFamily="34" charset="-120"/>
            </a:rPr>
            <a:t>警棍實用打擊法</a:t>
          </a:r>
          <a:endParaRPr lang="zh-TW" altLang="en-US" sz="4400" b="1" dirty="0">
            <a:latin typeface="微軟正黑體" panose="020B0604030504040204" pitchFamily="34" charset="-120"/>
            <a:ea typeface="微軟正黑體" panose="020B0604030504040204" pitchFamily="34" charset="-120"/>
          </a:endParaRPr>
        </a:p>
      </dgm:t>
    </dgm:pt>
    <dgm:pt modelId="{51381FF7-48D1-491D-806E-1B06FCE86655}" type="parTrans" cxnId="{516B22BD-306E-48B5-B43D-92A4A8C7792D}">
      <dgm:prSet/>
      <dgm:spPr/>
      <dgm:t>
        <a:bodyPr/>
        <a:lstStyle/>
        <a:p>
          <a:endParaRPr lang="zh-TW" altLang="en-US"/>
        </a:p>
      </dgm:t>
    </dgm:pt>
    <dgm:pt modelId="{AC44494E-086A-42FE-9FC2-618DC98546F2}" type="sibTrans" cxnId="{516B22BD-306E-48B5-B43D-92A4A8C7792D}">
      <dgm:prSet/>
      <dgm:spPr/>
      <dgm:t>
        <a:bodyPr/>
        <a:lstStyle/>
        <a:p>
          <a:endParaRPr lang="zh-TW" altLang="en-US"/>
        </a:p>
      </dgm:t>
    </dgm:pt>
    <dgm:pt modelId="{834E7257-C8D3-4BAB-8279-E1A6CC2B9261}" type="pres">
      <dgm:prSet presAssocID="{DE5E5D4B-BE0E-455D-AB1B-6B1A4A067D17}" presName="linear" presStyleCnt="0">
        <dgm:presLayoutVars>
          <dgm:animLvl val="lvl"/>
          <dgm:resizeHandles val="exact"/>
        </dgm:presLayoutVars>
      </dgm:prSet>
      <dgm:spPr/>
      <dgm:t>
        <a:bodyPr/>
        <a:lstStyle/>
        <a:p>
          <a:endParaRPr lang="zh-TW" altLang="en-US"/>
        </a:p>
      </dgm:t>
    </dgm:pt>
    <dgm:pt modelId="{30A81F85-3CD5-4D82-AAEF-78D000961359}" type="pres">
      <dgm:prSet presAssocID="{C8E5C8A9-A7E9-464A-BC26-868839728277}" presName="parentText" presStyleLbl="node1" presStyleIdx="0" presStyleCnt="1">
        <dgm:presLayoutVars>
          <dgm:chMax val="0"/>
          <dgm:bulletEnabled val="1"/>
        </dgm:presLayoutVars>
      </dgm:prSet>
      <dgm:spPr/>
      <dgm:t>
        <a:bodyPr/>
        <a:lstStyle/>
        <a:p>
          <a:endParaRPr lang="zh-TW" altLang="en-US"/>
        </a:p>
      </dgm:t>
    </dgm:pt>
  </dgm:ptLst>
  <dgm:cxnLst>
    <dgm:cxn modelId="{33775597-08AB-4975-AEB6-849B2DEDD8F7}" type="presOf" srcId="{C8E5C8A9-A7E9-464A-BC26-868839728277}" destId="{30A81F85-3CD5-4D82-AAEF-78D000961359}" srcOrd="0" destOrd="0" presId="urn:microsoft.com/office/officeart/2005/8/layout/vList2"/>
    <dgm:cxn modelId="{516B22BD-306E-48B5-B43D-92A4A8C7792D}" srcId="{DE5E5D4B-BE0E-455D-AB1B-6B1A4A067D17}" destId="{C8E5C8A9-A7E9-464A-BC26-868839728277}" srcOrd="0" destOrd="0" parTransId="{51381FF7-48D1-491D-806E-1B06FCE86655}" sibTransId="{AC44494E-086A-42FE-9FC2-618DC98546F2}"/>
    <dgm:cxn modelId="{373BF436-EF64-4012-A0EA-20490DD565FD}" type="presOf" srcId="{DE5E5D4B-BE0E-455D-AB1B-6B1A4A067D17}" destId="{834E7257-C8D3-4BAB-8279-E1A6CC2B9261}" srcOrd="0" destOrd="0" presId="urn:microsoft.com/office/officeart/2005/8/layout/vList2"/>
    <dgm:cxn modelId="{0D3D580F-082F-4031-ADA5-2D69C78FA5E4}" type="presParOf" srcId="{834E7257-C8D3-4BAB-8279-E1A6CC2B9261}" destId="{30A81F85-3CD5-4D82-AAEF-78D00096135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CB506E8D-7F1E-464A-A74D-7A19167B5DE8}"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zh-TW" altLang="en-US"/>
        </a:p>
      </dgm:t>
    </dgm:pt>
    <dgm:pt modelId="{F08460D5-8085-41F1-8AE8-54DAE5A514A4}">
      <dgm:prSet custT="1"/>
      <dgm:spPr/>
      <dgm:t>
        <a:bodyPr/>
        <a:lstStyle/>
        <a:p>
          <a:pPr rtl="0"/>
          <a:r>
            <a:rPr lang="zh-TW" sz="3600" b="1" dirty="0" smtClean="0">
              <a:solidFill>
                <a:schemeClr val="tx1"/>
              </a:solidFill>
              <a:latin typeface="微軟正黑體" panose="020B0604030504040204" pitchFamily="34" charset="-120"/>
              <a:ea typeface="微軟正黑體" panose="020B0604030504040204" pitchFamily="34" charset="-120"/>
            </a:rPr>
            <a:t>警棍怎麼打</a:t>
          </a:r>
          <a:r>
            <a:rPr lang="en-US" altLang="zh-TW" sz="3600" b="1" dirty="0" smtClean="0">
              <a:solidFill>
                <a:schemeClr val="tx1"/>
              </a:solidFill>
              <a:latin typeface="微軟正黑體" panose="020B0604030504040204" pitchFamily="34" charset="-120"/>
              <a:ea typeface="微軟正黑體" panose="020B0604030504040204" pitchFamily="34" charset="-120"/>
            </a:rPr>
            <a:t>?</a:t>
          </a:r>
          <a:endParaRPr lang="zh-TW" sz="3600" b="1" dirty="0">
            <a:solidFill>
              <a:schemeClr val="tx1"/>
            </a:solidFill>
            <a:latin typeface="微軟正黑體" panose="020B0604030504040204" pitchFamily="34" charset="-120"/>
            <a:ea typeface="微軟正黑體" panose="020B0604030504040204" pitchFamily="34" charset="-120"/>
          </a:endParaRPr>
        </a:p>
      </dgm:t>
    </dgm:pt>
    <dgm:pt modelId="{346992BC-EF54-4742-85AD-B3E9F94A4D69}" type="parTrans" cxnId="{2055063A-C095-45B4-A748-BF79CF183909}">
      <dgm:prSet/>
      <dgm:spPr/>
      <dgm:t>
        <a:bodyPr/>
        <a:lstStyle/>
        <a:p>
          <a:endParaRPr lang="zh-TW" altLang="en-US"/>
        </a:p>
      </dgm:t>
    </dgm:pt>
    <dgm:pt modelId="{CEE520EF-5540-4CC2-8CD3-EDD0C481CD29}" type="sibTrans" cxnId="{2055063A-C095-45B4-A748-BF79CF183909}">
      <dgm:prSet/>
      <dgm:spPr/>
      <dgm:t>
        <a:bodyPr/>
        <a:lstStyle/>
        <a:p>
          <a:endParaRPr lang="zh-TW" altLang="en-US"/>
        </a:p>
      </dgm:t>
    </dgm:pt>
    <dgm:pt modelId="{EA9A4904-A86F-453A-94FC-7E4068A3B221}">
      <dgm:prSet custT="1"/>
      <dgm:spPr/>
      <dgm:t>
        <a:bodyPr/>
        <a:lstStyle/>
        <a:p>
          <a:pPr rtl="0"/>
          <a:r>
            <a:rPr lang="en-US" sz="3600" b="1" dirty="0" smtClean="0">
              <a:solidFill>
                <a:schemeClr val="tx1"/>
              </a:solidFill>
              <a:latin typeface="微軟正黑體" panose="020B0604030504040204" pitchFamily="34" charset="-120"/>
              <a:ea typeface="微軟正黑體" panose="020B0604030504040204" pitchFamily="34" charset="-120"/>
            </a:rPr>
            <a:t>1.</a:t>
          </a:r>
          <a:r>
            <a:rPr lang="zh-TW" sz="3600" b="1" dirty="0" smtClean="0">
              <a:solidFill>
                <a:schemeClr val="tx1"/>
              </a:solidFill>
              <a:latin typeface="微軟正黑體" panose="020B0604030504040204" pitchFamily="34" charset="-120"/>
              <a:ea typeface="微軟正黑體" panose="020B0604030504040204" pitchFamily="34" charset="-120"/>
            </a:rPr>
            <a:t>前進上、下端</a:t>
          </a:r>
          <a:r>
            <a:rPr lang="en-US" sz="3600" b="1" dirty="0" smtClean="0">
              <a:solidFill>
                <a:schemeClr val="tx1"/>
              </a:solidFill>
              <a:latin typeface="微軟正黑體" panose="020B0604030504040204" pitchFamily="34" charset="-120"/>
              <a:ea typeface="微軟正黑體" panose="020B0604030504040204" pitchFamily="34" charset="-120"/>
            </a:rPr>
            <a:t>(</a:t>
          </a:r>
          <a:r>
            <a:rPr lang="zh-TW" sz="3600" b="1" dirty="0" smtClean="0">
              <a:solidFill>
                <a:schemeClr val="tx1"/>
              </a:solidFill>
              <a:latin typeface="微軟正黑體" panose="020B0604030504040204" pitchFamily="34" charset="-120"/>
              <a:ea typeface="微軟正黑體" panose="020B0604030504040204" pitchFamily="34" charset="-120"/>
            </a:rPr>
            <a:t>左右</a:t>
          </a:r>
          <a:r>
            <a:rPr lang="en-US" sz="3600" b="1" dirty="0" smtClean="0">
              <a:solidFill>
                <a:schemeClr val="tx1"/>
              </a:solidFill>
              <a:latin typeface="微軟正黑體" panose="020B0604030504040204" pitchFamily="34" charset="-120"/>
              <a:ea typeface="微軟正黑體" panose="020B0604030504040204" pitchFamily="34" charset="-120"/>
            </a:rPr>
            <a:t>)</a:t>
          </a:r>
          <a:r>
            <a:rPr lang="zh-TW" sz="3600" b="1" dirty="0" smtClean="0">
              <a:solidFill>
                <a:schemeClr val="tx1"/>
              </a:solidFill>
              <a:latin typeface="微軟正黑體" panose="020B0604030504040204" pitchFamily="34" charset="-120"/>
              <a:ea typeface="微軟正黑體" panose="020B0604030504040204" pitchFamily="34" charset="-120"/>
            </a:rPr>
            <a:t>打擊</a:t>
          </a:r>
          <a:endParaRPr lang="zh-TW" sz="3600" b="1" dirty="0">
            <a:solidFill>
              <a:schemeClr val="tx1"/>
            </a:solidFill>
            <a:latin typeface="微軟正黑體" panose="020B0604030504040204" pitchFamily="34" charset="-120"/>
            <a:ea typeface="微軟正黑體" panose="020B0604030504040204" pitchFamily="34" charset="-120"/>
          </a:endParaRPr>
        </a:p>
      </dgm:t>
    </dgm:pt>
    <dgm:pt modelId="{1D9D6F44-1F10-4CB6-A174-2C38671D396B}" type="parTrans" cxnId="{3C4BC555-4258-4000-A28A-03EA2A3ABB49}">
      <dgm:prSet/>
      <dgm:spPr/>
      <dgm:t>
        <a:bodyPr/>
        <a:lstStyle/>
        <a:p>
          <a:endParaRPr lang="zh-TW" altLang="en-US"/>
        </a:p>
      </dgm:t>
    </dgm:pt>
    <dgm:pt modelId="{0D93BF7B-7299-4CE4-B126-7C40A7200936}" type="sibTrans" cxnId="{3C4BC555-4258-4000-A28A-03EA2A3ABB49}">
      <dgm:prSet/>
      <dgm:spPr/>
      <dgm:t>
        <a:bodyPr/>
        <a:lstStyle/>
        <a:p>
          <a:endParaRPr lang="zh-TW" altLang="en-US"/>
        </a:p>
      </dgm:t>
    </dgm:pt>
    <dgm:pt modelId="{131313CA-E391-4E57-A042-BC93995AF4AE}">
      <dgm:prSet custT="1"/>
      <dgm:spPr/>
      <dgm:t>
        <a:bodyPr/>
        <a:lstStyle/>
        <a:p>
          <a:pPr rtl="0"/>
          <a:r>
            <a:rPr lang="en-US" sz="3600" b="1" dirty="0" smtClean="0">
              <a:solidFill>
                <a:schemeClr val="tx1"/>
              </a:solidFill>
              <a:latin typeface="微軟正黑體" panose="020B0604030504040204" pitchFamily="34" charset="-120"/>
              <a:ea typeface="微軟正黑體" panose="020B0604030504040204" pitchFamily="34" charset="-120"/>
            </a:rPr>
            <a:t>2.</a:t>
          </a:r>
          <a:r>
            <a:rPr lang="zh-TW" sz="3600" b="1" dirty="0" smtClean="0">
              <a:solidFill>
                <a:schemeClr val="tx1"/>
              </a:solidFill>
              <a:latin typeface="微軟正黑體" panose="020B0604030504040204" pitchFamily="34" charset="-120"/>
              <a:ea typeface="微軟正黑體" panose="020B0604030504040204" pitchFamily="34" charset="-120"/>
            </a:rPr>
            <a:t>後退上、下端</a:t>
          </a:r>
          <a:r>
            <a:rPr lang="en-US" sz="3600" b="1" dirty="0" smtClean="0">
              <a:solidFill>
                <a:schemeClr val="tx1"/>
              </a:solidFill>
              <a:latin typeface="微軟正黑體" panose="020B0604030504040204" pitchFamily="34" charset="-120"/>
              <a:ea typeface="微軟正黑體" panose="020B0604030504040204" pitchFamily="34" charset="-120"/>
            </a:rPr>
            <a:t>(</a:t>
          </a:r>
          <a:r>
            <a:rPr lang="zh-TW" sz="3600" b="1" dirty="0" smtClean="0">
              <a:solidFill>
                <a:schemeClr val="tx1"/>
              </a:solidFill>
              <a:latin typeface="微軟正黑體" panose="020B0604030504040204" pitchFamily="34" charset="-120"/>
              <a:ea typeface="微軟正黑體" panose="020B0604030504040204" pitchFamily="34" charset="-120"/>
            </a:rPr>
            <a:t>左右</a:t>
          </a:r>
          <a:r>
            <a:rPr lang="en-US" sz="3600" b="1" dirty="0" smtClean="0">
              <a:solidFill>
                <a:schemeClr val="tx1"/>
              </a:solidFill>
              <a:latin typeface="微軟正黑體" panose="020B0604030504040204" pitchFamily="34" charset="-120"/>
              <a:ea typeface="微軟正黑體" panose="020B0604030504040204" pitchFamily="34" charset="-120"/>
            </a:rPr>
            <a:t>)</a:t>
          </a:r>
          <a:r>
            <a:rPr lang="zh-TW" sz="3600" b="1" dirty="0" smtClean="0">
              <a:solidFill>
                <a:schemeClr val="tx1"/>
              </a:solidFill>
              <a:latin typeface="微軟正黑體" panose="020B0604030504040204" pitchFamily="34" charset="-120"/>
              <a:ea typeface="微軟正黑體" panose="020B0604030504040204" pitchFamily="34" charset="-120"/>
            </a:rPr>
            <a:t>打擊</a:t>
          </a:r>
          <a:endParaRPr lang="zh-TW" sz="3600" b="1" dirty="0">
            <a:solidFill>
              <a:schemeClr val="tx1"/>
            </a:solidFill>
            <a:latin typeface="微軟正黑體" panose="020B0604030504040204" pitchFamily="34" charset="-120"/>
            <a:ea typeface="微軟正黑體" panose="020B0604030504040204" pitchFamily="34" charset="-120"/>
          </a:endParaRPr>
        </a:p>
      </dgm:t>
    </dgm:pt>
    <dgm:pt modelId="{51B9382D-9E5C-4088-9244-E754B5A2C4CB}" type="parTrans" cxnId="{AC2F9C97-31C9-4209-A577-89CC7B2D69DF}">
      <dgm:prSet/>
      <dgm:spPr/>
      <dgm:t>
        <a:bodyPr/>
        <a:lstStyle/>
        <a:p>
          <a:endParaRPr lang="zh-TW" altLang="en-US"/>
        </a:p>
      </dgm:t>
    </dgm:pt>
    <dgm:pt modelId="{928D45E8-51F1-4069-8E60-B8BC02E550CF}" type="sibTrans" cxnId="{AC2F9C97-31C9-4209-A577-89CC7B2D69DF}">
      <dgm:prSet/>
      <dgm:spPr/>
      <dgm:t>
        <a:bodyPr/>
        <a:lstStyle/>
        <a:p>
          <a:endParaRPr lang="zh-TW" altLang="en-US"/>
        </a:p>
      </dgm:t>
    </dgm:pt>
    <dgm:pt modelId="{4AC2DF91-2DF9-43B2-8FB4-DA28F0DDD81E}">
      <dgm:prSet custT="1"/>
      <dgm:spPr/>
      <dgm:t>
        <a:bodyPr/>
        <a:lstStyle/>
        <a:p>
          <a:pPr rtl="0"/>
          <a:r>
            <a:rPr lang="en-US" sz="3600" b="1" dirty="0" smtClean="0">
              <a:solidFill>
                <a:schemeClr val="tx1"/>
              </a:solidFill>
              <a:latin typeface="微軟正黑體" panose="020B0604030504040204" pitchFamily="34" charset="-120"/>
              <a:ea typeface="微軟正黑體" panose="020B0604030504040204" pitchFamily="34" charset="-120"/>
            </a:rPr>
            <a:t>3.</a:t>
          </a:r>
          <a:r>
            <a:rPr lang="zh-TW" sz="3600" b="1" dirty="0" smtClean="0">
              <a:solidFill>
                <a:schemeClr val="tx1"/>
              </a:solidFill>
              <a:latin typeface="微軟正黑體" panose="020B0604030504040204" pitchFamily="34" charset="-120"/>
              <a:ea typeface="微軟正黑體" panose="020B0604030504040204" pitchFamily="34" charset="-120"/>
            </a:rPr>
            <a:t>棍推棍打</a:t>
          </a:r>
          <a:endParaRPr lang="zh-TW" sz="3600" b="1" dirty="0">
            <a:solidFill>
              <a:schemeClr val="tx1"/>
            </a:solidFill>
            <a:latin typeface="微軟正黑體" panose="020B0604030504040204" pitchFamily="34" charset="-120"/>
            <a:ea typeface="微軟正黑體" panose="020B0604030504040204" pitchFamily="34" charset="-120"/>
          </a:endParaRPr>
        </a:p>
      </dgm:t>
    </dgm:pt>
    <dgm:pt modelId="{6128A59F-6C2E-4254-8730-2D6A4227A991}" type="parTrans" cxnId="{7B34A4E1-5C1E-4952-9198-62B84F54AE16}">
      <dgm:prSet/>
      <dgm:spPr/>
      <dgm:t>
        <a:bodyPr/>
        <a:lstStyle/>
        <a:p>
          <a:endParaRPr lang="zh-TW" altLang="en-US"/>
        </a:p>
      </dgm:t>
    </dgm:pt>
    <dgm:pt modelId="{01DF8B22-1327-4BE9-BF8E-5B6438E26FD5}" type="sibTrans" cxnId="{7B34A4E1-5C1E-4952-9198-62B84F54AE16}">
      <dgm:prSet/>
      <dgm:spPr/>
      <dgm:t>
        <a:bodyPr/>
        <a:lstStyle/>
        <a:p>
          <a:endParaRPr lang="zh-TW" altLang="en-US"/>
        </a:p>
      </dgm:t>
    </dgm:pt>
    <dgm:pt modelId="{6FB12A10-B94B-4FE0-8066-252436B3717A}" type="pres">
      <dgm:prSet presAssocID="{CB506E8D-7F1E-464A-A74D-7A19167B5DE8}" presName="Name0" presStyleCnt="0">
        <dgm:presLayoutVars>
          <dgm:chMax val="7"/>
          <dgm:chPref val="7"/>
          <dgm:dir/>
        </dgm:presLayoutVars>
      </dgm:prSet>
      <dgm:spPr/>
      <dgm:t>
        <a:bodyPr/>
        <a:lstStyle/>
        <a:p>
          <a:endParaRPr lang="zh-TW" altLang="en-US"/>
        </a:p>
      </dgm:t>
    </dgm:pt>
    <dgm:pt modelId="{3A23F076-F83D-4A2C-BA1E-B75E9085DFC8}" type="pres">
      <dgm:prSet presAssocID="{CB506E8D-7F1E-464A-A74D-7A19167B5DE8}" presName="Name1" presStyleCnt="0"/>
      <dgm:spPr/>
    </dgm:pt>
    <dgm:pt modelId="{6DD37583-5DAC-49A1-B78C-9DF0B1A73C3C}" type="pres">
      <dgm:prSet presAssocID="{CB506E8D-7F1E-464A-A74D-7A19167B5DE8}" presName="cycle" presStyleCnt="0"/>
      <dgm:spPr/>
    </dgm:pt>
    <dgm:pt modelId="{BC3523C5-E5E2-43D6-9145-1408DA7D0BCF}" type="pres">
      <dgm:prSet presAssocID="{CB506E8D-7F1E-464A-A74D-7A19167B5DE8}" presName="srcNode" presStyleLbl="node1" presStyleIdx="0" presStyleCnt="4"/>
      <dgm:spPr/>
    </dgm:pt>
    <dgm:pt modelId="{BC678ECA-6744-49CA-BB6B-6690C1A70CF2}" type="pres">
      <dgm:prSet presAssocID="{CB506E8D-7F1E-464A-A74D-7A19167B5DE8}" presName="conn" presStyleLbl="parChTrans1D2" presStyleIdx="0" presStyleCnt="1"/>
      <dgm:spPr/>
      <dgm:t>
        <a:bodyPr/>
        <a:lstStyle/>
        <a:p>
          <a:endParaRPr lang="zh-TW" altLang="en-US"/>
        </a:p>
      </dgm:t>
    </dgm:pt>
    <dgm:pt modelId="{D7F50DDF-4825-4639-8F98-E968F41D91E1}" type="pres">
      <dgm:prSet presAssocID="{CB506E8D-7F1E-464A-A74D-7A19167B5DE8}" presName="extraNode" presStyleLbl="node1" presStyleIdx="0" presStyleCnt="4"/>
      <dgm:spPr/>
    </dgm:pt>
    <dgm:pt modelId="{3FB1F2AD-F446-40DB-866E-57847FCB21CB}" type="pres">
      <dgm:prSet presAssocID="{CB506E8D-7F1E-464A-A74D-7A19167B5DE8}" presName="dstNode" presStyleLbl="node1" presStyleIdx="0" presStyleCnt="4"/>
      <dgm:spPr/>
    </dgm:pt>
    <dgm:pt modelId="{61BA7AE8-CA2C-4349-BA4C-125133E1F352}" type="pres">
      <dgm:prSet presAssocID="{F08460D5-8085-41F1-8AE8-54DAE5A514A4}" presName="text_1" presStyleLbl="node1" presStyleIdx="0" presStyleCnt="4">
        <dgm:presLayoutVars>
          <dgm:bulletEnabled val="1"/>
        </dgm:presLayoutVars>
      </dgm:prSet>
      <dgm:spPr/>
      <dgm:t>
        <a:bodyPr/>
        <a:lstStyle/>
        <a:p>
          <a:endParaRPr lang="zh-TW" altLang="en-US"/>
        </a:p>
      </dgm:t>
    </dgm:pt>
    <dgm:pt modelId="{85E226E1-2C6C-45FE-AEE0-FE630B4242D6}" type="pres">
      <dgm:prSet presAssocID="{F08460D5-8085-41F1-8AE8-54DAE5A514A4}" presName="accent_1" presStyleCnt="0"/>
      <dgm:spPr/>
    </dgm:pt>
    <dgm:pt modelId="{4026B80B-F912-4D0F-9D6C-28FE5470206C}" type="pres">
      <dgm:prSet presAssocID="{F08460D5-8085-41F1-8AE8-54DAE5A514A4}" presName="accentRepeatNode" presStyleLbl="solidFgAcc1" presStyleIdx="0" presStyleCnt="4" custLinFactNeighborX="703" custLinFactNeighborY="-1872"/>
      <dgm:spPr/>
    </dgm:pt>
    <dgm:pt modelId="{2E54E06B-4D18-40E6-94B4-2C5FD33E4E50}" type="pres">
      <dgm:prSet presAssocID="{EA9A4904-A86F-453A-94FC-7E4068A3B221}" presName="text_2" presStyleLbl="node1" presStyleIdx="1" presStyleCnt="4">
        <dgm:presLayoutVars>
          <dgm:bulletEnabled val="1"/>
        </dgm:presLayoutVars>
      </dgm:prSet>
      <dgm:spPr/>
      <dgm:t>
        <a:bodyPr/>
        <a:lstStyle/>
        <a:p>
          <a:endParaRPr lang="zh-TW" altLang="en-US"/>
        </a:p>
      </dgm:t>
    </dgm:pt>
    <dgm:pt modelId="{F2F0DA9E-FDE0-4205-8890-C9B255085CA5}" type="pres">
      <dgm:prSet presAssocID="{EA9A4904-A86F-453A-94FC-7E4068A3B221}" presName="accent_2" presStyleCnt="0"/>
      <dgm:spPr/>
    </dgm:pt>
    <dgm:pt modelId="{388CA3DE-1370-44DB-8D75-6817F83C4F64}" type="pres">
      <dgm:prSet presAssocID="{EA9A4904-A86F-453A-94FC-7E4068A3B221}" presName="accentRepeatNode" presStyleLbl="solidFgAcc1" presStyleIdx="1" presStyleCnt="4"/>
      <dgm:spPr/>
    </dgm:pt>
    <dgm:pt modelId="{319C6D90-B870-4B06-BA7E-4A01BFC08986}" type="pres">
      <dgm:prSet presAssocID="{131313CA-E391-4E57-A042-BC93995AF4AE}" presName="text_3" presStyleLbl="node1" presStyleIdx="2" presStyleCnt="4">
        <dgm:presLayoutVars>
          <dgm:bulletEnabled val="1"/>
        </dgm:presLayoutVars>
      </dgm:prSet>
      <dgm:spPr/>
      <dgm:t>
        <a:bodyPr/>
        <a:lstStyle/>
        <a:p>
          <a:endParaRPr lang="zh-TW" altLang="en-US"/>
        </a:p>
      </dgm:t>
    </dgm:pt>
    <dgm:pt modelId="{80352C97-5FEB-4269-9743-B7CEC26568E5}" type="pres">
      <dgm:prSet presAssocID="{131313CA-E391-4E57-A042-BC93995AF4AE}" presName="accent_3" presStyleCnt="0"/>
      <dgm:spPr/>
    </dgm:pt>
    <dgm:pt modelId="{E605F60C-B492-4E78-A0BC-7288142B36B3}" type="pres">
      <dgm:prSet presAssocID="{131313CA-E391-4E57-A042-BC93995AF4AE}" presName="accentRepeatNode" presStyleLbl="solidFgAcc1" presStyleIdx="2" presStyleCnt="4"/>
      <dgm:spPr/>
    </dgm:pt>
    <dgm:pt modelId="{C1EFECE5-1253-4BD7-9724-4C311412164A}" type="pres">
      <dgm:prSet presAssocID="{4AC2DF91-2DF9-43B2-8FB4-DA28F0DDD81E}" presName="text_4" presStyleLbl="node1" presStyleIdx="3" presStyleCnt="4">
        <dgm:presLayoutVars>
          <dgm:bulletEnabled val="1"/>
        </dgm:presLayoutVars>
      </dgm:prSet>
      <dgm:spPr/>
      <dgm:t>
        <a:bodyPr/>
        <a:lstStyle/>
        <a:p>
          <a:endParaRPr lang="zh-TW" altLang="en-US"/>
        </a:p>
      </dgm:t>
    </dgm:pt>
    <dgm:pt modelId="{1666779E-ABE2-401E-BFAE-0E768C6DB077}" type="pres">
      <dgm:prSet presAssocID="{4AC2DF91-2DF9-43B2-8FB4-DA28F0DDD81E}" presName="accent_4" presStyleCnt="0"/>
      <dgm:spPr/>
    </dgm:pt>
    <dgm:pt modelId="{087242CA-2F30-4B3D-92CF-FE59D14B570F}" type="pres">
      <dgm:prSet presAssocID="{4AC2DF91-2DF9-43B2-8FB4-DA28F0DDD81E}" presName="accentRepeatNode" presStyleLbl="solidFgAcc1" presStyleIdx="3" presStyleCnt="4"/>
      <dgm:spPr/>
    </dgm:pt>
  </dgm:ptLst>
  <dgm:cxnLst>
    <dgm:cxn modelId="{2055063A-C095-45B4-A748-BF79CF183909}" srcId="{CB506E8D-7F1E-464A-A74D-7A19167B5DE8}" destId="{F08460D5-8085-41F1-8AE8-54DAE5A514A4}" srcOrd="0" destOrd="0" parTransId="{346992BC-EF54-4742-85AD-B3E9F94A4D69}" sibTransId="{CEE520EF-5540-4CC2-8CD3-EDD0C481CD29}"/>
    <dgm:cxn modelId="{910420B6-C588-4AFF-AD55-01BC81072741}" type="presOf" srcId="{F08460D5-8085-41F1-8AE8-54DAE5A514A4}" destId="{61BA7AE8-CA2C-4349-BA4C-125133E1F352}" srcOrd="0" destOrd="0" presId="urn:microsoft.com/office/officeart/2008/layout/VerticalCurvedList"/>
    <dgm:cxn modelId="{F2361795-2581-4517-9C81-E9D104CAF76F}" type="presOf" srcId="{131313CA-E391-4E57-A042-BC93995AF4AE}" destId="{319C6D90-B870-4B06-BA7E-4A01BFC08986}" srcOrd="0" destOrd="0" presId="urn:microsoft.com/office/officeart/2008/layout/VerticalCurvedList"/>
    <dgm:cxn modelId="{3966FE3E-DFFF-4D1D-8A19-6833DF948545}" type="presOf" srcId="{EA9A4904-A86F-453A-94FC-7E4068A3B221}" destId="{2E54E06B-4D18-40E6-94B4-2C5FD33E4E50}" srcOrd="0" destOrd="0" presId="urn:microsoft.com/office/officeart/2008/layout/VerticalCurvedList"/>
    <dgm:cxn modelId="{7EB6F615-EE80-45D8-903F-FFB6B11B086F}" type="presOf" srcId="{CB506E8D-7F1E-464A-A74D-7A19167B5DE8}" destId="{6FB12A10-B94B-4FE0-8066-252436B3717A}" srcOrd="0" destOrd="0" presId="urn:microsoft.com/office/officeart/2008/layout/VerticalCurvedList"/>
    <dgm:cxn modelId="{7B34A4E1-5C1E-4952-9198-62B84F54AE16}" srcId="{CB506E8D-7F1E-464A-A74D-7A19167B5DE8}" destId="{4AC2DF91-2DF9-43B2-8FB4-DA28F0DDD81E}" srcOrd="3" destOrd="0" parTransId="{6128A59F-6C2E-4254-8730-2D6A4227A991}" sibTransId="{01DF8B22-1327-4BE9-BF8E-5B6438E26FD5}"/>
    <dgm:cxn modelId="{DB4C761F-9C5F-43E6-A975-48D0EF2F3010}" type="presOf" srcId="{CEE520EF-5540-4CC2-8CD3-EDD0C481CD29}" destId="{BC678ECA-6744-49CA-BB6B-6690C1A70CF2}" srcOrd="0" destOrd="0" presId="urn:microsoft.com/office/officeart/2008/layout/VerticalCurvedList"/>
    <dgm:cxn modelId="{9564B819-B6E5-4370-A780-9AE79C49B71B}" type="presOf" srcId="{4AC2DF91-2DF9-43B2-8FB4-DA28F0DDD81E}" destId="{C1EFECE5-1253-4BD7-9724-4C311412164A}" srcOrd="0" destOrd="0" presId="urn:microsoft.com/office/officeart/2008/layout/VerticalCurvedList"/>
    <dgm:cxn modelId="{3C4BC555-4258-4000-A28A-03EA2A3ABB49}" srcId="{CB506E8D-7F1E-464A-A74D-7A19167B5DE8}" destId="{EA9A4904-A86F-453A-94FC-7E4068A3B221}" srcOrd="1" destOrd="0" parTransId="{1D9D6F44-1F10-4CB6-A174-2C38671D396B}" sibTransId="{0D93BF7B-7299-4CE4-B126-7C40A7200936}"/>
    <dgm:cxn modelId="{AC2F9C97-31C9-4209-A577-89CC7B2D69DF}" srcId="{CB506E8D-7F1E-464A-A74D-7A19167B5DE8}" destId="{131313CA-E391-4E57-A042-BC93995AF4AE}" srcOrd="2" destOrd="0" parTransId="{51B9382D-9E5C-4088-9244-E754B5A2C4CB}" sibTransId="{928D45E8-51F1-4069-8E60-B8BC02E550CF}"/>
    <dgm:cxn modelId="{0BCEB2B0-1BDF-45EB-BFC6-85AC1F7AE400}" type="presParOf" srcId="{6FB12A10-B94B-4FE0-8066-252436B3717A}" destId="{3A23F076-F83D-4A2C-BA1E-B75E9085DFC8}" srcOrd="0" destOrd="0" presId="urn:microsoft.com/office/officeart/2008/layout/VerticalCurvedList"/>
    <dgm:cxn modelId="{335DE525-93E4-47EC-9D88-A69AB4947F7A}" type="presParOf" srcId="{3A23F076-F83D-4A2C-BA1E-B75E9085DFC8}" destId="{6DD37583-5DAC-49A1-B78C-9DF0B1A73C3C}" srcOrd="0" destOrd="0" presId="urn:microsoft.com/office/officeart/2008/layout/VerticalCurvedList"/>
    <dgm:cxn modelId="{1692A98C-1153-4A1E-9707-708C99EA1283}" type="presParOf" srcId="{6DD37583-5DAC-49A1-B78C-9DF0B1A73C3C}" destId="{BC3523C5-E5E2-43D6-9145-1408DA7D0BCF}" srcOrd="0" destOrd="0" presId="urn:microsoft.com/office/officeart/2008/layout/VerticalCurvedList"/>
    <dgm:cxn modelId="{80AFC5D4-7E28-4EC4-B169-E5215AC5AA00}" type="presParOf" srcId="{6DD37583-5DAC-49A1-B78C-9DF0B1A73C3C}" destId="{BC678ECA-6744-49CA-BB6B-6690C1A70CF2}" srcOrd="1" destOrd="0" presId="urn:microsoft.com/office/officeart/2008/layout/VerticalCurvedList"/>
    <dgm:cxn modelId="{8EE1A0F0-49BF-4EF7-8C61-BE0B62921601}" type="presParOf" srcId="{6DD37583-5DAC-49A1-B78C-9DF0B1A73C3C}" destId="{D7F50DDF-4825-4639-8F98-E968F41D91E1}" srcOrd="2" destOrd="0" presId="urn:microsoft.com/office/officeart/2008/layout/VerticalCurvedList"/>
    <dgm:cxn modelId="{D88FEED7-41F5-4BF7-952C-7E1F10DBBBA9}" type="presParOf" srcId="{6DD37583-5DAC-49A1-B78C-9DF0B1A73C3C}" destId="{3FB1F2AD-F446-40DB-866E-57847FCB21CB}" srcOrd="3" destOrd="0" presId="urn:microsoft.com/office/officeart/2008/layout/VerticalCurvedList"/>
    <dgm:cxn modelId="{2D36B4F1-AEDE-4848-BC3A-FCE14C004718}" type="presParOf" srcId="{3A23F076-F83D-4A2C-BA1E-B75E9085DFC8}" destId="{61BA7AE8-CA2C-4349-BA4C-125133E1F352}" srcOrd="1" destOrd="0" presId="urn:microsoft.com/office/officeart/2008/layout/VerticalCurvedList"/>
    <dgm:cxn modelId="{1AE3CCEF-67CF-41B7-97BB-1383829D3AB0}" type="presParOf" srcId="{3A23F076-F83D-4A2C-BA1E-B75E9085DFC8}" destId="{85E226E1-2C6C-45FE-AEE0-FE630B4242D6}" srcOrd="2" destOrd="0" presId="urn:microsoft.com/office/officeart/2008/layout/VerticalCurvedList"/>
    <dgm:cxn modelId="{F25CDE45-7D2F-40C9-A3F0-10FB82F77703}" type="presParOf" srcId="{85E226E1-2C6C-45FE-AEE0-FE630B4242D6}" destId="{4026B80B-F912-4D0F-9D6C-28FE5470206C}" srcOrd="0" destOrd="0" presId="urn:microsoft.com/office/officeart/2008/layout/VerticalCurvedList"/>
    <dgm:cxn modelId="{4FD12F40-0873-407A-8D52-A41DAE985B8A}" type="presParOf" srcId="{3A23F076-F83D-4A2C-BA1E-B75E9085DFC8}" destId="{2E54E06B-4D18-40E6-94B4-2C5FD33E4E50}" srcOrd="3" destOrd="0" presId="urn:microsoft.com/office/officeart/2008/layout/VerticalCurvedList"/>
    <dgm:cxn modelId="{082981E7-F93F-495D-AAAC-3D4B2B34C003}" type="presParOf" srcId="{3A23F076-F83D-4A2C-BA1E-B75E9085DFC8}" destId="{F2F0DA9E-FDE0-4205-8890-C9B255085CA5}" srcOrd="4" destOrd="0" presId="urn:microsoft.com/office/officeart/2008/layout/VerticalCurvedList"/>
    <dgm:cxn modelId="{62209D47-C1A6-4CE0-BF86-70A241926B72}" type="presParOf" srcId="{F2F0DA9E-FDE0-4205-8890-C9B255085CA5}" destId="{388CA3DE-1370-44DB-8D75-6817F83C4F64}" srcOrd="0" destOrd="0" presId="urn:microsoft.com/office/officeart/2008/layout/VerticalCurvedList"/>
    <dgm:cxn modelId="{656E3CA4-215B-4E12-A295-1601F8C4AFF9}" type="presParOf" srcId="{3A23F076-F83D-4A2C-BA1E-B75E9085DFC8}" destId="{319C6D90-B870-4B06-BA7E-4A01BFC08986}" srcOrd="5" destOrd="0" presId="urn:microsoft.com/office/officeart/2008/layout/VerticalCurvedList"/>
    <dgm:cxn modelId="{E6E7FE34-D0CD-49F2-85C6-BD8E31DF8A0E}" type="presParOf" srcId="{3A23F076-F83D-4A2C-BA1E-B75E9085DFC8}" destId="{80352C97-5FEB-4269-9743-B7CEC26568E5}" srcOrd="6" destOrd="0" presId="urn:microsoft.com/office/officeart/2008/layout/VerticalCurvedList"/>
    <dgm:cxn modelId="{9DFE10D3-6A67-4ABD-8607-923F4AE43C65}" type="presParOf" srcId="{80352C97-5FEB-4269-9743-B7CEC26568E5}" destId="{E605F60C-B492-4E78-A0BC-7288142B36B3}" srcOrd="0" destOrd="0" presId="urn:microsoft.com/office/officeart/2008/layout/VerticalCurvedList"/>
    <dgm:cxn modelId="{29985E10-7932-45F9-9DC7-873EC92FBBCC}" type="presParOf" srcId="{3A23F076-F83D-4A2C-BA1E-B75E9085DFC8}" destId="{C1EFECE5-1253-4BD7-9724-4C311412164A}" srcOrd="7" destOrd="0" presId="urn:microsoft.com/office/officeart/2008/layout/VerticalCurvedList"/>
    <dgm:cxn modelId="{8B1C5522-097F-47AA-9090-8B6F33A30821}" type="presParOf" srcId="{3A23F076-F83D-4A2C-BA1E-B75E9085DFC8}" destId="{1666779E-ABE2-401E-BFAE-0E768C6DB077}" srcOrd="8" destOrd="0" presId="urn:microsoft.com/office/officeart/2008/layout/VerticalCurvedList"/>
    <dgm:cxn modelId="{C764E88F-5EA1-497D-BBD5-BA418E9B0140}" type="presParOf" srcId="{1666779E-ABE2-401E-BFAE-0E768C6DB077}" destId="{087242CA-2F30-4B3D-92CF-FE59D14B570F}" srcOrd="0" destOrd="0" presId="urn:microsoft.com/office/officeart/2008/layout/VerticalCurv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7E47CE98-56F9-4C35-8E7C-9F0D53DA5ED2}" type="doc">
      <dgm:prSet loTypeId="urn:microsoft.com/office/officeart/2005/8/layout/hList9" loCatId="list" qsTypeId="urn:microsoft.com/office/officeart/2005/8/quickstyle/3d2" qsCatId="3D" csTypeId="urn:microsoft.com/office/officeart/2005/8/colors/accent1_2" csCatId="accent1" phldr="1"/>
      <dgm:spPr/>
      <dgm:t>
        <a:bodyPr/>
        <a:lstStyle/>
        <a:p>
          <a:endParaRPr lang="zh-TW" altLang="en-US"/>
        </a:p>
      </dgm:t>
    </dgm:pt>
    <dgm:pt modelId="{706A4CE5-8895-41CA-84ED-865CD512B265}">
      <dgm:prSet/>
      <dgm:spPr/>
      <dgm:t>
        <a:bodyPr/>
        <a:lstStyle/>
        <a:p>
          <a:pPr rtl="0"/>
          <a:r>
            <a:rPr lang="zh-TW" altLang="en-US" b="1" dirty="0" smtClean="0">
              <a:solidFill>
                <a:schemeClr val="accent6">
                  <a:lumMod val="75000"/>
                </a:schemeClr>
              </a:solidFill>
              <a:latin typeface="微軟正黑體" pitchFamily="34" charset="-120"/>
              <a:ea typeface="微軟正黑體" pitchFamily="34" charset="-120"/>
            </a:rPr>
            <a:t>結語</a:t>
          </a:r>
          <a:endParaRPr lang="zh-TW" b="1" dirty="0">
            <a:solidFill>
              <a:schemeClr val="accent6">
                <a:lumMod val="75000"/>
              </a:schemeClr>
            </a:solidFill>
            <a:latin typeface="微軟正黑體" pitchFamily="34" charset="-120"/>
            <a:ea typeface="微軟正黑體" pitchFamily="34" charset="-120"/>
          </a:endParaRPr>
        </a:p>
      </dgm:t>
    </dgm:pt>
    <dgm:pt modelId="{49A178C4-FC90-4E63-A47C-0313207C20E2}" type="parTrans" cxnId="{0F5B9E4A-78F0-47F9-A61C-F5DB108D4CAD}">
      <dgm:prSet/>
      <dgm:spPr/>
      <dgm:t>
        <a:bodyPr/>
        <a:lstStyle/>
        <a:p>
          <a:endParaRPr lang="zh-TW" altLang="en-US"/>
        </a:p>
      </dgm:t>
    </dgm:pt>
    <dgm:pt modelId="{5A2DE179-67DF-447C-8EED-EBF272951A93}" type="sibTrans" cxnId="{0F5B9E4A-78F0-47F9-A61C-F5DB108D4CAD}">
      <dgm:prSet/>
      <dgm:spPr/>
      <dgm:t>
        <a:bodyPr/>
        <a:lstStyle/>
        <a:p>
          <a:endParaRPr lang="zh-TW" altLang="en-US"/>
        </a:p>
      </dgm:t>
    </dgm:pt>
    <dgm:pt modelId="{B992314A-B386-47BB-AA69-9B5FC73819ED}">
      <dgm:prSet custT="1"/>
      <dgm:spPr/>
      <dgm:t>
        <a:bodyPr/>
        <a:lstStyle/>
        <a:p>
          <a:endParaRPr lang="en-US" altLang="zh-TW" sz="2000" b="1" dirty="0" smtClean="0">
            <a:latin typeface="微軟正黑體" pitchFamily="34" charset="-120"/>
            <a:ea typeface="微軟正黑體" pitchFamily="34" charset="-120"/>
          </a:endParaRPr>
        </a:p>
        <a:p>
          <a:endParaRPr lang="en-US" altLang="zh-TW" sz="2000" b="1" dirty="0" smtClean="0">
            <a:latin typeface="微軟正黑體" pitchFamily="34" charset="-120"/>
            <a:ea typeface="微軟正黑體" pitchFamily="34" charset="-120"/>
          </a:endParaRPr>
        </a:p>
        <a:p>
          <a:endParaRPr lang="en-US" altLang="zh-TW" sz="2000" b="1" dirty="0" smtClean="0">
            <a:latin typeface="微軟正黑體" pitchFamily="34" charset="-120"/>
            <a:ea typeface="微軟正黑體" pitchFamily="34" charset="-120"/>
          </a:endParaRPr>
        </a:p>
        <a:p>
          <a:r>
            <a:rPr lang="zh-TW" altLang="en-US" sz="2000" b="1" dirty="0" smtClean="0">
              <a:latin typeface="微軟正黑體" pitchFamily="34" charset="-120"/>
              <a:ea typeface="微軟正黑體" pitchFamily="34" charset="-120"/>
            </a:rPr>
            <a:t>安全</a:t>
          </a:r>
          <a:r>
            <a:rPr lang="zh-TW" altLang="en-US" sz="2000" b="1" dirty="0" smtClean="0">
              <a:latin typeface="微軟正黑體" pitchFamily="34" charset="-120"/>
              <a:ea typeface="微軟正黑體" pitchFamily="34" charset="-120"/>
            </a:rPr>
            <a:t>是唯一且不可取代的，要確保執勤安全同時避免傷及無辜，這是訓練的神聖使命，有準備就是贏家，尊重生命、理性</a:t>
          </a:r>
          <a:r>
            <a:rPr lang="zh-TW" altLang="en-US" sz="2000" b="1" dirty="0" smtClean="0">
              <a:latin typeface="微軟正黑體" pitchFamily="34" charset="-120"/>
              <a:ea typeface="微軟正黑體" pitchFamily="34" charset="-120"/>
            </a:rPr>
            <a:t>判斷</a:t>
          </a:r>
          <a:endParaRPr lang="en-US" altLang="zh-TW" sz="1700" b="1" dirty="0" smtClean="0">
            <a:latin typeface="微軟正黑體" pitchFamily="34" charset="-120"/>
            <a:ea typeface="微軟正黑體" pitchFamily="34" charset="-120"/>
          </a:endParaRPr>
        </a:p>
        <a:p>
          <a:r>
            <a:rPr lang="zh-TW" altLang="en-US" sz="2400" b="1" dirty="0" smtClean="0">
              <a:latin typeface="微軟正黑體" pitchFamily="34" charset="-120"/>
              <a:ea typeface="微軟正黑體" pitchFamily="34" charset="-120"/>
            </a:rPr>
            <a:t>春有百花秋有月，夏有涼風冬有雪。</a:t>
          </a:r>
          <a:endParaRPr lang="en-US" altLang="zh-TW" sz="2400" b="1" dirty="0" smtClean="0">
            <a:latin typeface="微軟正黑體" pitchFamily="34" charset="-120"/>
            <a:ea typeface="微軟正黑體" pitchFamily="34" charset="-120"/>
          </a:endParaRPr>
        </a:p>
        <a:p>
          <a:r>
            <a:rPr lang="zh-TW" altLang="en-US" sz="2400" b="1" dirty="0" smtClean="0">
              <a:latin typeface="微軟正黑體" pitchFamily="34" charset="-120"/>
              <a:ea typeface="微軟正黑體" pitchFamily="34" charset="-120"/>
            </a:rPr>
            <a:t>若無閒事掛心頭，便是人間好時節。</a:t>
          </a:r>
          <a:endParaRPr lang="en-US" altLang="zh-TW" sz="2400" b="1" dirty="0" smtClean="0">
            <a:latin typeface="微軟正黑體" pitchFamily="34" charset="-120"/>
            <a:ea typeface="微軟正黑體" pitchFamily="34" charset="-120"/>
          </a:endParaRPr>
        </a:p>
        <a:p>
          <a:r>
            <a:rPr lang="zh-TW" altLang="en-US" sz="2400" b="1" dirty="0" smtClean="0">
              <a:latin typeface="微軟正黑體" pitchFamily="34" charset="-120"/>
              <a:ea typeface="微軟正黑體" pitchFamily="34" charset="-120"/>
            </a:rPr>
            <a:t>祝大家都有美好的一天</a:t>
          </a:r>
          <a:endParaRPr lang="en-US" altLang="zh-TW" sz="2400" b="1" dirty="0" smtClean="0">
            <a:latin typeface="微軟正黑體" pitchFamily="34" charset="-120"/>
            <a:ea typeface="微軟正黑體" pitchFamily="34" charset="-120"/>
          </a:endParaRPr>
        </a:p>
        <a:p>
          <a:endParaRPr lang="en-US" altLang="zh-TW" sz="1700" b="1" dirty="0" smtClean="0">
            <a:latin typeface="微軟正黑體" pitchFamily="34" charset="-120"/>
            <a:ea typeface="微軟正黑體" pitchFamily="34" charset="-120"/>
          </a:endParaRPr>
        </a:p>
        <a:p>
          <a:endParaRPr lang="zh-TW" altLang="en-US" sz="1700" b="1" dirty="0">
            <a:latin typeface="微軟正黑體" pitchFamily="34" charset="-120"/>
            <a:ea typeface="微軟正黑體" pitchFamily="34" charset="-120"/>
          </a:endParaRPr>
        </a:p>
      </dgm:t>
    </dgm:pt>
    <dgm:pt modelId="{9C66CE32-7CEA-4C8A-9E5A-C6F3238CE0E3}" type="parTrans" cxnId="{40C70730-44CA-4E8D-810C-9FAD22F8E645}">
      <dgm:prSet/>
      <dgm:spPr/>
      <dgm:t>
        <a:bodyPr/>
        <a:lstStyle/>
        <a:p>
          <a:endParaRPr lang="zh-TW" altLang="en-US"/>
        </a:p>
      </dgm:t>
    </dgm:pt>
    <dgm:pt modelId="{D762F78E-8383-43BF-8BBF-59F27AD46DAC}" type="sibTrans" cxnId="{40C70730-44CA-4E8D-810C-9FAD22F8E645}">
      <dgm:prSet/>
      <dgm:spPr/>
      <dgm:t>
        <a:bodyPr/>
        <a:lstStyle/>
        <a:p>
          <a:endParaRPr lang="zh-TW" altLang="en-US"/>
        </a:p>
      </dgm:t>
    </dgm:pt>
    <dgm:pt modelId="{92759FD5-A505-46B0-B5B1-0465FD17CDC7}" type="pres">
      <dgm:prSet presAssocID="{7E47CE98-56F9-4C35-8E7C-9F0D53DA5ED2}" presName="list" presStyleCnt="0">
        <dgm:presLayoutVars>
          <dgm:dir/>
          <dgm:animLvl val="lvl"/>
        </dgm:presLayoutVars>
      </dgm:prSet>
      <dgm:spPr/>
      <dgm:t>
        <a:bodyPr/>
        <a:lstStyle/>
        <a:p>
          <a:endParaRPr lang="zh-TW" altLang="en-US"/>
        </a:p>
      </dgm:t>
    </dgm:pt>
    <dgm:pt modelId="{CD531598-118C-467C-8A86-171A763B037B}" type="pres">
      <dgm:prSet presAssocID="{706A4CE5-8895-41CA-84ED-865CD512B265}" presName="posSpace" presStyleCnt="0"/>
      <dgm:spPr/>
    </dgm:pt>
    <dgm:pt modelId="{178E4C17-6399-48B5-8220-484DDBEA8B89}" type="pres">
      <dgm:prSet presAssocID="{706A4CE5-8895-41CA-84ED-865CD512B265}" presName="vertFlow" presStyleCnt="0"/>
      <dgm:spPr/>
    </dgm:pt>
    <dgm:pt modelId="{86321C3F-3FE7-4B9A-A270-FF3EDF6E21AF}" type="pres">
      <dgm:prSet presAssocID="{706A4CE5-8895-41CA-84ED-865CD512B265}" presName="topSpace" presStyleCnt="0"/>
      <dgm:spPr/>
    </dgm:pt>
    <dgm:pt modelId="{6297CE44-8B96-4DDF-A8DB-BA04955C90A0}" type="pres">
      <dgm:prSet presAssocID="{706A4CE5-8895-41CA-84ED-865CD512B265}" presName="firstComp" presStyleCnt="0"/>
      <dgm:spPr/>
    </dgm:pt>
    <dgm:pt modelId="{DF52FCF1-6F01-48C7-9B2A-BC9433BF3DD2}" type="pres">
      <dgm:prSet presAssocID="{706A4CE5-8895-41CA-84ED-865CD512B265}" presName="firstChild" presStyleLbl="bgAccFollowNode1" presStyleIdx="0" presStyleCnt="1" custScaleX="153182" custScaleY="293790" custLinFactNeighborX="-7074" custLinFactNeighborY="-21567"/>
      <dgm:spPr/>
      <dgm:t>
        <a:bodyPr/>
        <a:lstStyle/>
        <a:p>
          <a:endParaRPr lang="zh-TW" altLang="en-US"/>
        </a:p>
      </dgm:t>
    </dgm:pt>
    <dgm:pt modelId="{870A13BD-3D15-43D0-8C9B-76D44BF7346D}" type="pres">
      <dgm:prSet presAssocID="{706A4CE5-8895-41CA-84ED-865CD512B265}" presName="firstChildTx" presStyleLbl="bgAccFollowNode1" presStyleIdx="0" presStyleCnt="1">
        <dgm:presLayoutVars>
          <dgm:bulletEnabled val="1"/>
        </dgm:presLayoutVars>
      </dgm:prSet>
      <dgm:spPr/>
      <dgm:t>
        <a:bodyPr/>
        <a:lstStyle/>
        <a:p>
          <a:endParaRPr lang="zh-TW" altLang="en-US"/>
        </a:p>
      </dgm:t>
    </dgm:pt>
    <dgm:pt modelId="{38A33AC9-30A9-4F3A-A46F-E913AC8F93BE}" type="pres">
      <dgm:prSet presAssocID="{706A4CE5-8895-41CA-84ED-865CD512B265}" presName="negSpace" presStyleCnt="0"/>
      <dgm:spPr/>
    </dgm:pt>
    <dgm:pt modelId="{066D055F-2118-4B60-A3C6-FA725E43797B}" type="pres">
      <dgm:prSet presAssocID="{706A4CE5-8895-41CA-84ED-865CD512B265}" presName="circle" presStyleLbl="node1" presStyleIdx="0" presStyleCnt="1" custScaleX="75006" custLinFactNeighborX="-85421" custLinFactNeighborY="4224"/>
      <dgm:spPr/>
      <dgm:t>
        <a:bodyPr/>
        <a:lstStyle/>
        <a:p>
          <a:endParaRPr lang="zh-TW" altLang="en-US"/>
        </a:p>
      </dgm:t>
    </dgm:pt>
  </dgm:ptLst>
  <dgm:cxnLst>
    <dgm:cxn modelId="{0F5B9E4A-78F0-47F9-A61C-F5DB108D4CAD}" srcId="{7E47CE98-56F9-4C35-8E7C-9F0D53DA5ED2}" destId="{706A4CE5-8895-41CA-84ED-865CD512B265}" srcOrd="0" destOrd="0" parTransId="{49A178C4-FC90-4E63-A47C-0313207C20E2}" sibTransId="{5A2DE179-67DF-447C-8EED-EBF272951A93}"/>
    <dgm:cxn modelId="{40C70730-44CA-4E8D-810C-9FAD22F8E645}" srcId="{706A4CE5-8895-41CA-84ED-865CD512B265}" destId="{B992314A-B386-47BB-AA69-9B5FC73819ED}" srcOrd="0" destOrd="0" parTransId="{9C66CE32-7CEA-4C8A-9E5A-C6F3238CE0E3}" sibTransId="{D762F78E-8383-43BF-8BBF-59F27AD46DAC}"/>
    <dgm:cxn modelId="{A84426C0-DF92-4F51-9F95-2C1DE74A6F57}" type="presOf" srcId="{B992314A-B386-47BB-AA69-9B5FC73819ED}" destId="{DF52FCF1-6F01-48C7-9B2A-BC9433BF3DD2}" srcOrd="0" destOrd="0" presId="urn:microsoft.com/office/officeart/2005/8/layout/hList9"/>
    <dgm:cxn modelId="{B9654DD9-C71D-4E2F-A34D-BC4D89A914E8}" type="presOf" srcId="{B992314A-B386-47BB-AA69-9B5FC73819ED}" destId="{870A13BD-3D15-43D0-8C9B-76D44BF7346D}" srcOrd="1" destOrd="0" presId="urn:microsoft.com/office/officeart/2005/8/layout/hList9"/>
    <dgm:cxn modelId="{3E5C9154-5E9D-470A-B6B3-D305E14B9F8C}" type="presOf" srcId="{706A4CE5-8895-41CA-84ED-865CD512B265}" destId="{066D055F-2118-4B60-A3C6-FA725E43797B}" srcOrd="0" destOrd="0" presId="urn:microsoft.com/office/officeart/2005/8/layout/hList9"/>
    <dgm:cxn modelId="{4F618E27-5C03-4BCE-887E-CB028EEA798B}" type="presOf" srcId="{7E47CE98-56F9-4C35-8E7C-9F0D53DA5ED2}" destId="{92759FD5-A505-46B0-B5B1-0465FD17CDC7}" srcOrd="0" destOrd="0" presId="urn:microsoft.com/office/officeart/2005/8/layout/hList9"/>
    <dgm:cxn modelId="{A8B2FF5E-0E4D-4998-A671-E897138F8528}" type="presParOf" srcId="{92759FD5-A505-46B0-B5B1-0465FD17CDC7}" destId="{CD531598-118C-467C-8A86-171A763B037B}" srcOrd="0" destOrd="0" presId="urn:microsoft.com/office/officeart/2005/8/layout/hList9"/>
    <dgm:cxn modelId="{20B9B8E7-4EF4-4BED-8370-C971E79E41BD}" type="presParOf" srcId="{92759FD5-A505-46B0-B5B1-0465FD17CDC7}" destId="{178E4C17-6399-48B5-8220-484DDBEA8B89}" srcOrd="1" destOrd="0" presId="urn:microsoft.com/office/officeart/2005/8/layout/hList9"/>
    <dgm:cxn modelId="{6EBC3F88-2D79-4932-932B-B3DC89FAAEC8}" type="presParOf" srcId="{178E4C17-6399-48B5-8220-484DDBEA8B89}" destId="{86321C3F-3FE7-4B9A-A270-FF3EDF6E21AF}" srcOrd="0" destOrd="0" presId="urn:microsoft.com/office/officeart/2005/8/layout/hList9"/>
    <dgm:cxn modelId="{E49B3A86-5623-4A81-84A4-D4406DD90181}" type="presParOf" srcId="{178E4C17-6399-48B5-8220-484DDBEA8B89}" destId="{6297CE44-8B96-4DDF-A8DB-BA04955C90A0}" srcOrd="1" destOrd="0" presId="urn:microsoft.com/office/officeart/2005/8/layout/hList9"/>
    <dgm:cxn modelId="{DFAAC35C-4E42-44E9-99E0-9EB461E0787C}" type="presParOf" srcId="{6297CE44-8B96-4DDF-A8DB-BA04955C90A0}" destId="{DF52FCF1-6F01-48C7-9B2A-BC9433BF3DD2}" srcOrd="0" destOrd="0" presId="urn:microsoft.com/office/officeart/2005/8/layout/hList9"/>
    <dgm:cxn modelId="{68D9BE6A-F9D3-45A9-ACE6-B7DEA880634A}" type="presParOf" srcId="{6297CE44-8B96-4DDF-A8DB-BA04955C90A0}" destId="{870A13BD-3D15-43D0-8C9B-76D44BF7346D}" srcOrd="1" destOrd="0" presId="urn:microsoft.com/office/officeart/2005/8/layout/hList9"/>
    <dgm:cxn modelId="{BC6CCD76-0595-4F5E-8207-D14DAC37E4A9}" type="presParOf" srcId="{92759FD5-A505-46B0-B5B1-0465FD17CDC7}" destId="{38A33AC9-30A9-4F3A-A46F-E913AC8F93BE}" srcOrd="2" destOrd="0" presId="urn:microsoft.com/office/officeart/2005/8/layout/hList9"/>
    <dgm:cxn modelId="{8F9BD679-16D1-4911-AFCE-93C7E00ABD4E}" type="presParOf" srcId="{92759FD5-A505-46B0-B5B1-0465FD17CDC7}" destId="{066D055F-2118-4B60-A3C6-FA725E43797B}" srcOrd="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53EAA-3E4C-40E4-B7E0-E8CE9C6C907E}">
      <dsp:nvSpPr>
        <dsp:cNvPr id="0" name=""/>
        <dsp:cNvSpPr/>
      </dsp:nvSpPr>
      <dsp:spPr>
        <a:xfrm>
          <a:off x="0" y="0"/>
          <a:ext cx="7200800" cy="1223701"/>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zh-TW" altLang="en-US" sz="4800" b="1" kern="1200" dirty="0" smtClean="0">
              <a:solidFill>
                <a:schemeClr val="tx1"/>
              </a:solidFill>
              <a:effectLst>
                <a:outerShdw blurRad="50800" dist="38100" dir="8100000" algn="tr" rotWithShape="0">
                  <a:prstClr val="black">
                    <a:alpha val="40000"/>
                  </a:prstClr>
                </a:outerShdw>
              </a:effectLst>
              <a:latin typeface="微軟正黑體" pitchFamily="34" charset="-120"/>
              <a:ea typeface="微軟正黑體" pitchFamily="34" charset="-120"/>
            </a:rPr>
            <a:t>協勤要領與執勤安全</a:t>
          </a:r>
          <a:endParaRPr lang="zh-TW" altLang="en-US" sz="4400" b="1" kern="1200" dirty="0">
            <a:solidFill>
              <a:schemeClr val="tx1"/>
            </a:solidFill>
            <a:effectLst>
              <a:outerShdw blurRad="50800" dist="38100" dir="8100000" algn="tr" rotWithShape="0">
                <a:prstClr val="black">
                  <a:alpha val="40000"/>
                </a:prstClr>
              </a:outerShdw>
            </a:effectLst>
            <a:latin typeface="微軟正黑體" pitchFamily="34" charset="-120"/>
            <a:ea typeface="微軟正黑體" pitchFamily="34" charset="-120"/>
          </a:endParaRPr>
        </a:p>
      </dsp:txBody>
      <dsp:txXfrm>
        <a:off x="59736" y="59736"/>
        <a:ext cx="7081328" cy="11042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C72A94-2305-4EF2-811E-100713BB5BAC}">
      <dsp:nvSpPr>
        <dsp:cNvPr id="0" name=""/>
        <dsp:cNvSpPr/>
      </dsp:nvSpPr>
      <dsp:spPr>
        <a:xfrm>
          <a:off x="0" y="217"/>
          <a:ext cx="7484368" cy="1223701"/>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zh-TW" altLang="en-US" sz="4800" b="1" kern="1200"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微軟正黑體" pitchFamily="34" charset="-120"/>
              <a:ea typeface="微軟正黑體" pitchFamily="34" charset="-120"/>
            </a:rPr>
            <a:t>協勤人員面對勤務認知</a:t>
          </a:r>
          <a:endParaRPr lang="zh-TW" altLang="en-US" sz="4800" b="1" kern="1200"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微軟正黑體" pitchFamily="34" charset="-120"/>
            <a:ea typeface="微軟正黑體" pitchFamily="34" charset="-120"/>
          </a:endParaRPr>
        </a:p>
      </dsp:txBody>
      <dsp:txXfrm>
        <a:off x="59736" y="59953"/>
        <a:ext cx="7364896" cy="11042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45A8B-BDB9-41EE-88AE-3C19C5DDD32C}">
      <dsp:nvSpPr>
        <dsp:cNvPr id="0" name=""/>
        <dsp:cNvSpPr/>
      </dsp:nvSpPr>
      <dsp:spPr>
        <a:xfrm>
          <a:off x="2660508" y="74049"/>
          <a:ext cx="5205410" cy="4172380"/>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lvl="0" algn="l" defTabSz="1600200" rtl="0">
            <a:lnSpc>
              <a:spcPts val="4000"/>
            </a:lnSpc>
            <a:spcBef>
              <a:spcPct val="0"/>
            </a:spcBef>
            <a:spcAft>
              <a:spcPts val="600"/>
            </a:spcAft>
          </a:pPr>
          <a:r>
            <a:rPr lang="zh-TW" altLang="en-US" sz="3600" b="1" kern="1200" dirty="0" smtClean="0">
              <a:latin typeface="微軟正黑體" pitchFamily="34" charset="-120"/>
              <a:ea typeface="微軟正黑體" pitchFamily="34" charset="-120"/>
              <a:hlinkClick xmlns:r="http://schemas.openxmlformats.org/officeDocument/2006/relationships" r:id="rId1" action="ppaction://hlinkfile"/>
            </a:rPr>
            <a:t>協勤</a:t>
          </a:r>
          <a:r>
            <a:rPr lang="zh-TW" altLang="en-US" sz="3600" b="1" kern="1200" dirty="0" smtClean="0">
              <a:latin typeface="微軟正黑體" pitchFamily="34" charset="-120"/>
              <a:ea typeface="微軟正黑體" pitchFamily="34" charset="-120"/>
            </a:rPr>
            <a:t>人員於勤務參與前 本身須有一定對執行勤務資訊認知，如無這些認知將使個人深陷於危險處境</a:t>
          </a:r>
          <a:endParaRPr lang="zh-TW" altLang="en-US" sz="3600" b="1" kern="1200" dirty="0">
            <a:latin typeface="微軟正黑體" pitchFamily="34" charset="-120"/>
            <a:ea typeface="微軟正黑體" pitchFamily="34" charset="-120"/>
          </a:endParaRPr>
        </a:p>
      </dsp:txBody>
      <dsp:txXfrm>
        <a:off x="2660508" y="74049"/>
        <a:ext cx="5205410" cy="4172380"/>
      </dsp:txXfrm>
    </dsp:sp>
    <dsp:sp modelId="{AF7D7FF7-AFB6-4593-A3C6-0CAE29146699}">
      <dsp:nvSpPr>
        <dsp:cNvPr id="0" name=""/>
        <dsp:cNvSpPr/>
      </dsp:nvSpPr>
      <dsp:spPr>
        <a:xfrm>
          <a:off x="-89055" y="72001"/>
          <a:ext cx="2702190" cy="4176476"/>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6000" r="-26000"/>
          </a:stretch>
        </a:blipFill>
        <a:ln w="9525" cap="flat" cmpd="sng" algn="ctr">
          <a:solidFill>
            <a:schemeClr val="lt1">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0">
          <a:scrgbClr r="0" g="0" b="0"/>
        </a:effectRef>
        <a:fontRef idx="minor">
          <a:schemeClr val="dk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BBD35B-F2FA-4B24-B458-529A5DC50CF3}">
      <dsp:nvSpPr>
        <dsp:cNvPr id="0" name=""/>
        <dsp:cNvSpPr/>
      </dsp:nvSpPr>
      <dsp:spPr>
        <a:xfrm>
          <a:off x="0" y="41261"/>
          <a:ext cx="7340352" cy="137763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zh-TW" altLang="en-US" sz="48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軟正黑體" pitchFamily="34" charset="-120"/>
              <a:ea typeface="微軟正黑體" pitchFamily="34" charset="-120"/>
            </a:rPr>
            <a:t>警察應用技能之種類</a:t>
          </a:r>
          <a:endParaRPr lang="zh-TW" altLang="en-US" sz="4800" b="1" kern="1200"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軟正黑體" pitchFamily="34" charset="-120"/>
            <a:ea typeface="微軟正黑體" pitchFamily="34" charset="-120"/>
          </a:endParaRPr>
        </a:p>
      </dsp:txBody>
      <dsp:txXfrm>
        <a:off x="67250" y="108511"/>
        <a:ext cx="7205852" cy="12431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A8165B-0B2C-4C94-BD9F-43C5A1F6E9F1}">
      <dsp:nvSpPr>
        <dsp:cNvPr id="0" name=""/>
        <dsp:cNvSpPr/>
      </dsp:nvSpPr>
      <dsp:spPr>
        <a:xfrm>
          <a:off x="1112173" y="330"/>
          <a:ext cx="4176452" cy="529496"/>
        </a:xfrm>
        <a:prstGeom prst="round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38100" rIns="76200" bIns="38100" numCol="1" spcCol="1270" anchor="ctr" anchorCtr="0">
          <a:noAutofit/>
        </a:bodyPr>
        <a:lstStyle/>
        <a:p>
          <a:pPr lvl="0" algn="l" defTabSz="889000" rtl="0">
            <a:lnSpc>
              <a:spcPct val="90000"/>
            </a:lnSpc>
            <a:spcBef>
              <a:spcPct val="0"/>
            </a:spcBef>
            <a:spcAft>
              <a:spcPct val="35000"/>
            </a:spcAft>
          </a:pPr>
          <a:r>
            <a:rPr lang="en-US" sz="2000" b="1" kern="1200" dirty="0" smtClean="0">
              <a:effectLst>
                <a:innerShdw blurRad="114300">
                  <a:prstClr val="black"/>
                </a:innerShdw>
              </a:effectLst>
              <a:latin typeface="微軟正黑體" pitchFamily="34" charset="-120"/>
              <a:ea typeface="微軟正黑體" pitchFamily="34" charset="-120"/>
            </a:rPr>
            <a:t>1.</a:t>
          </a:r>
          <a:r>
            <a:rPr lang="zh-TW" sz="2000" b="1" kern="1200" dirty="0" smtClean="0">
              <a:effectLst>
                <a:innerShdw blurRad="114300">
                  <a:prstClr val="black"/>
                </a:innerShdw>
              </a:effectLst>
              <a:latin typeface="微軟正黑體" pitchFamily="34" charset="-120"/>
              <a:ea typeface="微軟正黑體" pitchFamily="34" charset="-120"/>
            </a:rPr>
            <a:t>柔道</a:t>
          </a:r>
          <a:endParaRPr lang="zh-TW" sz="2000" b="1" kern="1200" dirty="0">
            <a:effectLst>
              <a:innerShdw blurRad="114300">
                <a:prstClr val="black"/>
              </a:innerShdw>
            </a:effectLst>
            <a:latin typeface="微軟正黑體" pitchFamily="34" charset="-120"/>
            <a:ea typeface="微軟正黑體" pitchFamily="34" charset="-120"/>
          </a:endParaRPr>
        </a:p>
      </dsp:txBody>
      <dsp:txXfrm>
        <a:off x="1138021" y="26178"/>
        <a:ext cx="4124756" cy="477800"/>
      </dsp:txXfrm>
    </dsp:sp>
    <dsp:sp modelId="{948B78EB-A17C-4BE4-85CD-0F04E39DCE6C}">
      <dsp:nvSpPr>
        <dsp:cNvPr id="0" name=""/>
        <dsp:cNvSpPr/>
      </dsp:nvSpPr>
      <dsp:spPr>
        <a:xfrm>
          <a:off x="1112173" y="556301"/>
          <a:ext cx="4176452" cy="529496"/>
        </a:xfrm>
        <a:prstGeom prst="round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38100" rIns="76200" bIns="38100" numCol="1" spcCol="1270" anchor="ctr" anchorCtr="0">
          <a:noAutofit/>
        </a:bodyPr>
        <a:lstStyle/>
        <a:p>
          <a:pPr lvl="0" algn="l" defTabSz="889000" rtl="0">
            <a:lnSpc>
              <a:spcPct val="90000"/>
            </a:lnSpc>
            <a:spcBef>
              <a:spcPct val="0"/>
            </a:spcBef>
            <a:spcAft>
              <a:spcPct val="35000"/>
            </a:spcAft>
          </a:pPr>
          <a:r>
            <a:rPr lang="en-US" sz="2000" b="1" kern="1200" dirty="0" smtClean="0">
              <a:effectLst>
                <a:innerShdw blurRad="114300">
                  <a:prstClr val="black"/>
                </a:innerShdw>
              </a:effectLst>
              <a:latin typeface="微軟正黑體" pitchFamily="34" charset="-120"/>
              <a:ea typeface="微軟正黑體" pitchFamily="34" charset="-120"/>
            </a:rPr>
            <a:t>2.</a:t>
          </a:r>
          <a:r>
            <a:rPr lang="zh-TW" sz="2000" b="1" kern="1200" dirty="0" smtClean="0">
              <a:effectLst>
                <a:innerShdw blurRad="114300">
                  <a:prstClr val="black"/>
                </a:innerShdw>
              </a:effectLst>
              <a:latin typeface="微軟正黑體" pitchFamily="34" charset="-120"/>
              <a:ea typeface="微軟正黑體" pitchFamily="34" charset="-120"/>
            </a:rPr>
            <a:t>跆拳道</a:t>
          </a:r>
          <a:endParaRPr lang="zh-TW" sz="2000" b="1" kern="1200" dirty="0">
            <a:effectLst>
              <a:innerShdw blurRad="114300">
                <a:prstClr val="black"/>
              </a:innerShdw>
            </a:effectLst>
            <a:latin typeface="微軟正黑體" pitchFamily="34" charset="-120"/>
            <a:ea typeface="微軟正黑體" pitchFamily="34" charset="-120"/>
          </a:endParaRPr>
        </a:p>
      </dsp:txBody>
      <dsp:txXfrm>
        <a:off x="1138021" y="582149"/>
        <a:ext cx="4124756" cy="477800"/>
      </dsp:txXfrm>
    </dsp:sp>
    <dsp:sp modelId="{DBF07D3B-C050-4BAA-9BA0-1253BE0A0C26}">
      <dsp:nvSpPr>
        <dsp:cNvPr id="0" name=""/>
        <dsp:cNvSpPr/>
      </dsp:nvSpPr>
      <dsp:spPr>
        <a:xfrm>
          <a:off x="1112173" y="1112272"/>
          <a:ext cx="4176452" cy="529496"/>
        </a:xfrm>
        <a:prstGeom prst="round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38100" rIns="76200" bIns="38100" numCol="1" spcCol="1270" anchor="ctr" anchorCtr="0">
          <a:noAutofit/>
        </a:bodyPr>
        <a:lstStyle/>
        <a:p>
          <a:pPr lvl="0" algn="l" defTabSz="889000" rtl="0">
            <a:lnSpc>
              <a:spcPct val="90000"/>
            </a:lnSpc>
            <a:spcBef>
              <a:spcPct val="0"/>
            </a:spcBef>
            <a:spcAft>
              <a:spcPct val="35000"/>
            </a:spcAft>
          </a:pPr>
          <a:r>
            <a:rPr lang="en-US" sz="2000" b="1" kern="1200" dirty="0" smtClean="0">
              <a:effectLst>
                <a:innerShdw blurRad="114300">
                  <a:prstClr val="black"/>
                </a:innerShdw>
              </a:effectLst>
              <a:latin typeface="微軟正黑體" pitchFamily="34" charset="-120"/>
              <a:ea typeface="微軟正黑體" pitchFamily="34" charset="-120"/>
            </a:rPr>
            <a:t>3.</a:t>
          </a:r>
          <a:r>
            <a:rPr lang="zh-TW" sz="2000" b="1" kern="1200" dirty="0" smtClean="0">
              <a:effectLst>
                <a:innerShdw blurRad="114300">
                  <a:prstClr val="black"/>
                </a:innerShdw>
              </a:effectLst>
              <a:latin typeface="微軟正黑體" pitchFamily="34" charset="-120"/>
              <a:ea typeface="微軟正黑體" pitchFamily="34" charset="-120"/>
            </a:rPr>
            <a:t>綜合逮捕術</a:t>
          </a:r>
          <a:r>
            <a:rPr lang="en-US" sz="2000" b="1" kern="1200" dirty="0" smtClean="0">
              <a:effectLst>
                <a:innerShdw blurRad="114300">
                  <a:prstClr val="black"/>
                </a:innerShdw>
              </a:effectLst>
              <a:latin typeface="微軟正黑體" pitchFamily="34" charset="-120"/>
              <a:ea typeface="微軟正黑體" pitchFamily="34" charset="-120"/>
            </a:rPr>
            <a:t>(</a:t>
          </a:r>
          <a:r>
            <a:rPr lang="zh-TW" sz="2000" b="1" kern="1200" dirty="0" smtClean="0">
              <a:effectLst>
                <a:innerShdw blurRad="114300">
                  <a:prstClr val="black"/>
                </a:innerShdw>
              </a:effectLst>
              <a:latin typeface="微軟正黑體" pitchFamily="34" charset="-120"/>
              <a:ea typeface="微軟正黑體" pitchFamily="34" charset="-120"/>
            </a:rPr>
            <a:t>穿、攔、掛</a:t>
          </a:r>
          <a:r>
            <a:rPr lang="en-US" sz="2000" b="1" kern="1200" dirty="0" smtClean="0">
              <a:effectLst>
                <a:innerShdw blurRad="114300">
                  <a:prstClr val="black"/>
                </a:innerShdw>
              </a:effectLst>
              <a:latin typeface="微軟正黑體" pitchFamily="34" charset="-120"/>
              <a:ea typeface="微軟正黑體" pitchFamily="34" charset="-120"/>
            </a:rPr>
            <a:t>)</a:t>
          </a:r>
          <a:endParaRPr lang="zh-TW" sz="2000" b="1" kern="1200" dirty="0">
            <a:effectLst>
              <a:innerShdw blurRad="114300">
                <a:prstClr val="black"/>
              </a:innerShdw>
            </a:effectLst>
            <a:latin typeface="微軟正黑體" pitchFamily="34" charset="-120"/>
            <a:ea typeface="微軟正黑體" pitchFamily="34" charset="-120"/>
          </a:endParaRPr>
        </a:p>
      </dsp:txBody>
      <dsp:txXfrm>
        <a:off x="1138021" y="1138120"/>
        <a:ext cx="4124756" cy="477800"/>
      </dsp:txXfrm>
    </dsp:sp>
    <dsp:sp modelId="{6F0924A4-3BD5-4BB4-8470-BD8DA5351C43}">
      <dsp:nvSpPr>
        <dsp:cNvPr id="0" name=""/>
        <dsp:cNvSpPr/>
      </dsp:nvSpPr>
      <dsp:spPr>
        <a:xfrm>
          <a:off x="1112173" y="1668243"/>
          <a:ext cx="4176452" cy="529496"/>
        </a:xfrm>
        <a:prstGeom prst="round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38100" rIns="76200" bIns="38100" numCol="1" spcCol="1270" anchor="ctr" anchorCtr="0">
          <a:noAutofit/>
        </a:bodyPr>
        <a:lstStyle/>
        <a:p>
          <a:pPr lvl="0" algn="l" defTabSz="889000" rtl="0">
            <a:lnSpc>
              <a:spcPct val="90000"/>
            </a:lnSpc>
            <a:spcBef>
              <a:spcPct val="0"/>
            </a:spcBef>
            <a:spcAft>
              <a:spcPct val="35000"/>
            </a:spcAft>
          </a:pPr>
          <a:r>
            <a:rPr lang="en-US" sz="2000" b="1" kern="1200" dirty="0" smtClean="0">
              <a:effectLst>
                <a:innerShdw blurRad="114300">
                  <a:prstClr val="black"/>
                </a:innerShdw>
              </a:effectLst>
              <a:latin typeface="微軟正黑體" pitchFamily="34" charset="-120"/>
              <a:ea typeface="微軟正黑體" pitchFamily="34" charset="-120"/>
            </a:rPr>
            <a:t>4.</a:t>
          </a:r>
          <a:r>
            <a:rPr lang="zh-TW" sz="2000" b="1" kern="1200" dirty="0" smtClean="0">
              <a:effectLst>
                <a:innerShdw blurRad="114300">
                  <a:prstClr val="black"/>
                </a:innerShdw>
              </a:effectLst>
              <a:latin typeface="微軟正黑體" pitchFamily="34" charset="-120"/>
              <a:ea typeface="微軟正黑體" pitchFamily="34" charset="-120"/>
            </a:rPr>
            <a:t>警棍術</a:t>
          </a:r>
          <a:r>
            <a:rPr lang="en-US" sz="2000" b="1" kern="1200" dirty="0" smtClean="0">
              <a:effectLst>
                <a:innerShdw blurRad="114300">
                  <a:prstClr val="black"/>
                </a:innerShdw>
              </a:effectLst>
              <a:latin typeface="微軟正黑體" pitchFamily="34" charset="-120"/>
              <a:ea typeface="微軟正黑體" pitchFamily="34" charset="-120"/>
            </a:rPr>
            <a:t>(</a:t>
          </a:r>
          <a:r>
            <a:rPr lang="zh-TW" sz="2000" b="1" kern="1200" dirty="0" smtClean="0">
              <a:effectLst>
                <a:innerShdw blurRad="114300">
                  <a:prstClr val="black"/>
                </a:innerShdw>
              </a:effectLst>
              <a:latin typeface="微軟正黑體" pitchFamily="34" charset="-120"/>
              <a:ea typeface="微軟正黑體" pitchFamily="34" charset="-120"/>
            </a:rPr>
            <a:t>鎖喉、鎖臂、鎖頸逮捕法</a:t>
          </a:r>
          <a:r>
            <a:rPr lang="en-US" sz="2000" b="1" kern="1200" dirty="0" smtClean="0">
              <a:effectLst>
                <a:innerShdw blurRad="114300">
                  <a:prstClr val="black"/>
                </a:innerShdw>
              </a:effectLst>
              <a:latin typeface="微軟正黑體" pitchFamily="34" charset="-120"/>
              <a:ea typeface="微軟正黑體" pitchFamily="34" charset="-120"/>
            </a:rPr>
            <a:t>)</a:t>
          </a:r>
          <a:endParaRPr lang="zh-TW" sz="2000" b="1" kern="1200" dirty="0">
            <a:effectLst>
              <a:innerShdw blurRad="114300">
                <a:prstClr val="black"/>
              </a:innerShdw>
            </a:effectLst>
            <a:latin typeface="微軟正黑體" pitchFamily="34" charset="-120"/>
            <a:ea typeface="微軟正黑體" pitchFamily="34" charset="-120"/>
          </a:endParaRPr>
        </a:p>
      </dsp:txBody>
      <dsp:txXfrm>
        <a:off x="1138021" y="1694091"/>
        <a:ext cx="4124756" cy="477800"/>
      </dsp:txXfrm>
    </dsp:sp>
    <dsp:sp modelId="{2A4B83A2-E991-4420-8331-1441F93E0524}">
      <dsp:nvSpPr>
        <dsp:cNvPr id="0" name=""/>
        <dsp:cNvSpPr/>
      </dsp:nvSpPr>
      <dsp:spPr>
        <a:xfrm>
          <a:off x="1112173" y="2224214"/>
          <a:ext cx="4176452" cy="529496"/>
        </a:xfrm>
        <a:prstGeom prst="round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38100" rIns="76200" bIns="38100" numCol="1" spcCol="1270" anchor="ctr" anchorCtr="0">
          <a:noAutofit/>
        </a:bodyPr>
        <a:lstStyle/>
        <a:p>
          <a:pPr lvl="0" algn="l" defTabSz="889000" rtl="0">
            <a:lnSpc>
              <a:spcPct val="90000"/>
            </a:lnSpc>
            <a:spcBef>
              <a:spcPct val="0"/>
            </a:spcBef>
            <a:spcAft>
              <a:spcPct val="35000"/>
            </a:spcAft>
          </a:pPr>
          <a:r>
            <a:rPr lang="en-US" sz="2000" b="1" kern="1200" dirty="0" smtClean="0">
              <a:effectLst>
                <a:innerShdw blurRad="114300">
                  <a:prstClr val="black"/>
                </a:innerShdw>
              </a:effectLst>
              <a:latin typeface="微軟正黑體" pitchFamily="34" charset="-120"/>
              <a:ea typeface="微軟正黑體" pitchFamily="34" charset="-120"/>
            </a:rPr>
            <a:t>5.</a:t>
          </a:r>
          <a:r>
            <a:rPr lang="zh-TW" sz="2000" b="1" kern="1200" dirty="0" smtClean="0">
              <a:effectLst>
                <a:innerShdw blurRad="114300">
                  <a:prstClr val="black"/>
                </a:innerShdw>
              </a:effectLst>
              <a:latin typeface="微軟正黑體" pitchFamily="34" charset="-120"/>
              <a:ea typeface="微軟正黑體" pitchFamily="34" charset="-120"/>
            </a:rPr>
            <a:t>擒拿術</a:t>
          </a:r>
          <a:endParaRPr lang="zh-TW" sz="2000" b="1" kern="1200" dirty="0">
            <a:effectLst>
              <a:innerShdw blurRad="114300">
                <a:prstClr val="black"/>
              </a:innerShdw>
            </a:effectLst>
            <a:latin typeface="微軟正黑體" pitchFamily="34" charset="-120"/>
            <a:ea typeface="微軟正黑體" pitchFamily="34" charset="-120"/>
          </a:endParaRPr>
        </a:p>
      </dsp:txBody>
      <dsp:txXfrm>
        <a:off x="1138021" y="2250062"/>
        <a:ext cx="4124756" cy="477800"/>
      </dsp:txXfrm>
    </dsp:sp>
    <dsp:sp modelId="{1BE7582E-A7A6-4A95-88BE-0C5D09E776FA}">
      <dsp:nvSpPr>
        <dsp:cNvPr id="0" name=""/>
        <dsp:cNvSpPr/>
      </dsp:nvSpPr>
      <dsp:spPr>
        <a:xfrm>
          <a:off x="1112173" y="2780186"/>
          <a:ext cx="4176452" cy="529496"/>
        </a:xfrm>
        <a:prstGeom prst="round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38100" rIns="76200" bIns="38100" numCol="1" spcCol="1270" anchor="ctr" anchorCtr="0">
          <a:noAutofit/>
        </a:bodyPr>
        <a:lstStyle/>
        <a:p>
          <a:pPr lvl="0" algn="l" defTabSz="889000" rtl="0">
            <a:lnSpc>
              <a:spcPct val="90000"/>
            </a:lnSpc>
            <a:spcBef>
              <a:spcPct val="0"/>
            </a:spcBef>
            <a:spcAft>
              <a:spcPct val="35000"/>
            </a:spcAft>
          </a:pPr>
          <a:r>
            <a:rPr lang="en-US" sz="2000" b="1" kern="1200" dirty="0" smtClean="0">
              <a:effectLst>
                <a:innerShdw blurRad="114300">
                  <a:prstClr val="black"/>
                </a:innerShdw>
              </a:effectLst>
              <a:latin typeface="微軟正黑體" pitchFamily="34" charset="-120"/>
              <a:ea typeface="微軟正黑體" pitchFamily="34" charset="-120"/>
            </a:rPr>
            <a:t>6.</a:t>
          </a:r>
          <a:r>
            <a:rPr lang="zh-TW" sz="2000" b="1" kern="1200" dirty="0" smtClean="0">
              <a:effectLst>
                <a:innerShdw blurRad="114300">
                  <a:prstClr val="black"/>
                </a:innerShdw>
              </a:effectLst>
              <a:latin typeface="微軟正黑體" pitchFamily="34" charset="-120"/>
              <a:ea typeface="微軟正黑體" pitchFamily="34" charset="-120"/>
            </a:rPr>
            <a:t>防身術</a:t>
          </a:r>
          <a:endParaRPr lang="zh-TW" sz="2000" b="1" kern="1200" dirty="0">
            <a:effectLst>
              <a:innerShdw blurRad="114300">
                <a:prstClr val="black"/>
              </a:innerShdw>
            </a:effectLst>
            <a:latin typeface="微軟正黑體" pitchFamily="34" charset="-120"/>
            <a:ea typeface="微軟正黑體" pitchFamily="34" charset="-120"/>
          </a:endParaRPr>
        </a:p>
      </dsp:txBody>
      <dsp:txXfrm>
        <a:off x="1138021" y="2806034"/>
        <a:ext cx="4124756" cy="477800"/>
      </dsp:txXfrm>
    </dsp:sp>
    <dsp:sp modelId="{8FA2BD09-3032-4A98-83E5-A823A04F986B}">
      <dsp:nvSpPr>
        <dsp:cNvPr id="0" name=""/>
        <dsp:cNvSpPr/>
      </dsp:nvSpPr>
      <dsp:spPr>
        <a:xfrm>
          <a:off x="1112173" y="3336157"/>
          <a:ext cx="4176452" cy="529496"/>
        </a:xfrm>
        <a:prstGeom prst="round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38100" rIns="76200" bIns="38100" numCol="1" spcCol="1270" anchor="ctr" anchorCtr="0">
          <a:noAutofit/>
        </a:bodyPr>
        <a:lstStyle/>
        <a:p>
          <a:pPr lvl="0" algn="l" defTabSz="889000" rtl="0">
            <a:lnSpc>
              <a:spcPct val="90000"/>
            </a:lnSpc>
            <a:spcBef>
              <a:spcPct val="0"/>
            </a:spcBef>
            <a:spcAft>
              <a:spcPct val="35000"/>
            </a:spcAft>
          </a:pPr>
          <a:r>
            <a:rPr lang="en-US" sz="2000" b="1" kern="1200" dirty="0" smtClean="0">
              <a:effectLst>
                <a:innerShdw blurRad="114300">
                  <a:prstClr val="black"/>
                </a:innerShdw>
              </a:effectLst>
              <a:latin typeface="微軟正黑體" pitchFamily="34" charset="-120"/>
              <a:ea typeface="微軟正黑體" pitchFamily="34" charset="-120"/>
            </a:rPr>
            <a:t>7.</a:t>
          </a:r>
          <a:r>
            <a:rPr lang="zh-TW" sz="2000" b="1" kern="1200" dirty="0" smtClean="0">
              <a:effectLst>
                <a:innerShdw blurRad="114300">
                  <a:prstClr val="black"/>
                </a:innerShdw>
              </a:effectLst>
              <a:latin typeface="微軟正黑體" pitchFamily="34" charset="-120"/>
              <a:ea typeface="微軟正黑體" pitchFamily="34" charset="-120"/>
            </a:rPr>
            <a:t>徒手帶離法等</a:t>
          </a:r>
          <a:r>
            <a:rPr lang="en-US" sz="1800" kern="1200" dirty="0" smtClean="0">
              <a:effectLst>
                <a:innerShdw blurRad="114300">
                  <a:prstClr val="black"/>
                </a:innerShdw>
              </a:effectLst>
              <a:latin typeface="微軟正黑體" pitchFamily="34" charset="-120"/>
              <a:ea typeface="微軟正黑體" pitchFamily="34" charset="-120"/>
            </a:rPr>
            <a:t>……..</a:t>
          </a:r>
          <a:endParaRPr lang="zh-TW" sz="1800" kern="1200" dirty="0">
            <a:effectLst>
              <a:innerShdw blurRad="114300">
                <a:prstClr val="black"/>
              </a:innerShdw>
            </a:effectLst>
            <a:latin typeface="微軟正黑體" pitchFamily="34" charset="-120"/>
            <a:ea typeface="微軟正黑體" pitchFamily="34" charset="-120"/>
          </a:endParaRPr>
        </a:p>
      </dsp:txBody>
      <dsp:txXfrm>
        <a:off x="1138021" y="3362005"/>
        <a:ext cx="4124756" cy="4778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6D4239-1423-484F-BE2C-3DE14C8BE6A6}">
      <dsp:nvSpPr>
        <dsp:cNvPr id="0" name=""/>
        <dsp:cNvSpPr/>
      </dsp:nvSpPr>
      <dsp:spPr>
        <a:xfrm>
          <a:off x="0" y="383"/>
          <a:ext cx="7488832" cy="1079736"/>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zh-TW" altLang="en-US" sz="4800" b="1" kern="1200" dirty="0" smtClean="0">
              <a:effectLst>
                <a:outerShdw blurRad="50800" dist="38100" dir="13500000" algn="br" rotWithShape="0">
                  <a:prstClr val="black">
                    <a:alpha val="40000"/>
                  </a:prstClr>
                </a:outerShdw>
              </a:effectLst>
              <a:latin typeface="微軟正黑體" pitchFamily="34" charset="-120"/>
              <a:ea typeface="微軟正黑體" pitchFamily="34" charset="-120"/>
            </a:rPr>
            <a:t>防身術基本概念</a:t>
          </a:r>
          <a:endParaRPr lang="zh-TW" altLang="en-US" sz="4800" b="1" kern="1200" dirty="0">
            <a:effectLst>
              <a:outerShdw blurRad="50800" dist="38100" dir="13500000" algn="br" rotWithShape="0">
                <a:prstClr val="black">
                  <a:alpha val="40000"/>
                </a:prstClr>
              </a:outerShdw>
            </a:effectLst>
            <a:latin typeface="微軟正黑體" pitchFamily="34" charset="-120"/>
            <a:ea typeface="微軟正黑體" pitchFamily="34" charset="-120"/>
          </a:endParaRPr>
        </a:p>
      </dsp:txBody>
      <dsp:txXfrm>
        <a:off x="52708" y="53091"/>
        <a:ext cx="7383416" cy="97432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E9BD19-7400-42BD-B1DC-573ABE6ABCA5}">
      <dsp:nvSpPr>
        <dsp:cNvPr id="0" name=""/>
        <dsp:cNvSpPr/>
      </dsp:nvSpPr>
      <dsp:spPr>
        <a:xfrm rot="5421148">
          <a:off x="394223" y="1215743"/>
          <a:ext cx="1313187" cy="128907"/>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C6EE543-F9E5-451C-A222-8ECE919F9DBB}">
      <dsp:nvSpPr>
        <dsp:cNvPr id="0" name=""/>
        <dsp:cNvSpPr/>
      </dsp:nvSpPr>
      <dsp:spPr>
        <a:xfrm>
          <a:off x="77543" y="75198"/>
          <a:ext cx="2807669" cy="1523278"/>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zh-TW" sz="1600" b="1" kern="1200" dirty="0" smtClean="0">
              <a:latin typeface="微軟正黑體" pitchFamily="34" charset="-120"/>
              <a:ea typeface="微軟正黑體" pitchFamily="34" charset="-120"/>
            </a:rPr>
            <a:t>以硬擊軟，用你身體最硬的地方，去攻擊歹徒最柔軟脆弱的地方。</a:t>
          </a:r>
          <a:r>
            <a:rPr lang="en-US" sz="1600" b="1" kern="1200" dirty="0" smtClean="0">
              <a:latin typeface="微軟正黑體" pitchFamily="34" charset="-120"/>
              <a:ea typeface="微軟正黑體" pitchFamily="34" charset="-120"/>
            </a:rPr>
            <a:t>(</a:t>
          </a:r>
          <a:r>
            <a:rPr lang="zh-TW" sz="1600" b="1" kern="1200" dirty="0" smtClean="0">
              <a:latin typeface="微軟正黑體" pitchFamily="34" charset="-120"/>
              <a:ea typeface="微軟正黑體" pitchFamily="34" charset="-120"/>
            </a:rPr>
            <a:t>要把握可能只有一次的反擊機會</a:t>
          </a:r>
          <a:r>
            <a:rPr lang="en-US" sz="1600" b="1" kern="1200" dirty="0" smtClean="0">
              <a:latin typeface="微軟正黑體" pitchFamily="34" charset="-120"/>
              <a:ea typeface="微軟正黑體" pitchFamily="34" charset="-120"/>
            </a:rPr>
            <a:t>) </a:t>
          </a:r>
          <a:endParaRPr lang="zh-TW" sz="1600" b="1" kern="1200" dirty="0">
            <a:latin typeface="微軟正黑體" pitchFamily="34" charset="-120"/>
            <a:ea typeface="微軟正黑體" pitchFamily="34" charset="-120"/>
          </a:endParaRPr>
        </a:p>
      </dsp:txBody>
      <dsp:txXfrm>
        <a:off x="122158" y="119813"/>
        <a:ext cx="2718439" cy="1434048"/>
      </dsp:txXfrm>
    </dsp:sp>
    <dsp:sp modelId="{FF0B102F-7C05-4A7E-89FB-747031016564}">
      <dsp:nvSpPr>
        <dsp:cNvPr id="0" name=""/>
        <dsp:cNvSpPr/>
      </dsp:nvSpPr>
      <dsp:spPr>
        <a:xfrm rot="5400000">
          <a:off x="510633" y="2414806"/>
          <a:ext cx="1072289" cy="128907"/>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565DD3-2222-4C44-A5AF-9487A75C5C53}">
      <dsp:nvSpPr>
        <dsp:cNvPr id="0" name=""/>
        <dsp:cNvSpPr/>
      </dsp:nvSpPr>
      <dsp:spPr>
        <a:xfrm>
          <a:off x="293269" y="1729094"/>
          <a:ext cx="2360060" cy="859381"/>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zh-TW" sz="2400" b="1" kern="1200" dirty="0" smtClean="0">
              <a:latin typeface="微軟正黑體" pitchFamily="34" charset="-120"/>
              <a:ea typeface="微軟正黑體" pitchFamily="34" charset="-120"/>
            </a:rPr>
            <a:t>人體</a:t>
          </a:r>
          <a:r>
            <a:rPr lang="en-US" sz="2400" b="1" kern="1200" dirty="0" smtClean="0">
              <a:latin typeface="微軟正黑體" pitchFamily="34" charset="-120"/>
              <a:ea typeface="微軟正黑體" pitchFamily="34" charset="-120"/>
            </a:rPr>
            <a:t>10</a:t>
          </a:r>
          <a:r>
            <a:rPr lang="zh-TW" sz="2400" b="1" kern="1200" dirty="0" smtClean="0">
              <a:latin typeface="微軟正黑體" pitchFamily="34" charset="-120"/>
              <a:ea typeface="微軟正黑體" pitchFamily="34" charset="-120"/>
            </a:rPr>
            <a:t>大要害</a:t>
          </a:r>
          <a:r>
            <a:rPr lang="en-US" sz="2400" b="1" kern="1200" dirty="0" smtClean="0">
              <a:latin typeface="微軟正黑體" pitchFamily="34" charset="-120"/>
              <a:ea typeface="微軟正黑體" pitchFamily="34" charset="-120"/>
            </a:rPr>
            <a:t>:</a:t>
          </a:r>
          <a:endParaRPr lang="zh-TW" sz="2400" b="1" kern="1200" dirty="0">
            <a:latin typeface="微軟正黑體" pitchFamily="34" charset="-120"/>
            <a:ea typeface="微軟正黑體" pitchFamily="34" charset="-120"/>
          </a:endParaRPr>
        </a:p>
      </dsp:txBody>
      <dsp:txXfrm>
        <a:off x="318439" y="1754264"/>
        <a:ext cx="2309720" cy="809041"/>
      </dsp:txXfrm>
    </dsp:sp>
    <dsp:sp modelId="{D6D354CB-AED6-4BC0-9B79-982EB3520414}">
      <dsp:nvSpPr>
        <dsp:cNvPr id="0" name=""/>
        <dsp:cNvSpPr/>
      </dsp:nvSpPr>
      <dsp:spPr>
        <a:xfrm rot="5392331">
          <a:off x="513887" y="3493432"/>
          <a:ext cx="1078628" cy="128907"/>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29F4C8-0BC8-4FB2-81E3-DDF5FD772115}">
      <dsp:nvSpPr>
        <dsp:cNvPr id="0" name=""/>
        <dsp:cNvSpPr/>
      </dsp:nvSpPr>
      <dsp:spPr>
        <a:xfrm>
          <a:off x="293269" y="2807720"/>
          <a:ext cx="2360060" cy="859381"/>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smtClean="0">
              <a:latin typeface="微軟正黑體" pitchFamily="34" charset="-120"/>
              <a:ea typeface="微軟正黑體" pitchFamily="34" charset="-120"/>
            </a:rPr>
            <a:t>1.</a:t>
          </a:r>
          <a:r>
            <a:rPr lang="zh-TW" sz="2400" b="1" kern="1200" smtClean="0">
              <a:latin typeface="微軟正黑體" pitchFamily="34" charset="-120"/>
              <a:ea typeface="微軟正黑體" pitchFamily="34" charset="-120"/>
            </a:rPr>
            <a:t>眼睛</a:t>
          </a:r>
          <a:endParaRPr lang="zh-TW" sz="2400" b="1" kern="1200">
            <a:latin typeface="微軟正黑體" pitchFamily="34" charset="-120"/>
            <a:ea typeface="微軟正黑體" pitchFamily="34" charset="-120"/>
          </a:endParaRPr>
        </a:p>
      </dsp:txBody>
      <dsp:txXfrm>
        <a:off x="318439" y="2832890"/>
        <a:ext cx="2309720" cy="809041"/>
      </dsp:txXfrm>
    </dsp:sp>
    <dsp:sp modelId="{F245FD8C-AC2A-442A-A95E-DA4ED02005BD}">
      <dsp:nvSpPr>
        <dsp:cNvPr id="0" name=""/>
        <dsp:cNvSpPr/>
      </dsp:nvSpPr>
      <dsp:spPr>
        <a:xfrm rot="4174">
          <a:off x="1064960" y="4034502"/>
          <a:ext cx="2894866" cy="128907"/>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9F2CED2-08E6-4BFA-8A51-3808B69BBA49}">
      <dsp:nvSpPr>
        <dsp:cNvPr id="0" name=""/>
        <dsp:cNvSpPr/>
      </dsp:nvSpPr>
      <dsp:spPr>
        <a:xfrm>
          <a:off x="293262" y="3886346"/>
          <a:ext cx="2385885" cy="859381"/>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latin typeface="微軟正黑體" pitchFamily="34" charset="-120"/>
              <a:ea typeface="微軟正黑體" pitchFamily="34" charset="-120"/>
            </a:rPr>
            <a:t>2.</a:t>
          </a:r>
          <a:r>
            <a:rPr lang="zh-TW" sz="2400" b="1" kern="1200" dirty="0" smtClean="0">
              <a:latin typeface="微軟正黑體" pitchFamily="34" charset="-120"/>
              <a:ea typeface="微軟正黑體" pitchFamily="34" charset="-120"/>
            </a:rPr>
            <a:t>鼻子</a:t>
          </a:r>
          <a:endParaRPr lang="zh-TW" sz="2400" b="1" kern="1200" dirty="0">
            <a:latin typeface="微軟正黑體" pitchFamily="34" charset="-120"/>
            <a:ea typeface="微軟正黑體" pitchFamily="34" charset="-120"/>
          </a:endParaRPr>
        </a:p>
      </dsp:txBody>
      <dsp:txXfrm>
        <a:off x="318432" y="3911516"/>
        <a:ext cx="2335545" cy="809041"/>
      </dsp:txXfrm>
    </dsp:sp>
    <dsp:sp modelId="{8D7EBC7A-E916-4A24-A2F7-04EC56266606}">
      <dsp:nvSpPr>
        <dsp:cNvPr id="0" name=""/>
        <dsp:cNvSpPr/>
      </dsp:nvSpPr>
      <dsp:spPr>
        <a:xfrm rot="16200000">
          <a:off x="3430740" y="3499147"/>
          <a:ext cx="1067889" cy="128907"/>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D7B9834-5760-4F99-9068-B49FFD66AA43}">
      <dsp:nvSpPr>
        <dsp:cNvPr id="0" name=""/>
        <dsp:cNvSpPr/>
      </dsp:nvSpPr>
      <dsp:spPr>
        <a:xfrm>
          <a:off x="3293011" y="3889861"/>
          <a:ext cx="2196391" cy="859381"/>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latin typeface="微軟正黑體" pitchFamily="34" charset="-120"/>
              <a:ea typeface="微軟正黑體" pitchFamily="34" charset="-120"/>
            </a:rPr>
            <a:t>3.</a:t>
          </a:r>
          <a:r>
            <a:rPr lang="zh-TW" sz="2400" b="1" kern="1200" dirty="0" smtClean="0">
              <a:latin typeface="微軟正黑體" pitchFamily="34" charset="-120"/>
              <a:ea typeface="微軟正黑體" pitchFamily="34" charset="-120"/>
            </a:rPr>
            <a:t>下巴</a:t>
          </a:r>
          <a:endParaRPr lang="zh-TW" sz="2400" b="1" kern="1200" dirty="0">
            <a:latin typeface="微軟正黑體" pitchFamily="34" charset="-120"/>
            <a:ea typeface="微軟正黑體" pitchFamily="34" charset="-120"/>
          </a:endParaRPr>
        </a:p>
      </dsp:txBody>
      <dsp:txXfrm>
        <a:off x="3318181" y="3915031"/>
        <a:ext cx="2146051" cy="809041"/>
      </dsp:txXfrm>
    </dsp:sp>
    <dsp:sp modelId="{587EB2F5-2D28-461D-85E9-F5D9941DF9B0}">
      <dsp:nvSpPr>
        <dsp:cNvPr id="0" name=""/>
        <dsp:cNvSpPr/>
      </dsp:nvSpPr>
      <dsp:spPr>
        <a:xfrm rot="16200000">
          <a:off x="3430740" y="2424920"/>
          <a:ext cx="1067889" cy="128907"/>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22F7836-B5A8-4374-B07A-B968568685B2}">
      <dsp:nvSpPr>
        <dsp:cNvPr id="0" name=""/>
        <dsp:cNvSpPr/>
      </dsp:nvSpPr>
      <dsp:spPr>
        <a:xfrm>
          <a:off x="3290798" y="2815635"/>
          <a:ext cx="2200817" cy="859381"/>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latin typeface="微軟正黑體" pitchFamily="34" charset="-120"/>
              <a:ea typeface="微軟正黑體" pitchFamily="34" charset="-120"/>
            </a:rPr>
            <a:t>4.</a:t>
          </a:r>
          <a:r>
            <a:rPr lang="zh-TW" sz="2400" b="1" kern="1200" dirty="0" smtClean="0">
              <a:latin typeface="微軟正黑體" pitchFamily="34" charset="-120"/>
              <a:ea typeface="微軟正黑體" pitchFamily="34" charset="-120"/>
            </a:rPr>
            <a:t>耳朵</a:t>
          </a:r>
          <a:r>
            <a:rPr lang="en-US" sz="2400" b="1" kern="1200" dirty="0" smtClean="0">
              <a:latin typeface="微軟正黑體" pitchFamily="34" charset="-120"/>
              <a:ea typeface="微軟正黑體" pitchFamily="34" charset="-120"/>
            </a:rPr>
            <a:t>(</a:t>
          </a:r>
          <a:r>
            <a:rPr lang="zh-TW" sz="2400" b="1" kern="1200" dirty="0" smtClean="0">
              <a:latin typeface="微軟正黑體" pitchFamily="34" charset="-120"/>
              <a:ea typeface="微軟正黑體" pitchFamily="34" charset="-120"/>
            </a:rPr>
            <a:t>如雙手擊耳</a:t>
          </a:r>
          <a:r>
            <a:rPr lang="en-US" sz="2400" b="1" kern="1200" dirty="0" smtClean="0">
              <a:latin typeface="微軟正黑體" pitchFamily="34" charset="-120"/>
              <a:ea typeface="微軟正黑體" pitchFamily="34" charset="-120"/>
            </a:rPr>
            <a:t>)</a:t>
          </a:r>
          <a:endParaRPr lang="zh-TW" sz="2400" b="1" kern="1200" dirty="0">
            <a:latin typeface="微軟正黑體" pitchFamily="34" charset="-120"/>
            <a:ea typeface="微軟正黑體" pitchFamily="34" charset="-120"/>
          </a:endParaRPr>
        </a:p>
      </dsp:txBody>
      <dsp:txXfrm>
        <a:off x="3315968" y="2840805"/>
        <a:ext cx="2150477" cy="809041"/>
      </dsp:txXfrm>
    </dsp:sp>
    <dsp:sp modelId="{F185B86F-AF9D-4A9B-936D-A8E174613469}">
      <dsp:nvSpPr>
        <dsp:cNvPr id="0" name=""/>
        <dsp:cNvSpPr/>
      </dsp:nvSpPr>
      <dsp:spPr>
        <a:xfrm rot="16200000">
          <a:off x="3430740" y="1350694"/>
          <a:ext cx="1067889" cy="128907"/>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0E6E7D7-42F2-41D1-992C-27E378335CDC}">
      <dsp:nvSpPr>
        <dsp:cNvPr id="0" name=""/>
        <dsp:cNvSpPr/>
      </dsp:nvSpPr>
      <dsp:spPr>
        <a:xfrm>
          <a:off x="3347159" y="1741409"/>
          <a:ext cx="2088095" cy="859381"/>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latin typeface="微軟正黑體" pitchFamily="34" charset="-120"/>
              <a:ea typeface="微軟正黑體" pitchFamily="34" charset="-120"/>
            </a:rPr>
            <a:t>5.</a:t>
          </a:r>
          <a:r>
            <a:rPr lang="zh-TW" sz="2400" b="1" kern="1200" dirty="0" smtClean="0">
              <a:latin typeface="微軟正黑體" pitchFamily="34" charset="-120"/>
              <a:ea typeface="微軟正黑體" pitchFamily="34" charset="-120"/>
            </a:rPr>
            <a:t>脖子</a:t>
          </a:r>
          <a:r>
            <a:rPr lang="en-US" sz="2400" b="1" kern="1200" dirty="0" smtClean="0">
              <a:latin typeface="微軟正黑體" pitchFamily="34" charset="-120"/>
              <a:ea typeface="微軟正黑體" pitchFamily="34" charset="-120"/>
            </a:rPr>
            <a:t>(</a:t>
          </a:r>
          <a:r>
            <a:rPr lang="zh-TW" sz="2400" b="1" kern="1200" dirty="0" smtClean="0">
              <a:latin typeface="微軟正黑體" pitchFamily="34" charset="-120"/>
              <a:ea typeface="微軟正黑體" pitchFamily="34" charset="-120"/>
            </a:rPr>
            <a:t>喉結</a:t>
          </a:r>
          <a:r>
            <a:rPr lang="en-US" sz="2400" b="1" kern="1200" dirty="0" smtClean="0">
              <a:latin typeface="微軟正黑體" pitchFamily="34" charset="-120"/>
              <a:ea typeface="微軟正黑體" pitchFamily="34" charset="-120"/>
            </a:rPr>
            <a:t>)</a:t>
          </a:r>
          <a:endParaRPr lang="zh-TW" sz="2400" b="1" kern="1200" dirty="0">
            <a:latin typeface="微軟正黑體" pitchFamily="34" charset="-120"/>
            <a:ea typeface="微軟正黑體" pitchFamily="34" charset="-120"/>
          </a:endParaRPr>
        </a:p>
      </dsp:txBody>
      <dsp:txXfrm>
        <a:off x="3372329" y="1766579"/>
        <a:ext cx="2037755" cy="809041"/>
      </dsp:txXfrm>
    </dsp:sp>
    <dsp:sp modelId="{3F276E6F-0DC5-4223-93EC-63DB493BDBFD}">
      <dsp:nvSpPr>
        <dsp:cNvPr id="0" name=""/>
        <dsp:cNvSpPr/>
      </dsp:nvSpPr>
      <dsp:spPr>
        <a:xfrm>
          <a:off x="3969284" y="813581"/>
          <a:ext cx="2644765" cy="128907"/>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6FD25E7-D6D3-4517-BBF6-C09A44C4AAD5}">
      <dsp:nvSpPr>
        <dsp:cNvPr id="0" name=""/>
        <dsp:cNvSpPr/>
      </dsp:nvSpPr>
      <dsp:spPr>
        <a:xfrm>
          <a:off x="3351527" y="667182"/>
          <a:ext cx="2079358" cy="859381"/>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latin typeface="微軟正黑體" pitchFamily="34" charset="-120"/>
              <a:ea typeface="微軟正黑體" pitchFamily="34" charset="-120"/>
            </a:rPr>
            <a:t>6.</a:t>
          </a:r>
          <a:r>
            <a:rPr lang="zh-TW" sz="2400" b="1" kern="1200" dirty="0" smtClean="0">
              <a:latin typeface="微軟正黑體" pitchFamily="34" charset="-120"/>
              <a:ea typeface="微軟正黑體" pitchFamily="34" charset="-120"/>
            </a:rPr>
            <a:t>心窩</a:t>
          </a:r>
          <a:endParaRPr lang="zh-TW" sz="2400" b="1" kern="1200" dirty="0">
            <a:latin typeface="微軟正黑體" pitchFamily="34" charset="-120"/>
            <a:ea typeface="微軟正黑體" pitchFamily="34" charset="-120"/>
          </a:endParaRPr>
        </a:p>
      </dsp:txBody>
      <dsp:txXfrm>
        <a:off x="3376697" y="692352"/>
        <a:ext cx="2029018" cy="809041"/>
      </dsp:txXfrm>
    </dsp:sp>
    <dsp:sp modelId="{C8ED49CA-E3E8-4F08-89AF-E4EC123FFFB1}">
      <dsp:nvSpPr>
        <dsp:cNvPr id="0" name=""/>
        <dsp:cNvSpPr/>
      </dsp:nvSpPr>
      <dsp:spPr>
        <a:xfrm rot="5400000">
          <a:off x="6084888" y="1350694"/>
          <a:ext cx="1067889" cy="128907"/>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D672DFD-062C-4937-AFC7-DEF2EADDAF14}">
      <dsp:nvSpPr>
        <dsp:cNvPr id="0" name=""/>
        <dsp:cNvSpPr/>
      </dsp:nvSpPr>
      <dsp:spPr>
        <a:xfrm>
          <a:off x="5964275" y="667182"/>
          <a:ext cx="2162159" cy="859381"/>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latin typeface="微軟正黑體" pitchFamily="34" charset="-120"/>
              <a:ea typeface="微軟正黑體" pitchFamily="34" charset="-120"/>
            </a:rPr>
            <a:t>7.</a:t>
          </a:r>
          <a:r>
            <a:rPr lang="zh-TW" sz="2400" b="1" kern="1200" dirty="0" smtClean="0">
              <a:latin typeface="微軟正黑體" pitchFamily="34" charset="-120"/>
              <a:ea typeface="微軟正黑體" pitchFamily="34" charset="-120"/>
            </a:rPr>
            <a:t>肋骨</a:t>
          </a:r>
          <a:r>
            <a:rPr lang="en-US" sz="2400" b="1" kern="1200" dirty="0" smtClean="0">
              <a:latin typeface="微軟正黑體" pitchFamily="34" charset="-120"/>
              <a:ea typeface="微軟正黑體" pitchFamily="34" charset="-120"/>
            </a:rPr>
            <a:t>(</a:t>
          </a:r>
          <a:r>
            <a:rPr lang="zh-TW" sz="2400" b="1" kern="1200" dirty="0" smtClean="0">
              <a:latin typeface="微軟正黑體" pitchFamily="34" charset="-120"/>
              <a:ea typeface="微軟正黑體" pitchFamily="34" charset="-120"/>
            </a:rPr>
            <a:t>側面</a:t>
          </a:r>
          <a:r>
            <a:rPr lang="en-US" sz="2400" b="1" kern="1200" dirty="0" smtClean="0">
              <a:latin typeface="微軟正黑體" pitchFamily="34" charset="-120"/>
              <a:ea typeface="微軟正黑體" pitchFamily="34" charset="-120"/>
            </a:rPr>
            <a:t>)</a:t>
          </a:r>
          <a:endParaRPr lang="zh-TW" sz="2400" b="1" kern="1200" dirty="0">
            <a:latin typeface="微軟正黑體" pitchFamily="34" charset="-120"/>
            <a:ea typeface="微軟正黑體" pitchFamily="34" charset="-120"/>
          </a:endParaRPr>
        </a:p>
      </dsp:txBody>
      <dsp:txXfrm>
        <a:off x="5989445" y="692352"/>
        <a:ext cx="2111819" cy="809041"/>
      </dsp:txXfrm>
    </dsp:sp>
    <dsp:sp modelId="{335690BB-1F6E-4118-90D7-1D8957171DA4}">
      <dsp:nvSpPr>
        <dsp:cNvPr id="0" name=""/>
        <dsp:cNvSpPr/>
      </dsp:nvSpPr>
      <dsp:spPr>
        <a:xfrm rot="5400000">
          <a:off x="6084888" y="2424920"/>
          <a:ext cx="1067889" cy="128907"/>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C877A77-0FF9-45E6-8F25-62A98E3792E7}">
      <dsp:nvSpPr>
        <dsp:cNvPr id="0" name=""/>
        <dsp:cNvSpPr/>
      </dsp:nvSpPr>
      <dsp:spPr>
        <a:xfrm>
          <a:off x="5993444" y="1741409"/>
          <a:ext cx="2103822" cy="859381"/>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latin typeface="微軟正黑體" pitchFamily="34" charset="-120"/>
              <a:ea typeface="微軟正黑體" pitchFamily="34" charset="-120"/>
            </a:rPr>
            <a:t>8.</a:t>
          </a:r>
          <a:r>
            <a:rPr lang="zh-TW" sz="2400" b="1" kern="1200" dirty="0" smtClean="0">
              <a:latin typeface="微軟正黑體" pitchFamily="34" charset="-120"/>
              <a:ea typeface="微軟正黑體" pitchFamily="34" charset="-120"/>
            </a:rPr>
            <a:t>下襠</a:t>
          </a:r>
          <a:endParaRPr lang="zh-TW" sz="2400" b="1" kern="1200" dirty="0">
            <a:latin typeface="微軟正黑體" pitchFamily="34" charset="-120"/>
            <a:ea typeface="微軟正黑體" pitchFamily="34" charset="-120"/>
          </a:endParaRPr>
        </a:p>
      </dsp:txBody>
      <dsp:txXfrm>
        <a:off x="6018614" y="1766579"/>
        <a:ext cx="2053482" cy="809041"/>
      </dsp:txXfrm>
    </dsp:sp>
    <dsp:sp modelId="{08C1A135-589D-455A-9BFA-F21A7E426155}">
      <dsp:nvSpPr>
        <dsp:cNvPr id="0" name=""/>
        <dsp:cNvSpPr/>
      </dsp:nvSpPr>
      <dsp:spPr>
        <a:xfrm rot="5400000">
          <a:off x="6084888" y="3499147"/>
          <a:ext cx="1067889" cy="128907"/>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B4911A1-54B4-4F21-B295-70C0B5DCD059}">
      <dsp:nvSpPr>
        <dsp:cNvPr id="0" name=""/>
        <dsp:cNvSpPr/>
      </dsp:nvSpPr>
      <dsp:spPr>
        <a:xfrm>
          <a:off x="5993444" y="2815635"/>
          <a:ext cx="2103822" cy="859381"/>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latin typeface="微軟正黑體" pitchFamily="34" charset="-120"/>
              <a:ea typeface="微軟正黑體" pitchFamily="34" charset="-120"/>
            </a:rPr>
            <a:t>9.</a:t>
          </a:r>
          <a:r>
            <a:rPr lang="zh-TW" sz="2400" b="1" kern="1200" dirty="0" smtClean="0">
              <a:latin typeface="微軟正黑體" pitchFamily="34" charset="-120"/>
              <a:ea typeface="微軟正黑體" pitchFamily="34" charset="-120"/>
            </a:rPr>
            <a:t>膝蓋</a:t>
          </a:r>
          <a:endParaRPr lang="zh-TW" sz="2400" b="1" kern="1200" dirty="0">
            <a:latin typeface="微軟正黑體" pitchFamily="34" charset="-120"/>
            <a:ea typeface="微軟正黑體" pitchFamily="34" charset="-120"/>
          </a:endParaRPr>
        </a:p>
      </dsp:txBody>
      <dsp:txXfrm>
        <a:off x="6018614" y="2840805"/>
        <a:ext cx="2053482" cy="809041"/>
      </dsp:txXfrm>
    </dsp:sp>
    <dsp:sp modelId="{6EA9D0DC-5748-48DA-B1D0-36B32EC1BA46}">
      <dsp:nvSpPr>
        <dsp:cNvPr id="0" name=""/>
        <dsp:cNvSpPr/>
      </dsp:nvSpPr>
      <dsp:spPr>
        <a:xfrm>
          <a:off x="5993444" y="3889861"/>
          <a:ext cx="2103822" cy="859381"/>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latin typeface="微軟正黑體" pitchFamily="34" charset="-120"/>
              <a:ea typeface="微軟正黑體" pitchFamily="34" charset="-120"/>
            </a:rPr>
            <a:t>10.</a:t>
          </a:r>
          <a:r>
            <a:rPr lang="zh-TW" sz="2400" b="1" kern="1200" dirty="0" smtClean="0">
              <a:latin typeface="微軟正黑體" pitchFamily="34" charset="-120"/>
              <a:ea typeface="微軟正黑體" pitchFamily="34" charset="-120"/>
            </a:rPr>
            <a:t>脛骨</a:t>
          </a:r>
          <a:r>
            <a:rPr lang="en-US" sz="2400" b="1" kern="1200" dirty="0" smtClean="0">
              <a:latin typeface="微軟正黑體" pitchFamily="34" charset="-120"/>
              <a:ea typeface="微軟正黑體" pitchFamily="34" charset="-120"/>
            </a:rPr>
            <a:t>.</a:t>
          </a:r>
          <a:r>
            <a:rPr lang="zh-TW" sz="2400" b="1" kern="1200" dirty="0" smtClean="0">
              <a:latin typeface="微軟正黑體" pitchFamily="34" charset="-120"/>
              <a:ea typeface="微軟正黑體" pitchFamily="34" charset="-120"/>
            </a:rPr>
            <a:t>腳背</a:t>
          </a:r>
          <a:endParaRPr lang="zh-TW" sz="2400" b="1" kern="1200" dirty="0">
            <a:latin typeface="微軟正黑體" pitchFamily="34" charset="-120"/>
            <a:ea typeface="微軟正黑體" pitchFamily="34" charset="-120"/>
          </a:endParaRPr>
        </a:p>
      </dsp:txBody>
      <dsp:txXfrm>
        <a:off x="6018614" y="3915031"/>
        <a:ext cx="2053482" cy="80904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6D4239-1423-484F-BE2C-3DE14C8BE6A6}">
      <dsp:nvSpPr>
        <dsp:cNvPr id="0" name=""/>
        <dsp:cNvSpPr/>
      </dsp:nvSpPr>
      <dsp:spPr>
        <a:xfrm>
          <a:off x="0" y="383"/>
          <a:ext cx="7488832" cy="1079736"/>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zh-TW" altLang="zh-TW" sz="4800" b="1" kern="1200" dirty="0" smtClean="0">
              <a:latin typeface="微軟正黑體" pitchFamily="34" charset="-120"/>
              <a:ea typeface="微軟正黑體" pitchFamily="34" charset="-120"/>
            </a:rPr>
            <a:t>人體</a:t>
          </a:r>
          <a:r>
            <a:rPr lang="en-US" altLang="zh-TW" sz="4800" b="1" kern="1200" dirty="0" smtClean="0">
              <a:latin typeface="微軟正黑體" pitchFamily="34" charset="-120"/>
              <a:ea typeface="微軟正黑體" pitchFamily="34" charset="-120"/>
            </a:rPr>
            <a:t>10</a:t>
          </a:r>
          <a:r>
            <a:rPr lang="zh-TW" altLang="zh-TW" sz="4800" b="1" kern="1200" dirty="0" smtClean="0">
              <a:latin typeface="微軟正黑體" pitchFamily="34" charset="-120"/>
              <a:ea typeface="微軟正黑體" pitchFamily="34" charset="-120"/>
            </a:rPr>
            <a:t>大要害</a:t>
          </a:r>
          <a:r>
            <a:rPr lang="en-US" altLang="zh-TW" sz="4800" b="1" kern="1200" dirty="0" smtClean="0">
              <a:latin typeface="微軟正黑體" pitchFamily="34" charset="-120"/>
              <a:ea typeface="微軟正黑體" pitchFamily="34" charset="-120"/>
            </a:rPr>
            <a:t>(</a:t>
          </a:r>
          <a:r>
            <a:rPr lang="zh-TW" altLang="en-US" sz="4800" b="1" kern="1200" dirty="0" smtClean="0">
              <a:latin typeface="微軟正黑體" pitchFamily="34" charset="-120"/>
              <a:ea typeface="微軟正黑體" pitchFamily="34" charset="-120"/>
            </a:rPr>
            <a:t>脆弱</a:t>
          </a:r>
          <a:r>
            <a:rPr lang="en-US" altLang="zh-TW" sz="4800" b="1" kern="1200" dirty="0" smtClean="0">
              <a:latin typeface="微軟正黑體" pitchFamily="34" charset="-120"/>
              <a:ea typeface="微軟正黑體" pitchFamily="34" charset="-120"/>
            </a:rPr>
            <a:t>)</a:t>
          </a:r>
          <a:endParaRPr lang="zh-TW" altLang="en-US" sz="4800" b="1" kern="1200" dirty="0">
            <a:effectLst>
              <a:outerShdw blurRad="50800" dist="38100" dir="13500000" algn="br" rotWithShape="0">
                <a:prstClr val="black">
                  <a:alpha val="40000"/>
                </a:prstClr>
              </a:outerShdw>
            </a:effectLst>
            <a:latin typeface="微軟正黑體" pitchFamily="34" charset="-120"/>
            <a:ea typeface="微軟正黑體" pitchFamily="34" charset="-120"/>
          </a:endParaRPr>
        </a:p>
      </dsp:txBody>
      <dsp:txXfrm>
        <a:off x="52708" y="53091"/>
        <a:ext cx="7383416" cy="97432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D92CBC-3796-41D6-B16E-44008A6DBF99}">
      <dsp:nvSpPr>
        <dsp:cNvPr id="0" name=""/>
        <dsp:cNvSpPr/>
      </dsp:nvSpPr>
      <dsp:spPr>
        <a:xfrm>
          <a:off x="0" y="55823"/>
          <a:ext cx="2402976" cy="1642679"/>
        </a:xfrm>
        <a:prstGeom prst="round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zh-TW" sz="1800" b="1" kern="1200" dirty="0" smtClean="0">
              <a:solidFill>
                <a:schemeClr val="tx1"/>
              </a:solidFill>
              <a:latin typeface="標楷體" panose="03000509000000000000" pitchFamily="65" charset="-120"/>
              <a:ea typeface="標楷體" panose="03000509000000000000" pitchFamily="65" charset="-120"/>
            </a:rPr>
            <a:t>以硬擊軟，用你身體最硬的地方，去攻擊歹徒最柔軟脆弱的地方。</a:t>
          </a:r>
          <a:r>
            <a:rPr lang="en-US" sz="1800" b="1" kern="1200" dirty="0" smtClean="0">
              <a:solidFill>
                <a:schemeClr val="tx1"/>
              </a:solidFill>
              <a:latin typeface="標楷體" panose="03000509000000000000" pitchFamily="65" charset="-120"/>
              <a:ea typeface="標楷體" panose="03000509000000000000" pitchFamily="65" charset="-120"/>
            </a:rPr>
            <a:t>(</a:t>
          </a:r>
          <a:r>
            <a:rPr lang="zh-TW" sz="1800" b="1" kern="1200" dirty="0" smtClean="0">
              <a:solidFill>
                <a:schemeClr val="tx1"/>
              </a:solidFill>
              <a:latin typeface="標楷體" panose="03000509000000000000" pitchFamily="65" charset="-120"/>
              <a:ea typeface="標楷體" panose="03000509000000000000" pitchFamily="65" charset="-120"/>
            </a:rPr>
            <a:t>要把握可能只有一次的反擊機會</a:t>
          </a:r>
          <a:r>
            <a:rPr lang="en-US" sz="1800" b="1" kern="1200" dirty="0" smtClean="0">
              <a:solidFill>
                <a:schemeClr val="tx1"/>
              </a:solidFill>
              <a:latin typeface="標楷體" panose="03000509000000000000" pitchFamily="65" charset="-120"/>
              <a:ea typeface="標楷體" panose="03000509000000000000" pitchFamily="65" charset="-120"/>
            </a:rPr>
            <a:t>) </a:t>
          </a:r>
          <a:endParaRPr lang="zh-TW" sz="1800" b="1" kern="1200" dirty="0">
            <a:solidFill>
              <a:schemeClr val="tx1"/>
            </a:solidFill>
            <a:latin typeface="標楷體" panose="03000509000000000000" pitchFamily="65" charset="-120"/>
            <a:ea typeface="標楷體" panose="03000509000000000000" pitchFamily="65" charset="-120"/>
          </a:endParaRPr>
        </a:p>
      </dsp:txBody>
      <dsp:txXfrm>
        <a:off x="80189" y="136012"/>
        <a:ext cx="2242598" cy="148230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2081A1-AAE7-45E2-877F-0D6EC6F5A3EB}">
      <dsp:nvSpPr>
        <dsp:cNvPr id="0" name=""/>
        <dsp:cNvSpPr/>
      </dsp:nvSpPr>
      <dsp:spPr>
        <a:xfrm rot="5400000">
          <a:off x="563841" y="108437"/>
          <a:ext cx="1118763" cy="105515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TW" altLang="en-US" sz="1800" b="1" kern="1200" dirty="0" smtClean="0">
              <a:solidFill>
                <a:srgbClr val="FF0000"/>
              </a:solidFill>
              <a:latin typeface="微軟正黑體" panose="020B0604030504040204" pitchFamily="34" charset="-120"/>
              <a:ea typeface="微軟正黑體" panose="020B0604030504040204" pitchFamily="34" charset="-120"/>
            </a:rPr>
            <a:t>接手法</a:t>
          </a:r>
          <a:r>
            <a:rPr lang="en-US" altLang="zh-TW" sz="1800" b="1" kern="1200" dirty="0" smtClean="0">
              <a:solidFill>
                <a:srgbClr val="FF0000"/>
              </a:solidFill>
              <a:latin typeface="微軟正黑體" panose="020B0604030504040204" pitchFamily="34" charset="-120"/>
              <a:ea typeface="微軟正黑體" panose="020B0604030504040204" pitchFamily="34" charset="-120"/>
            </a:rPr>
            <a:t>3</a:t>
          </a:r>
          <a:r>
            <a:rPr lang="zh-TW" altLang="en-US" sz="1800" b="1" kern="1200" dirty="0" smtClean="0">
              <a:solidFill>
                <a:srgbClr val="FF0000"/>
              </a:solidFill>
              <a:latin typeface="微軟正黑體" panose="020B0604030504040204" pitchFamily="34" charset="-120"/>
              <a:ea typeface="微軟正黑體" panose="020B0604030504040204" pitchFamily="34" charset="-120"/>
            </a:rPr>
            <a:t>式</a:t>
          </a:r>
          <a:endParaRPr lang="zh-TW" altLang="en-US" sz="1800" b="1" kern="1200" dirty="0">
            <a:solidFill>
              <a:srgbClr val="FF0000"/>
            </a:solidFill>
            <a:latin typeface="微軟正黑體" panose="020B0604030504040204" pitchFamily="34" charset="-120"/>
            <a:ea typeface="微軟正黑體" panose="020B0604030504040204" pitchFamily="34" charset="-120"/>
          </a:endParaRPr>
        </a:p>
      </dsp:txBody>
      <dsp:txXfrm rot="-5400000">
        <a:off x="595648" y="604207"/>
        <a:ext cx="1055151" cy="63612"/>
      </dsp:txXfrm>
    </dsp:sp>
    <dsp:sp modelId="{4B80B185-0A1D-4544-92E0-2B266C60FEE7}">
      <dsp:nvSpPr>
        <dsp:cNvPr id="0" name=""/>
        <dsp:cNvSpPr/>
      </dsp:nvSpPr>
      <dsp:spPr>
        <a:xfrm rot="5400000">
          <a:off x="2991312" y="-1162530"/>
          <a:ext cx="1083510" cy="346576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08000" algn="l" defTabSz="800100">
            <a:lnSpc>
              <a:spcPts val="2000"/>
            </a:lnSpc>
            <a:spcBef>
              <a:spcPct val="0"/>
            </a:spcBef>
            <a:spcAft>
              <a:spcPct val="15000"/>
            </a:spcAft>
            <a:buChar char="••"/>
          </a:pPr>
          <a:r>
            <a:rPr lang="en-US" altLang="zh-TW" sz="1800" b="1" kern="1200" dirty="0" smtClean="0">
              <a:latin typeface="微軟正黑體" panose="020B0604030504040204" pitchFamily="34" charset="-120"/>
              <a:ea typeface="微軟正黑體" panose="020B0604030504040204" pitchFamily="34" charset="-120"/>
            </a:rPr>
            <a:t>1.</a:t>
          </a:r>
          <a:r>
            <a:rPr lang="zh-TW" altLang="en-US" sz="1800" b="1" kern="1200" dirty="0" smtClean="0">
              <a:latin typeface="微軟正黑體" panose="020B0604030504040204" pitchFamily="34" charset="-120"/>
              <a:ea typeface="微軟正黑體" panose="020B0604030504040204" pitchFamily="34" charset="-120"/>
            </a:rPr>
            <a:t>內穿手、外穿手</a:t>
          </a:r>
          <a:endParaRPr lang="zh-TW" altLang="en-US" sz="1800" b="1" kern="1200" dirty="0">
            <a:latin typeface="微軟正黑體" panose="020B0604030504040204" pitchFamily="34" charset="-120"/>
            <a:ea typeface="微軟正黑體" panose="020B0604030504040204" pitchFamily="34" charset="-120"/>
          </a:endParaRPr>
        </a:p>
        <a:p>
          <a:pPr marL="171450" lvl="1" indent="-108000" algn="l" defTabSz="800100">
            <a:lnSpc>
              <a:spcPts val="2000"/>
            </a:lnSpc>
            <a:spcBef>
              <a:spcPct val="0"/>
            </a:spcBef>
            <a:spcAft>
              <a:spcPct val="15000"/>
            </a:spcAft>
            <a:buChar char="••"/>
          </a:pPr>
          <a:r>
            <a:rPr lang="en-US" altLang="zh-TW" sz="1800" b="1" kern="1200" dirty="0" smtClean="0">
              <a:latin typeface="微軟正黑體" panose="020B0604030504040204" pitchFamily="34" charset="-120"/>
              <a:ea typeface="微軟正黑體" panose="020B0604030504040204" pitchFamily="34" charset="-120"/>
            </a:rPr>
            <a:t>2.</a:t>
          </a:r>
          <a:r>
            <a:rPr lang="zh-TW" altLang="en-US" sz="1800" b="1" kern="1200" dirty="0" smtClean="0">
              <a:latin typeface="微軟正黑體" panose="020B0604030504040204" pitchFamily="34" charset="-120"/>
              <a:ea typeface="微軟正黑體" panose="020B0604030504040204" pitchFamily="34" charset="-120"/>
            </a:rPr>
            <a:t>內攔手、外攔手</a:t>
          </a:r>
          <a:endParaRPr lang="zh-TW" altLang="en-US" sz="1800" b="1" kern="1200" dirty="0">
            <a:latin typeface="微軟正黑體" panose="020B0604030504040204" pitchFamily="34" charset="-120"/>
            <a:ea typeface="微軟正黑體" panose="020B0604030504040204" pitchFamily="34" charset="-120"/>
          </a:endParaRPr>
        </a:p>
        <a:p>
          <a:pPr marL="171450" lvl="1" indent="-108000" algn="l" defTabSz="800100">
            <a:lnSpc>
              <a:spcPts val="2000"/>
            </a:lnSpc>
            <a:spcBef>
              <a:spcPct val="0"/>
            </a:spcBef>
            <a:spcAft>
              <a:spcPct val="15000"/>
            </a:spcAft>
            <a:buChar char="••"/>
          </a:pPr>
          <a:r>
            <a:rPr lang="en-US" altLang="zh-TW" sz="1800" b="1" kern="1200" dirty="0" smtClean="0">
              <a:latin typeface="微軟正黑體" panose="020B0604030504040204" pitchFamily="34" charset="-120"/>
              <a:ea typeface="微軟正黑體" panose="020B0604030504040204" pitchFamily="34" charset="-120"/>
            </a:rPr>
            <a:t>3.</a:t>
          </a:r>
          <a:r>
            <a:rPr lang="zh-TW" altLang="en-US" sz="1800" b="1" kern="1200" dirty="0" smtClean="0">
              <a:latin typeface="微軟正黑體" panose="020B0604030504040204" pitchFamily="34" charset="-120"/>
              <a:ea typeface="微軟正黑體" panose="020B0604030504040204" pitchFamily="34" charset="-120"/>
            </a:rPr>
            <a:t>內掛手、外掛手</a:t>
          </a:r>
          <a:endParaRPr lang="zh-TW" altLang="en-US" sz="1800" b="1" kern="1200" dirty="0">
            <a:latin typeface="微軟正黑體" panose="020B0604030504040204" pitchFamily="34" charset="-120"/>
            <a:ea typeface="微軟正黑體" panose="020B0604030504040204" pitchFamily="34" charset="-120"/>
          </a:endParaRPr>
        </a:p>
      </dsp:txBody>
      <dsp:txXfrm rot="-5400000">
        <a:off x="1800186" y="81489"/>
        <a:ext cx="3412871" cy="977724"/>
      </dsp:txXfrm>
    </dsp:sp>
    <dsp:sp modelId="{4B27FDA3-EFFF-46E0-BEA3-B82959BE9AE8}">
      <dsp:nvSpPr>
        <dsp:cNvPr id="0" name=""/>
        <dsp:cNvSpPr/>
      </dsp:nvSpPr>
      <dsp:spPr>
        <a:xfrm rot="5400000">
          <a:off x="547001" y="1281800"/>
          <a:ext cx="1107204" cy="104908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TW" altLang="en-US" sz="1800" b="1" kern="1200" dirty="0" smtClean="0">
              <a:solidFill>
                <a:srgbClr val="FF0000"/>
              </a:solidFill>
              <a:latin typeface="微軟正黑體" panose="020B0604030504040204" pitchFamily="34" charset="-120"/>
              <a:ea typeface="微軟正黑體" panose="020B0604030504040204" pitchFamily="34" charset="-120"/>
            </a:rPr>
            <a:t>逮捕法</a:t>
          </a:r>
          <a:r>
            <a:rPr lang="en-US" altLang="zh-TW" sz="1800" b="1" kern="1200" dirty="0" smtClean="0">
              <a:solidFill>
                <a:srgbClr val="FF0000"/>
              </a:solidFill>
              <a:latin typeface="微軟正黑體" panose="020B0604030504040204" pitchFamily="34" charset="-120"/>
              <a:ea typeface="微軟正黑體" panose="020B0604030504040204" pitchFamily="34" charset="-120"/>
            </a:rPr>
            <a:t>3</a:t>
          </a:r>
          <a:r>
            <a:rPr lang="zh-TW" altLang="en-US" sz="1800" b="1" kern="1200" dirty="0" smtClean="0">
              <a:solidFill>
                <a:srgbClr val="FF0000"/>
              </a:solidFill>
              <a:latin typeface="微軟正黑體" panose="020B0604030504040204" pitchFamily="34" charset="-120"/>
              <a:ea typeface="微軟正黑體" panose="020B0604030504040204" pitchFamily="34" charset="-120"/>
            </a:rPr>
            <a:t>式</a:t>
          </a:r>
          <a:endParaRPr lang="zh-TW" altLang="en-US" sz="1800" b="1" kern="1200" dirty="0">
            <a:solidFill>
              <a:srgbClr val="FF0000"/>
            </a:solidFill>
            <a:latin typeface="微軟正黑體" panose="020B0604030504040204" pitchFamily="34" charset="-120"/>
            <a:ea typeface="微軟正黑體" panose="020B0604030504040204" pitchFamily="34" charset="-120"/>
          </a:endParaRPr>
        </a:p>
      </dsp:txBody>
      <dsp:txXfrm rot="-5400000">
        <a:off x="576062" y="1777280"/>
        <a:ext cx="1049082" cy="58122"/>
      </dsp:txXfrm>
    </dsp:sp>
    <dsp:sp modelId="{CAE196F5-6BF6-41E8-8FAD-F290A9C6BAF2}">
      <dsp:nvSpPr>
        <dsp:cNvPr id="0" name=""/>
        <dsp:cNvSpPr/>
      </dsp:nvSpPr>
      <dsp:spPr>
        <a:xfrm rot="5400000">
          <a:off x="2403934" y="649011"/>
          <a:ext cx="1076954" cy="228440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ts val="2000"/>
            </a:lnSpc>
            <a:spcBef>
              <a:spcPct val="0"/>
            </a:spcBef>
            <a:spcAft>
              <a:spcPct val="15000"/>
            </a:spcAft>
            <a:buChar char="••"/>
          </a:pPr>
          <a:r>
            <a:rPr lang="en-US" altLang="zh-TW" sz="1800" b="1" kern="1200" dirty="0" smtClean="0">
              <a:latin typeface="微軟正黑體" panose="020B0604030504040204" pitchFamily="34" charset="-120"/>
              <a:ea typeface="微軟正黑體" panose="020B0604030504040204" pitchFamily="34" charset="-120"/>
            </a:rPr>
            <a:t>1.</a:t>
          </a:r>
          <a:r>
            <a:rPr lang="zh-TW" altLang="en-US" sz="1800" b="1" kern="1200" dirty="0" smtClean="0">
              <a:latin typeface="微軟正黑體" panose="020B0604030504040204" pitchFamily="34" charset="-120"/>
              <a:ea typeface="微軟正黑體" panose="020B0604030504040204" pitchFamily="34" charset="-120"/>
            </a:rPr>
            <a:t>內穿手撐篙式</a:t>
          </a:r>
          <a:endParaRPr lang="zh-TW" altLang="en-US" sz="1800" b="1" kern="1200" dirty="0">
            <a:latin typeface="微軟正黑體" panose="020B0604030504040204" pitchFamily="34" charset="-120"/>
            <a:ea typeface="微軟正黑體" panose="020B0604030504040204" pitchFamily="34" charset="-120"/>
          </a:endParaRPr>
        </a:p>
        <a:p>
          <a:pPr marL="171450" lvl="1" indent="-171450" algn="l" defTabSz="800100">
            <a:lnSpc>
              <a:spcPts val="2000"/>
            </a:lnSpc>
            <a:spcBef>
              <a:spcPct val="0"/>
            </a:spcBef>
            <a:spcAft>
              <a:spcPct val="15000"/>
            </a:spcAft>
            <a:buChar char="••"/>
          </a:pPr>
          <a:r>
            <a:rPr lang="en-US" altLang="zh-TW" sz="1800" b="1" kern="1200" dirty="0" smtClean="0">
              <a:latin typeface="微軟正黑體" panose="020B0604030504040204" pitchFamily="34" charset="-120"/>
              <a:ea typeface="微軟正黑體" panose="020B0604030504040204" pitchFamily="34" charset="-120"/>
            </a:rPr>
            <a:t>2.</a:t>
          </a:r>
          <a:r>
            <a:rPr lang="zh-TW" altLang="en-US" sz="1800" b="1" kern="1200" dirty="0" smtClean="0">
              <a:latin typeface="微軟正黑體" panose="020B0604030504040204" pitchFamily="34" charset="-120"/>
              <a:ea typeface="微軟正黑體" panose="020B0604030504040204" pitchFamily="34" charset="-120"/>
            </a:rPr>
            <a:t>內攔手抱肘式</a:t>
          </a:r>
          <a:endParaRPr lang="zh-TW" altLang="en-US" sz="1800" b="1" kern="1200" dirty="0">
            <a:latin typeface="微軟正黑體" panose="020B0604030504040204" pitchFamily="34" charset="-120"/>
            <a:ea typeface="微軟正黑體" panose="020B0604030504040204" pitchFamily="34" charset="-120"/>
          </a:endParaRPr>
        </a:p>
        <a:p>
          <a:pPr marL="171450" lvl="1" indent="-171450" algn="l" defTabSz="800100">
            <a:lnSpc>
              <a:spcPts val="2000"/>
            </a:lnSpc>
            <a:spcBef>
              <a:spcPct val="0"/>
            </a:spcBef>
            <a:spcAft>
              <a:spcPct val="15000"/>
            </a:spcAft>
            <a:buChar char="••"/>
          </a:pPr>
          <a:r>
            <a:rPr lang="en-US" altLang="zh-TW" sz="1800" b="1" kern="1200" dirty="0" smtClean="0">
              <a:latin typeface="微軟正黑體" panose="020B0604030504040204" pitchFamily="34" charset="-120"/>
              <a:ea typeface="微軟正黑體" panose="020B0604030504040204" pitchFamily="34" charset="-120"/>
            </a:rPr>
            <a:t>3.</a:t>
          </a:r>
          <a:r>
            <a:rPr lang="zh-TW" altLang="en-US" sz="1800" b="1" kern="1200" dirty="0" smtClean="0">
              <a:latin typeface="微軟正黑體" panose="020B0604030504040204" pitchFamily="34" charset="-120"/>
              <a:ea typeface="微軟正黑體" panose="020B0604030504040204" pitchFamily="34" charset="-120"/>
            </a:rPr>
            <a:t>外掛手制肘式</a:t>
          </a:r>
          <a:endParaRPr lang="zh-TW" altLang="en-US" sz="1800" b="1" kern="1200" dirty="0">
            <a:latin typeface="微軟正黑體" panose="020B0604030504040204" pitchFamily="34" charset="-120"/>
            <a:ea typeface="微軟正黑體" panose="020B0604030504040204" pitchFamily="34" charset="-120"/>
          </a:endParaRPr>
        </a:p>
      </dsp:txBody>
      <dsp:txXfrm rot="-5400000">
        <a:off x="1800210" y="1305309"/>
        <a:ext cx="2231830" cy="971808"/>
      </dsp:txXfrm>
    </dsp:sp>
    <dsp:sp modelId="{8D6AF349-8E66-4F0A-B8D4-4656A6005ECE}">
      <dsp:nvSpPr>
        <dsp:cNvPr id="0" name=""/>
        <dsp:cNvSpPr/>
      </dsp:nvSpPr>
      <dsp:spPr>
        <a:xfrm rot="5400000">
          <a:off x="538952" y="2441975"/>
          <a:ext cx="1107204" cy="103298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TW" altLang="en-US" sz="1800" b="1" kern="1200" dirty="0" smtClean="0">
              <a:solidFill>
                <a:srgbClr val="FF0000"/>
              </a:solidFill>
              <a:latin typeface="微軟正黑體" panose="020B0604030504040204" pitchFamily="34" charset="-120"/>
              <a:ea typeface="微軟正黑體" panose="020B0604030504040204" pitchFamily="34" charset="-120"/>
            </a:rPr>
            <a:t>帶離法</a:t>
          </a:r>
          <a:endParaRPr lang="zh-TW" altLang="en-US" sz="1800" b="1" kern="1200" dirty="0">
            <a:solidFill>
              <a:srgbClr val="FF0000"/>
            </a:solidFill>
            <a:latin typeface="微軟正黑體" panose="020B0604030504040204" pitchFamily="34" charset="-120"/>
            <a:ea typeface="微軟正黑體" panose="020B0604030504040204" pitchFamily="34" charset="-120"/>
          </a:endParaRPr>
        </a:p>
      </dsp:txBody>
      <dsp:txXfrm rot="-5400000">
        <a:off x="576062" y="2921357"/>
        <a:ext cx="1032984" cy="74220"/>
      </dsp:txXfrm>
    </dsp:sp>
    <dsp:sp modelId="{EE1CEAA0-B9FA-428E-9EC5-E8384A902B65}">
      <dsp:nvSpPr>
        <dsp:cNvPr id="0" name=""/>
        <dsp:cNvSpPr/>
      </dsp:nvSpPr>
      <dsp:spPr>
        <a:xfrm rot="5400000">
          <a:off x="3688335" y="588740"/>
          <a:ext cx="719682" cy="449594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smtClean="0">
              <a:latin typeface="微軟正黑體" panose="020B0604030504040204" pitchFamily="34" charset="-120"/>
              <a:ea typeface="微軟正黑體" panose="020B0604030504040204" pitchFamily="34" charset="-120"/>
            </a:rPr>
            <a:t>別翅式徒手帶離法</a:t>
          </a:r>
          <a:endParaRPr lang="zh-TW" altLang="en-US" sz="2000" b="1" kern="1200" dirty="0">
            <a:latin typeface="微軟正黑體" panose="020B0604030504040204" pitchFamily="34" charset="-120"/>
            <a:ea typeface="微軟正黑體" panose="020B0604030504040204" pitchFamily="34" charset="-120"/>
          </a:endParaRPr>
        </a:p>
      </dsp:txBody>
      <dsp:txXfrm rot="-5400000">
        <a:off x="1800204" y="2512003"/>
        <a:ext cx="4460813" cy="649418"/>
      </dsp:txXfrm>
    </dsp:sp>
    <dsp:sp modelId="{80D6753D-F38E-4662-AF7A-2A2800989051}">
      <dsp:nvSpPr>
        <dsp:cNvPr id="0" name=""/>
        <dsp:cNvSpPr/>
      </dsp:nvSpPr>
      <dsp:spPr>
        <a:xfrm rot="5400000">
          <a:off x="553833" y="3421641"/>
          <a:ext cx="1107204" cy="106872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zh-TW" altLang="en-US" sz="1400" b="1" kern="1200" dirty="0" smtClean="0">
              <a:solidFill>
                <a:srgbClr val="FF0000"/>
              </a:solidFill>
              <a:latin typeface="微軟正黑體" panose="020B0604030504040204" pitchFamily="34" charset="-120"/>
              <a:ea typeface="微軟正黑體" panose="020B0604030504040204" pitchFamily="34" charset="-120"/>
            </a:rPr>
            <a:t>逮捕法結合上銬搜身法</a:t>
          </a:r>
          <a:endParaRPr lang="zh-TW" altLang="en-US" sz="1400" b="1" kern="1200" dirty="0">
            <a:solidFill>
              <a:srgbClr val="FF0000"/>
            </a:solidFill>
            <a:latin typeface="微軟正黑體" panose="020B0604030504040204" pitchFamily="34" charset="-120"/>
            <a:ea typeface="微軟正黑體" panose="020B0604030504040204" pitchFamily="34" charset="-120"/>
          </a:endParaRPr>
        </a:p>
      </dsp:txBody>
      <dsp:txXfrm rot="-5400000">
        <a:off x="573071" y="3936769"/>
        <a:ext cx="1068729" cy="38475"/>
      </dsp:txXfrm>
    </dsp:sp>
    <dsp:sp modelId="{904D07B9-CAA1-405E-8D82-42EEDED28B14}">
      <dsp:nvSpPr>
        <dsp:cNvPr id="0" name=""/>
        <dsp:cNvSpPr/>
      </dsp:nvSpPr>
      <dsp:spPr>
        <a:xfrm rot="5400000">
          <a:off x="3040070" y="2173095"/>
          <a:ext cx="902172" cy="338192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smtClean="0">
              <a:latin typeface="微軟正黑體" panose="020B0604030504040204" pitchFamily="34" charset="-120"/>
              <a:ea typeface="微軟正黑體" panose="020B0604030504040204" pitchFamily="34" charset="-120"/>
            </a:rPr>
            <a:t>結合逮捕法之上銬搜身</a:t>
          </a:r>
          <a:endParaRPr lang="zh-TW" altLang="en-US" sz="2000" b="1" kern="1200" dirty="0">
            <a:latin typeface="微軟正黑體" panose="020B0604030504040204" pitchFamily="34" charset="-120"/>
            <a:ea typeface="微軟正黑體" panose="020B0604030504040204" pitchFamily="34" charset="-120"/>
          </a:endParaRPr>
        </a:p>
      </dsp:txBody>
      <dsp:txXfrm rot="-5400000">
        <a:off x="1800192" y="3457013"/>
        <a:ext cx="3337888" cy="81409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899785-AD9A-4E03-9D2A-CBC2859D9CFE}">
      <dsp:nvSpPr>
        <dsp:cNvPr id="0" name=""/>
        <dsp:cNvSpPr/>
      </dsp:nvSpPr>
      <dsp:spPr>
        <a:xfrm>
          <a:off x="802427" y="7840"/>
          <a:ext cx="6624745" cy="1338480"/>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63830" tIns="163830" rIns="163830" bIns="163830" numCol="1" spcCol="1270" anchor="ctr" anchorCtr="0">
          <a:noAutofit/>
        </a:bodyPr>
        <a:lstStyle/>
        <a:p>
          <a:pPr lvl="0" algn="ctr" defTabSz="1911350" rtl="0">
            <a:lnSpc>
              <a:spcPct val="90000"/>
            </a:lnSpc>
            <a:spcBef>
              <a:spcPct val="0"/>
            </a:spcBef>
            <a:spcAft>
              <a:spcPct val="35000"/>
            </a:spcAft>
          </a:pPr>
          <a:r>
            <a:rPr lang="zh-TW" sz="4300" b="1" kern="1200" dirty="0" smtClean="0">
              <a:latin typeface="微軟正黑體" panose="020B0604030504040204" pitchFamily="34" charset="-120"/>
              <a:ea typeface="微軟正黑體" panose="020B0604030504040204" pitchFamily="34" charset="-120"/>
            </a:rPr>
            <a:t>接手法</a:t>
          </a:r>
          <a:endParaRPr lang="zh-TW" sz="4300" b="1" kern="1200" dirty="0">
            <a:latin typeface="微軟正黑體" panose="020B0604030504040204" pitchFamily="34" charset="-120"/>
            <a:ea typeface="微軟正黑體" panose="020B0604030504040204" pitchFamily="34" charset="-120"/>
          </a:endParaRPr>
        </a:p>
      </dsp:txBody>
      <dsp:txXfrm>
        <a:off x="867766" y="73179"/>
        <a:ext cx="6494067" cy="120780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5359A7-00CD-4190-86CC-1700D35404A0}">
      <dsp:nvSpPr>
        <dsp:cNvPr id="0" name=""/>
        <dsp:cNvSpPr/>
      </dsp:nvSpPr>
      <dsp:spPr>
        <a:xfrm rot="5400000">
          <a:off x="1312725" y="1177762"/>
          <a:ext cx="1050695" cy="1196179"/>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06961B-F92E-4ACF-94E5-2184E303CACB}">
      <dsp:nvSpPr>
        <dsp:cNvPr id="0" name=""/>
        <dsp:cNvSpPr/>
      </dsp:nvSpPr>
      <dsp:spPr>
        <a:xfrm>
          <a:off x="338664" y="90677"/>
          <a:ext cx="2018765" cy="1099393"/>
        </a:xfrm>
        <a:prstGeom prst="roundRect">
          <a:avLst>
            <a:gd name="adj" fmla="val 16670"/>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TW" altLang="en-US" sz="2800" b="1" kern="1200" dirty="0" smtClean="0">
              <a:solidFill>
                <a:schemeClr val="tx1"/>
              </a:solidFill>
              <a:latin typeface="微軟正黑體" panose="020B0604030504040204" pitchFamily="34" charset="-120"/>
              <a:ea typeface="微軟正黑體" panose="020B0604030504040204" pitchFamily="34" charset="-120"/>
            </a:rPr>
            <a:t>動作基礎</a:t>
          </a:r>
          <a:endParaRPr lang="zh-TW" altLang="en-US" sz="2800" b="1" kern="1200" dirty="0">
            <a:solidFill>
              <a:schemeClr val="tx1"/>
            </a:solidFill>
            <a:latin typeface="微軟正黑體" panose="020B0604030504040204" pitchFamily="34" charset="-120"/>
            <a:ea typeface="微軟正黑體" panose="020B0604030504040204" pitchFamily="34" charset="-120"/>
          </a:endParaRPr>
        </a:p>
      </dsp:txBody>
      <dsp:txXfrm>
        <a:off x="392342" y="144355"/>
        <a:ext cx="1911409" cy="992037"/>
      </dsp:txXfrm>
    </dsp:sp>
    <dsp:sp modelId="{EE974A6F-0A69-457A-BF64-06453F18A471}">
      <dsp:nvSpPr>
        <dsp:cNvPr id="0" name=""/>
        <dsp:cNvSpPr/>
      </dsp:nvSpPr>
      <dsp:spPr>
        <a:xfrm>
          <a:off x="3163228" y="72326"/>
          <a:ext cx="1286421" cy="1000662"/>
        </a:xfrm>
        <a:prstGeom prst="rect">
          <a:avLst/>
        </a:prstGeom>
        <a:noFill/>
        <a:ln>
          <a:noFill/>
        </a:ln>
        <a:effectLst/>
      </dsp:spPr>
      <dsp:style>
        <a:lnRef idx="0">
          <a:scrgbClr r="0" g="0" b="0"/>
        </a:lnRef>
        <a:fillRef idx="0">
          <a:scrgbClr r="0" g="0" b="0"/>
        </a:fillRef>
        <a:effectRef idx="0">
          <a:scrgbClr r="0" g="0" b="0"/>
        </a:effectRef>
        <a:fontRef idx="minor"/>
      </dsp:style>
    </dsp:sp>
    <dsp:sp modelId="{6B609A6E-298A-4DC2-8386-7555D238C80F}">
      <dsp:nvSpPr>
        <dsp:cNvPr id="0" name=""/>
        <dsp:cNvSpPr/>
      </dsp:nvSpPr>
      <dsp:spPr>
        <a:xfrm rot="5400000">
          <a:off x="4319582" y="3108922"/>
          <a:ext cx="1050695" cy="1196179"/>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8C68B8-2490-423A-B546-0411FE644DE3}">
      <dsp:nvSpPr>
        <dsp:cNvPr id="0" name=""/>
        <dsp:cNvSpPr/>
      </dsp:nvSpPr>
      <dsp:spPr>
        <a:xfrm>
          <a:off x="2407715" y="862681"/>
          <a:ext cx="3986749" cy="2295145"/>
        </a:xfrm>
        <a:prstGeom prst="roundRect">
          <a:avLst>
            <a:gd name="adj" fmla="val 1667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TW" altLang="en-US" sz="1600" b="1" kern="1200" dirty="0" smtClean="0">
              <a:solidFill>
                <a:schemeClr val="tx1"/>
              </a:solidFill>
              <a:latin typeface="微軟正黑體" panose="020B0604030504040204" pitchFamily="34" charset="-120"/>
              <a:ea typeface="微軟正黑體" panose="020B0604030504040204" pitchFamily="34" charset="-120"/>
            </a:rPr>
            <a:t>皆採積極</a:t>
          </a:r>
          <a:r>
            <a:rPr lang="zh-TW" altLang="en-US" sz="1600" b="1" kern="1200" dirty="0" smtClean="0">
              <a:solidFill>
                <a:srgbClr val="FF0000"/>
              </a:solidFill>
              <a:latin typeface="微軟正黑體" panose="020B0604030504040204" pitchFamily="34" charset="-120"/>
              <a:ea typeface="微軟正黑體" panose="020B0604030504040204" pitchFamily="34" charset="-120"/>
            </a:rPr>
            <a:t>「閃打同步」</a:t>
          </a:r>
          <a:r>
            <a:rPr lang="zh-TW" altLang="en-US" sz="1600" b="1" kern="1200" dirty="0" smtClean="0">
              <a:solidFill>
                <a:schemeClr val="tx1"/>
              </a:solidFill>
              <a:latin typeface="微軟正黑體" panose="020B0604030504040204" pitchFamily="34" charset="-120"/>
              <a:ea typeface="微軟正黑體" panose="020B0604030504040204" pitchFamily="34" charset="-120"/>
            </a:rPr>
            <a:t>，之手法，不是消極的閃躲其攻擊，而是</a:t>
          </a:r>
          <a:r>
            <a:rPr lang="zh-TW" altLang="en-US" sz="1600" b="1" kern="1200" dirty="0" smtClean="0">
              <a:solidFill>
                <a:srgbClr val="FF0000"/>
              </a:solidFill>
              <a:latin typeface="微軟正黑體" panose="020B0604030504040204" pitchFamily="34" charset="-120"/>
              <a:ea typeface="微軟正黑體" panose="020B0604030504040204" pitchFamily="34" charset="-120"/>
            </a:rPr>
            <a:t>不與對手正面衝突，閃身圓化切入其死角，避其攻擊之同時，也還擊對手</a:t>
          </a:r>
          <a:r>
            <a:rPr lang="zh-TW" altLang="en-US" sz="1600" b="1" kern="1200" dirty="0" smtClean="0">
              <a:solidFill>
                <a:schemeClr val="tx1"/>
              </a:solidFill>
              <a:latin typeface="微軟正黑體" panose="020B0604030504040204" pitchFamily="34" charset="-120"/>
              <a:ea typeface="微軟正黑體" panose="020B0604030504040204" pitchFamily="34" charset="-120"/>
            </a:rPr>
            <a:t>，攻擊其頭臉，使其一時失神，喪失還擊能力，並分散其注意力，俾能順利施展隨後之逮捕技法</a:t>
          </a:r>
          <a:endParaRPr lang="zh-TW" altLang="en-US" sz="1600" b="1" kern="1200" dirty="0">
            <a:solidFill>
              <a:schemeClr val="tx1"/>
            </a:solidFill>
            <a:latin typeface="微軟正黑體" panose="020B0604030504040204" pitchFamily="34" charset="-120"/>
            <a:ea typeface="微軟正黑體" panose="020B0604030504040204" pitchFamily="34" charset="-120"/>
          </a:endParaRPr>
        </a:p>
      </dsp:txBody>
      <dsp:txXfrm>
        <a:off x="2519775" y="974741"/>
        <a:ext cx="3762629" cy="2071025"/>
      </dsp:txXfrm>
    </dsp:sp>
    <dsp:sp modelId="{870E0EFB-D9AB-4586-81B6-C688D670C842}">
      <dsp:nvSpPr>
        <dsp:cNvPr id="0" name=""/>
        <dsp:cNvSpPr/>
      </dsp:nvSpPr>
      <dsp:spPr>
        <a:xfrm>
          <a:off x="5673707" y="1991624"/>
          <a:ext cx="1286421" cy="1000662"/>
        </a:xfrm>
        <a:prstGeom prst="rect">
          <a:avLst/>
        </a:prstGeom>
        <a:noFill/>
        <a:ln>
          <a:noFill/>
        </a:ln>
        <a:effectLst/>
      </dsp:spPr>
      <dsp:style>
        <a:lnRef idx="0">
          <a:scrgbClr r="0" g="0" b="0"/>
        </a:lnRef>
        <a:fillRef idx="0">
          <a:scrgbClr r="0" g="0" b="0"/>
        </a:fillRef>
        <a:effectRef idx="0">
          <a:scrgbClr r="0" g="0" b="0"/>
        </a:effectRef>
        <a:fontRef idx="minor"/>
      </dsp:style>
    </dsp:sp>
    <dsp:sp modelId="{91449920-54E8-4152-A1BC-492EF4CBC872}">
      <dsp:nvSpPr>
        <dsp:cNvPr id="0" name=""/>
        <dsp:cNvSpPr/>
      </dsp:nvSpPr>
      <dsp:spPr>
        <a:xfrm>
          <a:off x="5543590" y="3245785"/>
          <a:ext cx="2624722" cy="1238069"/>
        </a:xfrm>
        <a:prstGeom prst="roundRect">
          <a:avLst>
            <a:gd name="adj" fmla="val 16670"/>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TW" altLang="en-US" sz="1600" b="1" kern="1200" dirty="0" smtClean="0">
              <a:solidFill>
                <a:srgbClr val="FF0000"/>
              </a:solidFill>
              <a:latin typeface="微軟正黑體" panose="020B0604030504040204" pitchFamily="34" charset="-120"/>
              <a:ea typeface="微軟正黑體" panose="020B0604030504040204" pitchFamily="34" charset="-120"/>
            </a:rPr>
            <a:t>攻擊為主，防禦次之</a:t>
          </a:r>
          <a:r>
            <a:rPr lang="zh-TW" altLang="en-US" sz="1600" b="1" kern="1200" dirty="0" smtClean="0">
              <a:solidFill>
                <a:schemeClr val="tx1"/>
              </a:solidFill>
              <a:latin typeface="微軟正黑體" panose="020B0604030504040204" pitchFamily="34" charset="-120"/>
              <a:ea typeface="微軟正黑體" panose="020B0604030504040204" pitchFamily="34" charset="-120"/>
            </a:rPr>
            <a:t>，因為閃身之同時，巳避開其攻擊，所以仍有防禦之手，乃是多一層防禦屏障</a:t>
          </a:r>
          <a:endParaRPr lang="zh-TW" altLang="en-US" sz="1600" b="1" kern="1200" dirty="0">
            <a:solidFill>
              <a:schemeClr val="tx1"/>
            </a:solidFill>
            <a:latin typeface="微軟正黑體" panose="020B0604030504040204" pitchFamily="34" charset="-120"/>
            <a:ea typeface="微軟正黑體" panose="020B0604030504040204" pitchFamily="34" charset="-120"/>
          </a:endParaRPr>
        </a:p>
      </dsp:txBody>
      <dsp:txXfrm>
        <a:off x="5604038" y="3306233"/>
        <a:ext cx="2503826" cy="111717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FC0625-A4D2-44A5-9F54-ADA787434D6D}">
      <dsp:nvSpPr>
        <dsp:cNvPr id="0" name=""/>
        <dsp:cNvSpPr/>
      </dsp:nvSpPr>
      <dsp:spPr>
        <a:xfrm>
          <a:off x="2602646" y="1324760"/>
          <a:ext cx="4363909" cy="3027096"/>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0" tIns="184912" rIns="184912" bIns="184912" numCol="1" spcCol="1270" anchor="ctr" anchorCtr="0">
          <a:noAutofit/>
        </a:bodyPr>
        <a:lstStyle/>
        <a:p>
          <a:pPr lvl="0" algn="l" defTabSz="1155700">
            <a:lnSpc>
              <a:spcPct val="90000"/>
            </a:lnSpc>
            <a:spcBef>
              <a:spcPct val="0"/>
            </a:spcBef>
            <a:spcAft>
              <a:spcPct val="35000"/>
            </a:spcAft>
          </a:pPr>
          <a:r>
            <a:rPr lang="zh-TW" altLang="en-US" sz="2600" b="1" kern="1200" dirty="0" smtClean="0">
              <a:latin typeface="微軟正黑體" panose="020B0604030504040204" pitchFamily="34" charset="-120"/>
              <a:ea typeface="微軟正黑體" panose="020B0604030504040204" pitchFamily="34" charset="-120"/>
            </a:rPr>
            <a:t>針對執勤人員可能遭遇勤務對象不服稽查或拒捕而襲擊的手法和路線，設計出上、中、下端攻擊如何因應之接手法</a:t>
          </a:r>
          <a:endParaRPr lang="zh-TW" altLang="en-US" sz="2600" b="1" kern="1200" dirty="0">
            <a:latin typeface="微軟正黑體" panose="020B0604030504040204" pitchFamily="34" charset="-120"/>
            <a:ea typeface="微軟正黑體" panose="020B0604030504040204" pitchFamily="34" charset="-120"/>
          </a:endParaRPr>
        </a:p>
      </dsp:txBody>
      <dsp:txXfrm>
        <a:off x="3300871" y="1324760"/>
        <a:ext cx="3665683" cy="3027096"/>
      </dsp:txXfrm>
    </dsp:sp>
    <dsp:sp modelId="{D9412FAC-0BA5-4361-A8C9-670818CC30CB}">
      <dsp:nvSpPr>
        <dsp:cNvPr id="0" name=""/>
        <dsp:cNvSpPr/>
      </dsp:nvSpPr>
      <dsp:spPr>
        <a:xfrm>
          <a:off x="0" y="0"/>
          <a:ext cx="2826703" cy="2510447"/>
        </a:xfrm>
        <a:prstGeom prst="ellips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zh-TW" altLang="en-US" sz="3200" b="1" kern="1200" dirty="0" smtClean="0">
              <a:latin typeface="微軟正黑體" panose="020B0604030504040204" pitchFamily="34" charset="-120"/>
              <a:ea typeface="微軟正黑體" panose="020B0604030504040204" pitchFamily="34" charset="-120"/>
            </a:rPr>
            <a:t>防禦位置</a:t>
          </a:r>
          <a:endParaRPr lang="zh-TW" altLang="en-US" sz="3200" b="1" kern="1200" dirty="0">
            <a:latin typeface="微軟正黑體" panose="020B0604030504040204" pitchFamily="34" charset="-120"/>
            <a:ea typeface="微軟正黑體" panose="020B0604030504040204" pitchFamily="34" charset="-120"/>
          </a:endParaRPr>
        </a:p>
      </dsp:txBody>
      <dsp:txXfrm>
        <a:off x="413961" y="367646"/>
        <a:ext cx="1998781" cy="177515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8996B-1B97-401F-9FB8-33F978E1C928}">
      <dsp:nvSpPr>
        <dsp:cNvPr id="0" name=""/>
        <dsp:cNvSpPr/>
      </dsp:nvSpPr>
      <dsp:spPr>
        <a:xfrm>
          <a:off x="182601" y="4525810"/>
          <a:ext cx="822960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EFBDD1-78D9-4B2F-A94C-0AC8B02BDB6E}">
      <dsp:nvSpPr>
        <dsp:cNvPr id="0" name=""/>
        <dsp:cNvSpPr/>
      </dsp:nvSpPr>
      <dsp:spPr>
        <a:xfrm>
          <a:off x="191604" y="2992926"/>
          <a:ext cx="822960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D792CD-06F9-4ACD-BFDA-C6A48DC10564}">
      <dsp:nvSpPr>
        <dsp:cNvPr id="0" name=""/>
        <dsp:cNvSpPr/>
      </dsp:nvSpPr>
      <dsp:spPr>
        <a:xfrm>
          <a:off x="187742" y="1460042"/>
          <a:ext cx="822960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0F4691-D22E-4F3E-B7D9-79F771284550}">
      <dsp:nvSpPr>
        <dsp:cNvPr id="0" name=""/>
        <dsp:cNvSpPr/>
      </dsp:nvSpPr>
      <dsp:spPr>
        <a:xfrm>
          <a:off x="2746636" y="279466"/>
          <a:ext cx="5251506" cy="901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lvl="0" algn="ctr" defTabSz="1422400">
            <a:lnSpc>
              <a:spcPct val="90000"/>
            </a:lnSpc>
            <a:spcBef>
              <a:spcPct val="0"/>
            </a:spcBef>
            <a:spcAft>
              <a:spcPct val="35000"/>
            </a:spcAft>
          </a:pPr>
          <a:r>
            <a:rPr lang="zh-TW" altLang="en-US" sz="3200" b="1" kern="1200" baseline="0" dirty="0" smtClean="0">
              <a:latin typeface="微軟正黑體" panose="020B0604030504040204" pitchFamily="34" charset="-120"/>
              <a:ea typeface="微軟正黑體" panose="020B0604030504040204" pitchFamily="34" charset="-120"/>
            </a:rPr>
            <a:t>對手上步直拳攻擊守者人中</a:t>
          </a:r>
          <a:endParaRPr lang="zh-TW" altLang="en-US" sz="3200" b="1" kern="1200" baseline="0" dirty="0">
            <a:latin typeface="微軟正黑體" panose="020B0604030504040204" pitchFamily="34" charset="-120"/>
            <a:ea typeface="微軟正黑體" panose="020B0604030504040204" pitchFamily="34" charset="-120"/>
          </a:endParaRPr>
        </a:p>
      </dsp:txBody>
      <dsp:txXfrm>
        <a:off x="2746636" y="279466"/>
        <a:ext cx="5251506" cy="901262"/>
      </dsp:txXfrm>
    </dsp:sp>
    <dsp:sp modelId="{BA5AFA2C-2E7B-4797-B740-F30F1F154171}">
      <dsp:nvSpPr>
        <dsp:cNvPr id="0" name=""/>
        <dsp:cNvSpPr/>
      </dsp:nvSpPr>
      <dsp:spPr>
        <a:xfrm>
          <a:off x="-187742" y="152"/>
          <a:ext cx="2890665" cy="1459889"/>
        </a:xfrm>
        <a:prstGeom prst="round2SameRect">
          <a:avLst>
            <a:gd name="adj1" fmla="val 16670"/>
            <a:gd name="adj2" fmla="val 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60960" tIns="60960" rIns="60960" bIns="60960" numCol="1" spcCol="1270" anchor="ctr" anchorCtr="0">
          <a:noAutofit/>
        </a:bodyPr>
        <a:lstStyle/>
        <a:p>
          <a:pPr lvl="0" algn="ctr" defTabSz="1422400">
            <a:lnSpc>
              <a:spcPct val="90000"/>
            </a:lnSpc>
            <a:spcBef>
              <a:spcPct val="0"/>
            </a:spcBef>
            <a:spcAft>
              <a:spcPct val="35000"/>
            </a:spcAft>
          </a:pPr>
          <a:r>
            <a:rPr lang="zh-TW" altLang="en-US" sz="3200" b="1" kern="1200" dirty="0" smtClean="0">
              <a:solidFill>
                <a:srgbClr val="FF0000"/>
              </a:solidFill>
              <a:latin typeface="微軟正黑體" panose="020B0604030504040204" pitchFamily="34" charset="-120"/>
              <a:ea typeface="微軟正黑體" panose="020B0604030504040204" pitchFamily="34" charset="-120"/>
            </a:rPr>
            <a:t>內穿手撐篙式</a:t>
          </a:r>
          <a:endParaRPr lang="zh-TW" altLang="en-US" sz="3200" b="1" kern="1200" dirty="0">
            <a:solidFill>
              <a:srgbClr val="FF0000"/>
            </a:solidFill>
            <a:latin typeface="微軟正黑體" panose="020B0604030504040204" pitchFamily="34" charset="-120"/>
            <a:ea typeface="微軟正黑體" panose="020B0604030504040204" pitchFamily="34" charset="-120"/>
          </a:endParaRPr>
        </a:p>
      </dsp:txBody>
      <dsp:txXfrm>
        <a:off x="-116463" y="71431"/>
        <a:ext cx="2748107" cy="1388610"/>
      </dsp:txXfrm>
    </dsp:sp>
    <dsp:sp modelId="{C6783D49-18F2-4804-800A-F75302DB5482}">
      <dsp:nvSpPr>
        <dsp:cNvPr id="0" name=""/>
        <dsp:cNvSpPr/>
      </dsp:nvSpPr>
      <dsp:spPr>
        <a:xfrm>
          <a:off x="2533241" y="1833065"/>
          <a:ext cx="5686021" cy="8598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lvl="0" algn="r" defTabSz="1422400">
            <a:lnSpc>
              <a:spcPct val="90000"/>
            </a:lnSpc>
            <a:spcBef>
              <a:spcPct val="0"/>
            </a:spcBef>
            <a:spcAft>
              <a:spcPct val="35000"/>
            </a:spcAft>
          </a:pPr>
          <a:r>
            <a:rPr lang="zh-TW" altLang="en-US" sz="3200" b="1" kern="1200" dirty="0" smtClean="0">
              <a:latin typeface="微軟正黑體" panose="020B0604030504040204" pitchFamily="34" charset="-120"/>
              <a:ea typeface="微軟正黑體" panose="020B0604030504040204" pitchFamily="34" charset="-120"/>
            </a:rPr>
            <a:t>對手上步下勾拳攻擊守者襠部</a:t>
          </a:r>
          <a:endParaRPr lang="zh-TW" altLang="en-US" sz="3200" b="1" kern="1200" dirty="0">
            <a:latin typeface="微軟正黑體" panose="020B0604030504040204" pitchFamily="34" charset="-120"/>
            <a:ea typeface="微軟正黑體" panose="020B0604030504040204" pitchFamily="34" charset="-120"/>
          </a:endParaRPr>
        </a:p>
      </dsp:txBody>
      <dsp:txXfrm>
        <a:off x="2533241" y="1833065"/>
        <a:ext cx="5686021" cy="859831"/>
      </dsp:txXfrm>
    </dsp:sp>
    <dsp:sp modelId="{7BFDFD2D-93B9-49CF-9EBC-4E16211EBAC1}">
      <dsp:nvSpPr>
        <dsp:cNvPr id="0" name=""/>
        <dsp:cNvSpPr/>
      </dsp:nvSpPr>
      <dsp:spPr>
        <a:xfrm>
          <a:off x="-191604" y="1533036"/>
          <a:ext cx="2906113" cy="1459889"/>
        </a:xfrm>
        <a:prstGeom prst="round2SameRect">
          <a:avLst>
            <a:gd name="adj1" fmla="val 16670"/>
            <a:gd name="adj2" fmla="val 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60960" tIns="60960" rIns="60960" bIns="60960" numCol="1" spcCol="1270" anchor="ctr" anchorCtr="0">
          <a:noAutofit/>
        </a:bodyPr>
        <a:lstStyle/>
        <a:p>
          <a:pPr lvl="0" algn="ctr" defTabSz="1422400">
            <a:lnSpc>
              <a:spcPct val="90000"/>
            </a:lnSpc>
            <a:spcBef>
              <a:spcPct val="0"/>
            </a:spcBef>
            <a:spcAft>
              <a:spcPct val="35000"/>
            </a:spcAft>
          </a:pPr>
          <a:r>
            <a:rPr lang="zh-TW" altLang="en-US" sz="3200" b="1" kern="1200" dirty="0" smtClean="0">
              <a:solidFill>
                <a:srgbClr val="FF0000"/>
              </a:solidFill>
              <a:latin typeface="微軟正黑體" panose="020B0604030504040204" pitchFamily="34" charset="-120"/>
              <a:ea typeface="微軟正黑體" panose="020B0604030504040204" pitchFamily="34" charset="-120"/>
            </a:rPr>
            <a:t>內攔手抱肘式</a:t>
          </a:r>
          <a:endParaRPr lang="zh-TW" altLang="en-US" sz="3200" b="1" kern="1200" dirty="0">
            <a:solidFill>
              <a:srgbClr val="FF0000"/>
            </a:solidFill>
            <a:latin typeface="微軟正黑體" panose="020B0604030504040204" pitchFamily="34" charset="-120"/>
            <a:ea typeface="微軟正黑體" panose="020B0604030504040204" pitchFamily="34" charset="-120"/>
          </a:endParaRPr>
        </a:p>
      </dsp:txBody>
      <dsp:txXfrm>
        <a:off x="-120325" y="1604315"/>
        <a:ext cx="2763555" cy="1388610"/>
      </dsp:txXfrm>
    </dsp:sp>
    <dsp:sp modelId="{AC040C4B-0A64-4127-8C4B-1158BEA9EFAE}">
      <dsp:nvSpPr>
        <dsp:cNvPr id="0" name=""/>
        <dsp:cNvSpPr/>
      </dsp:nvSpPr>
      <dsp:spPr>
        <a:xfrm>
          <a:off x="2818655" y="3386665"/>
          <a:ext cx="5097188" cy="818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lvl="0" algn="l" defTabSz="1422400">
            <a:lnSpc>
              <a:spcPct val="90000"/>
            </a:lnSpc>
            <a:spcBef>
              <a:spcPct val="0"/>
            </a:spcBef>
            <a:spcAft>
              <a:spcPct val="35000"/>
            </a:spcAft>
          </a:pPr>
          <a:r>
            <a:rPr lang="zh-TW" altLang="en-US" sz="3200" b="1" kern="1200" dirty="0" smtClean="0">
              <a:latin typeface="微軟正黑體" panose="020B0604030504040204" pitchFamily="34" charset="-120"/>
              <a:ea typeface="微軟正黑體" panose="020B0604030504040204" pitchFamily="34" charset="-120"/>
            </a:rPr>
            <a:t>對手反砍守者頸部</a:t>
          </a:r>
          <a:endParaRPr lang="zh-TW" altLang="en-US" sz="3200" b="1" kern="1200" dirty="0">
            <a:latin typeface="微軟正黑體" panose="020B0604030504040204" pitchFamily="34" charset="-120"/>
            <a:ea typeface="微軟正黑體" panose="020B0604030504040204" pitchFamily="34" charset="-120"/>
          </a:endParaRPr>
        </a:p>
      </dsp:txBody>
      <dsp:txXfrm>
        <a:off x="2818655" y="3386665"/>
        <a:ext cx="5097188" cy="818399"/>
      </dsp:txXfrm>
    </dsp:sp>
    <dsp:sp modelId="{3ED4D36B-6DD4-4876-B3ED-3A1CD22E2195}">
      <dsp:nvSpPr>
        <dsp:cNvPr id="0" name=""/>
        <dsp:cNvSpPr/>
      </dsp:nvSpPr>
      <dsp:spPr>
        <a:xfrm>
          <a:off x="-182601" y="3065920"/>
          <a:ext cx="2870102" cy="1459889"/>
        </a:xfrm>
        <a:prstGeom prst="round2SameRect">
          <a:avLst>
            <a:gd name="adj1" fmla="val 16670"/>
            <a:gd name="adj2" fmla="val 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62865" tIns="62865" rIns="62865" bIns="62865" numCol="1" spcCol="1270" anchor="ctr" anchorCtr="0">
          <a:noAutofit/>
        </a:bodyPr>
        <a:lstStyle/>
        <a:p>
          <a:pPr lvl="0" algn="ctr" defTabSz="1466850">
            <a:lnSpc>
              <a:spcPct val="90000"/>
            </a:lnSpc>
            <a:spcBef>
              <a:spcPct val="0"/>
            </a:spcBef>
            <a:spcAft>
              <a:spcPct val="35000"/>
            </a:spcAft>
          </a:pPr>
          <a:r>
            <a:rPr lang="zh-TW" altLang="en-US" sz="3300" b="1" kern="1200" dirty="0" smtClean="0">
              <a:solidFill>
                <a:srgbClr val="FF0000"/>
              </a:solidFill>
              <a:latin typeface="微軟正黑體" panose="020B0604030504040204" pitchFamily="34" charset="-120"/>
              <a:ea typeface="微軟正黑體" panose="020B0604030504040204" pitchFamily="34" charset="-120"/>
            </a:rPr>
            <a:t>外掛手制肘式</a:t>
          </a:r>
          <a:endParaRPr lang="zh-TW" altLang="en-US" sz="3300" b="1" kern="1200" dirty="0">
            <a:solidFill>
              <a:srgbClr val="FF0000"/>
            </a:solidFill>
            <a:latin typeface="微軟正黑體" panose="020B0604030504040204" pitchFamily="34" charset="-120"/>
            <a:ea typeface="微軟正黑體" panose="020B0604030504040204" pitchFamily="34" charset="-120"/>
          </a:endParaRPr>
        </a:p>
      </dsp:txBody>
      <dsp:txXfrm>
        <a:off x="-111322" y="3137199"/>
        <a:ext cx="2727544" cy="138861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C74C8E-C00F-44C0-856D-C9E71D42D1BE}">
      <dsp:nvSpPr>
        <dsp:cNvPr id="0" name=""/>
        <dsp:cNvSpPr/>
      </dsp:nvSpPr>
      <dsp:spPr>
        <a:xfrm>
          <a:off x="6404354" y="792837"/>
          <a:ext cx="390384" cy="1049351"/>
        </a:xfrm>
        <a:prstGeom prst="rect">
          <a:avLst/>
        </a:prstGeom>
        <a:solidFill>
          <a:schemeClr val="lt1">
            <a:alpha val="90000"/>
            <a:tint val="40000"/>
            <a:hueOff val="0"/>
            <a:satOff val="0"/>
            <a:lumOff val="0"/>
            <a:alphaOff val="0"/>
          </a:schemeClr>
        </a:solidFill>
        <a:ln w="2540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2E7883-6423-441A-83E1-DB189C371964}">
      <dsp:nvSpPr>
        <dsp:cNvPr id="0" name=""/>
        <dsp:cNvSpPr/>
      </dsp:nvSpPr>
      <dsp:spPr>
        <a:xfrm>
          <a:off x="149944" y="0"/>
          <a:ext cx="7064584" cy="3119825"/>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555750" rtl="0">
            <a:lnSpc>
              <a:spcPct val="90000"/>
            </a:lnSpc>
            <a:spcBef>
              <a:spcPct val="0"/>
            </a:spcBef>
            <a:spcAft>
              <a:spcPct val="35000"/>
            </a:spcAft>
          </a:pPr>
          <a:r>
            <a:rPr lang="zh-TW" sz="3500" b="1" kern="1200" dirty="0" smtClean="0"/>
            <a:t>其功能設定在能</a:t>
          </a:r>
          <a:r>
            <a:rPr lang="zh-TW" sz="3500" b="1" kern="1200" dirty="0" smtClean="0">
              <a:solidFill>
                <a:srgbClr val="FF0000"/>
              </a:solidFill>
            </a:rPr>
            <a:t>將歹徒制伏逮捕又不致讓其受到傷害</a:t>
          </a:r>
          <a:r>
            <a:rPr lang="zh-TW" sz="3500" b="1" kern="1200" dirty="0" smtClean="0"/>
            <a:t>，因此不宜以摔踢為主，運用的都是關節技</a:t>
          </a:r>
          <a:endParaRPr lang="zh-TW" sz="3500" kern="1200" dirty="0"/>
        </a:p>
      </dsp:txBody>
      <dsp:txXfrm>
        <a:off x="1184528" y="456888"/>
        <a:ext cx="4995416" cy="220604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1D18B-114A-4132-8D53-830C9D621A99}">
      <dsp:nvSpPr>
        <dsp:cNvPr id="0" name=""/>
        <dsp:cNvSpPr/>
      </dsp:nvSpPr>
      <dsp:spPr>
        <a:xfrm>
          <a:off x="0" y="0"/>
          <a:ext cx="7772400" cy="1294906"/>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l" defTabSz="1955800" rtl="0">
            <a:lnSpc>
              <a:spcPct val="90000"/>
            </a:lnSpc>
            <a:spcBef>
              <a:spcPct val="0"/>
            </a:spcBef>
            <a:spcAft>
              <a:spcPct val="35000"/>
            </a:spcAft>
          </a:pPr>
          <a:r>
            <a:rPr lang="zh-TW" altLang="en-US" sz="4400" b="1" kern="1200"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微軟正黑體" pitchFamily="34" charset="-120"/>
              <a:ea typeface="微軟正黑體" pitchFamily="34" charset="-120"/>
            </a:rPr>
            <a:t>執法人員面對對象之可能反應</a:t>
          </a:r>
          <a:endParaRPr lang="zh-TW" altLang="en-US" sz="4400" b="1" kern="1200"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微軟正黑體" pitchFamily="34" charset="-120"/>
            <a:ea typeface="微軟正黑體" pitchFamily="34" charset="-120"/>
          </a:endParaRPr>
        </a:p>
      </dsp:txBody>
      <dsp:txXfrm>
        <a:off x="63212" y="63212"/>
        <a:ext cx="7645976" cy="116848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4454F1-5F9D-41E0-8E16-DCED8FB5681F}">
      <dsp:nvSpPr>
        <dsp:cNvPr id="0" name=""/>
        <dsp:cNvSpPr/>
      </dsp:nvSpPr>
      <dsp:spPr>
        <a:xfrm>
          <a:off x="0" y="3195878"/>
          <a:ext cx="6400800" cy="524310"/>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en-US" sz="2800" b="1" kern="1200" dirty="0" smtClean="0">
              <a:latin typeface="微軟正黑體" pitchFamily="34" charset="-120"/>
              <a:ea typeface="微軟正黑體" pitchFamily="34" charset="-120"/>
            </a:rPr>
            <a:t>5.</a:t>
          </a:r>
          <a:r>
            <a:rPr lang="zh-TW" sz="2800" b="1" kern="1200" dirty="0" smtClean="0">
              <a:latin typeface="微軟正黑體" pitchFamily="34" charset="-120"/>
              <a:ea typeface="微軟正黑體" pitchFamily="34" charset="-120"/>
            </a:rPr>
            <a:t>致命</a:t>
          </a:r>
          <a:r>
            <a:rPr lang="zh-TW" sz="2800" b="1" kern="1200" dirty="0" smtClean="0">
              <a:latin typeface="微軟正黑體" pitchFamily="34" charset="-120"/>
              <a:ea typeface="微軟正黑體" pitchFamily="34" charset="-120"/>
              <a:hlinkClick xmlns:r="http://schemas.openxmlformats.org/officeDocument/2006/relationships" r:id="rId1" action="ppaction://hlinkfile"/>
            </a:rPr>
            <a:t>武器</a:t>
          </a:r>
          <a:r>
            <a:rPr lang="zh-TW" sz="2800" b="1" kern="1200" dirty="0" smtClean="0">
              <a:latin typeface="微軟正黑體" pitchFamily="34" charset="-120"/>
              <a:ea typeface="微軟正黑體" pitchFamily="34" charset="-120"/>
            </a:rPr>
            <a:t>攻擊階段</a:t>
          </a:r>
          <a:endParaRPr lang="zh-TW" sz="2800" b="1" kern="1200" dirty="0">
            <a:latin typeface="微軟正黑體" pitchFamily="34" charset="-120"/>
            <a:ea typeface="微軟正黑體" pitchFamily="34" charset="-120"/>
          </a:endParaRPr>
        </a:p>
      </dsp:txBody>
      <dsp:txXfrm>
        <a:off x="0" y="3195878"/>
        <a:ext cx="6400800" cy="524310"/>
      </dsp:txXfrm>
    </dsp:sp>
    <dsp:sp modelId="{4F4D7908-0F34-4308-B91C-163F6A486731}">
      <dsp:nvSpPr>
        <dsp:cNvPr id="0" name=""/>
        <dsp:cNvSpPr/>
      </dsp:nvSpPr>
      <dsp:spPr>
        <a:xfrm rot="10800000">
          <a:off x="0" y="2397353"/>
          <a:ext cx="6400800" cy="806389"/>
        </a:xfrm>
        <a:prstGeom prst="upArrowCallout">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en-US" sz="2800" b="1" kern="1200" dirty="0" smtClean="0">
              <a:latin typeface="微軟正黑體" pitchFamily="34" charset="-120"/>
              <a:ea typeface="微軟正黑體" pitchFamily="34" charset="-120"/>
            </a:rPr>
            <a:t>4.</a:t>
          </a:r>
          <a:r>
            <a:rPr lang="zh-TW" sz="2800" b="1" kern="1200" dirty="0" smtClean="0">
              <a:latin typeface="微軟正黑體" pitchFamily="34" charset="-120"/>
              <a:ea typeface="微軟正黑體" pitchFamily="34" charset="-120"/>
            </a:rPr>
            <a:t>非致命武器攻擊階段</a:t>
          </a:r>
          <a:endParaRPr lang="zh-TW" sz="2800" b="1" kern="1200" dirty="0">
            <a:latin typeface="微軟正黑體" pitchFamily="34" charset="-120"/>
            <a:ea typeface="微軟正黑體" pitchFamily="34" charset="-120"/>
          </a:endParaRPr>
        </a:p>
      </dsp:txBody>
      <dsp:txXfrm rot="10800000">
        <a:off x="0" y="2397353"/>
        <a:ext cx="6400800" cy="523967"/>
      </dsp:txXfrm>
    </dsp:sp>
    <dsp:sp modelId="{B4BE8C62-74DB-4035-A06C-649B08698868}">
      <dsp:nvSpPr>
        <dsp:cNvPr id="0" name=""/>
        <dsp:cNvSpPr/>
      </dsp:nvSpPr>
      <dsp:spPr>
        <a:xfrm rot="10800000">
          <a:off x="0" y="1598828"/>
          <a:ext cx="6400800" cy="806389"/>
        </a:xfrm>
        <a:prstGeom prst="upArrowCallou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en-US" sz="2800" b="1" kern="1200" dirty="0" smtClean="0">
              <a:latin typeface="微軟正黑體" pitchFamily="34" charset="-120"/>
              <a:ea typeface="微軟正黑體" pitchFamily="34" charset="-120"/>
            </a:rPr>
            <a:t>3.</a:t>
          </a:r>
          <a:r>
            <a:rPr lang="zh-TW" sz="2800" b="1" kern="1200" dirty="0" smtClean="0">
              <a:latin typeface="微軟正黑體" pitchFamily="34" charset="-120"/>
              <a:ea typeface="微軟正黑體" pitchFamily="34" charset="-120"/>
            </a:rPr>
            <a:t>肢體衝突階段</a:t>
          </a:r>
          <a:endParaRPr lang="zh-TW" sz="2800" b="1" kern="1200" dirty="0">
            <a:latin typeface="微軟正黑體" pitchFamily="34" charset="-120"/>
            <a:ea typeface="微軟正黑體" pitchFamily="34" charset="-120"/>
          </a:endParaRPr>
        </a:p>
      </dsp:txBody>
      <dsp:txXfrm rot="10800000">
        <a:off x="0" y="1598828"/>
        <a:ext cx="6400800" cy="523967"/>
      </dsp:txXfrm>
    </dsp:sp>
    <dsp:sp modelId="{8BA612B7-618E-498F-81DF-F5E0265566DD}">
      <dsp:nvSpPr>
        <dsp:cNvPr id="0" name=""/>
        <dsp:cNvSpPr/>
      </dsp:nvSpPr>
      <dsp:spPr>
        <a:xfrm rot="10800000">
          <a:off x="0" y="800303"/>
          <a:ext cx="6400800" cy="806389"/>
        </a:xfrm>
        <a:prstGeom prst="upArrowCallou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en-US" sz="2800" b="1" kern="1200" dirty="0" smtClean="0">
              <a:latin typeface="微軟正黑體" pitchFamily="34" charset="-120"/>
              <a:ea typeface="微軟正黑體" pitchFamily="34" charset="-120"/>
            </a:rPr>
            <a:t>2.</a:t>
          </a:r>
          <a:r>
            <a:rPr lang="zh-TW" sz="2800" b="1" kern="1200" dirty="0" smtClean="0">
              <a:latin typeface="微軟正黑體" pitchFamily="34" charset="-120"/>
              <a:ea typeface="微軟正黑體" pitchFamily="34" charset="-120"/>
            </a:rPr>
            <a:t>口語衝突階段</a:t>
          </a:r>
          <a:endParaRPr lang="zh-TW" sz="2800" b="1" kern="1200" dirty="0">
            <a:latin typeface="微軟正黑體" pitchFamily="34" charset="-120"/>
            <a:ea typeface="微軟正黑體" pitchFamily="34" charset="-120"/>
          </a:endParaRPr>
        </a:p>
      </dsp:txBody>
      <dsp:txXfrm rot="10800000">
        <a:off x="0" y="800303"/>
        <a:ext cx="6400800" cy="523967"/>
      </dsp:txXfrm>
    </dsp:sp>
    <dsp:sp modelId="{9F984AE4-B2B8-47C2-A3BF-1A3C3CF8DEB4}">
      <dsp:nvSpPr>
        <dsp:cNvPr id="0" name=""/>
        <dsp:cNvSpPr/>
      </dsp:nvSpPr>
      <dsp:spPr>
        <a:xfrm rot="10800000">
          <a:off x="0" y="1779"/>
          <a:ext cx="6400800" cy="806389"/>
        </a:xfrm>
        <a:prstGeom prst="upArrowCallou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en-US" sz="2800" b="1" kern="1200" dirty="0" smtClean="0">
              <a:latin typeface="微軟正黑體" pitchFamily="34" charset="-120"/>
              <a:ea typeface="微軟正黑體" pitchFamily="34" charset="-120"/>
            </a:rPr>
            <a:t>1.</a:t>
          </a:r>
          <a:r>
            <a:rPr lang="zh-TW" sz="2800" b="1" kern="1200" dirty="0" smtClean="0">
              <a:latin typeface="微軟正黑體" pitchFamily="34" charset="-120"/>
              <a:ea typeface="微軟正黑體" pitchFamily="34" charset="-120"/>
            </a:rPr>
            <a:t>順從階段</a:t>
          </a:r>
          <a:endParaRPr lang="zh-TW" sz="2800" b="1" kern="1200" dirty="0">
            <a:latin typeface="微軟正黑體" pitchFamily="34" charset="-120"/>
            <a:ea typeface="微軟正黑體" pitchFamily="34" charset="-120"/>
          </a:endParaRPr>
        </a:p>
      </dsp:txBody>
      <dsp:txXfrm rot="10800000">
        <a:off x="0" y="1779"/>
        <a:ext cx="6400800" cy="52396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75BD09-84BD-4D1A-96CD-E86A70555CF2}">
      <dsp:nvSpPr>
        <dsp:cNvPr id="0" name=""/>
        <dsp:cNvSpPr/>
      </dsp:nvSpPr>
      <dsp:spPr>
        <a:xfrm rot="10800000">
          <a:off x="1478895" y="551560"/>
          <a:ext cx="4256532" cy="528562"/>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483" tIns="152400" rIns="284480" bIns="152400" numCol="1" spcCol="1270" anchor="ctr" anchorCtr="0">
          <a:noAutofit/>
        </a:bodyPr>
        <a:lstStyle/>
        <a:p>
          <a:pPr lvl="0" algn="ctr" defTabSz="1778000" rtl="0">
            <a:lnSpc>
              <a:spcPct val="90000"/>
            </a:lnSpc>
            <a:spcBef>
              <a:spcPct val="0"/>
            </a:spcBef>
            <a:spcAft>
              <a:spcPct val="35000"/>
            </a:spcAft>
          </a:pPr>
          <a:r>
            <a:rPr lang="zh-TW" altLang="en-US" sz="4000" b="1" kern="1200" dirty="0" smtClean="0">
              <a:solidFill>
                <a:schemeClr val="accent6">
                  <a:lumMod val="75000"/>
                </a:schemeClr>
              </a:solidFill>
              <a:latin typeface="微軟正黑體" panose="020B0604030504040204" pitchFamily="34" charset="-120"/>
              <a:ea typeface="微軟正黑體" panose="020B0604030504040204" pitchFamily="34" charset="-120"/>
            </a:rPr>
            <a:t>警棍</a:t>
          </a:r>
          <a:endParaRPr lang="zh-TW" altLang="en-US" sz="4000" b="1" kern="1200" dirty="0">
            <a:solidFill>
              <a:schemeClr val="accent6">
                <a:lumMod val="75000"/>
              </a:schemeClr>
            </a:solidFill>
            <a:latin typeface="微軟正黑體" panose="020B0604030504040204" pitchFamily="34" charset="-120"/>
            <a:ea typeface="微軟正黑體" panose="020B0604030504040204" pitchFamily="34" charset="-120"/>
          </a:endParaRPr>
        </a:p>
      </dsp:txBody>
      <dsp:txXfrm rot="10800000">
        <a:off x="1611035" y="551560"/>
        <a:ext cx="4124392" cy="528562"/>
      </dsp:txXfrm>
    </dsp:sp>
    <dsp:sp modelId="{15FC7A14-DBFF-427B-94EC-3D458659489A}">
      <dsp:nvSpPr>
        <dsp:cNvPr id="0" name=""/>
        <dsp:cNvSpPr/>
      </dsp:nvSpPr>
      <dsp:spPr>
        <a:xfrm>
          <a:off x="665372" y="2318"/>
          <a:ext cx="1627047" cy="162704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6000" r="-1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3F221F-E056-4177-ACCD-1CAC06015EED}">
      <dsp:nvSpPr>
        <dsp:cNvPr id="0" name=""/>
        <dsp:cNvSpPr/>
      </dsp:nvSpPr>
      <dsp:spPr>
        <a:xfrm rot="10800000">
          <a:off x="1478895" y="2688796"/>
          <a:ext cx="4256532" cy="479555"/>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483" tIns="152400" rIns="284480" bIns="152400" numCol="1" spcCol="1270" anchor="ctr" anchorCtr="0">
          <a:noAutofit/>
        </a:bodyPr>
        <a:lstStyle/>
        <a:p>
          <a:pPr lvl="0" algn="ctr" defTabSz="1778000" rtl="0">
            <a:lnSpc>
              <a:spcPct val="90000"/>
            </a:lnSpc>
            <a:spcBef>
              <a:spcPct val="0"/>
            </a:spcBef>
            <a:spcAft>
              <a:spcPct val="35000"/>
            </a:spcAft>
          </a:pPr>
          <a:r>
            <a:rPr lang="zh-TW" altLang="en-US" sz="4000" b="1" kern="1200" dirty="0" smtClean="0">
              <a:solidFill>
                <a:schemeClr val="accent6">
                  <a:lumMod val="75000"/>
                </a:schemeClr>
              </a:solidFill>
              <a:latin typeface="微軟正黑體" panose="020B0604030504040204" pitchFamily="34" charset="-120"/>
              <a:ea typeface="微軟正黑體" panose="020B0604030504040204" pitchFamily="34" charset="-120"/>
            </a:rPr>
            <a:t>強光手電筒</a:t>
          </a:r>
          <a:endParaRPr lang="zh-TW" altLang="en-US" sz="4000" b="1" kern="1200" dirty="0">
            <a:solidFill>
              <a:schemeClr val="accent6">
                <a:lumMod val="75000"/>
              </a:schemeClr>
            </a:solidFill>
            <a:latin typeface="微軟正黑體" panose="020B0604030504040204" pitchFamily="34" charset="-120"/>
            <a:ea typeface="微軟正黑體" panose="020B0604030504040204" pitchFamily="34" charset="-120"/>
          </a:endParaRPr>
        </a:p>
      </dsp:txBody>
      <dsp:txXfrm rot="10800000">
        <a:off x="1598784" y="2688796"/>
        <a:ext cx="4136643" cy="479555"/>
      </dsp:txXfrm>
    </dsp:sp>
    <dsp:sp modelId="{E2369695-C876-43A6-8F65-17A6B0A973BD}">
      <dsp:nvSpPr>
        <dsp:cNvPr id="0" name=""/>
        <dsp:cNvSpPr/>
      </dsp:nvSpPr>
      <dsp:spPr>
        <a:xfrm>
          <a:off x="665372" y="2115050"/>
          <a:ext cx="1627047" cy="162704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7000" r="-2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75BD09-84BD-4D1A-96CD-E86A70555CF2}">
      <dsp:nvSpPr>
        <dsp:cNvPr id="0" name=""/>
        <dsp:cNvSpPr/>
      </dsp:nvSpPr>
      <dsp:spPr>
        <a:xfrm rot="10800000">
          <a:off x="1478895" y="551560"/>
          <a:ext cx="4256532" cy="528562"/>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483" tIns="152400" rIns="284480" bIns="152400" numCol="1" spcCol="1270" anchor="ctr" anchorCtr="0">
          <a:noAutofit/>
        </a:bodyPr>
        <a:lstStyle/>
        <a:p>
          <a:pPr lvl="0" algn="ctr" defTabSz="1778000" rtl="0">
            <a:lnSpc>
              <a:spcPct val="90000"/>
            </a:lnSpc>
            <a:spcBef>
              <a:spcPct val="0"/>
            </a:spcBef>
            <a:spcAft>
              <a:spcPct val="35000"/>
            </a:spcAft>
          </a:pPr>
          <a:r>
            <a:rPr lang="zh-TW" altLang="en-US" sz="4000" b="1" kern="1200" dirty="0" smtClean="0">
              <a:solidFill>
                <a:schemeClr val="accent6">
                  <a:lumMod val="75000"/>
                </a:schemeClr>
              </a:solidFill>
              <a:latin typeface="微軟正黑體" panose="020B0604030504040204" pitchFamily="34" charset="-120"/>
              <a:ea typeface="微軟正黑體" panose="020B0604030504040204" pitchFamily="34" charset="-120"/>
            </a:rPr>
            <a:t>辣椒水</a:t>
          </a:r>
          <a:endParaRPr lang="zh-TW" altLang="en-US" sz="4000" b="1" kern="1200" dirty="0">
            <a:solidFill>
              <a:schemeClr val="accent6">
                <a:lumMod val="75000"/>
              </a:schemeClr>
            </a:solidFill>
            <a:latin typeface="微軟正黑體" panose="020B0604030504040204" pitchFamily="34" charset="-120"/>
            <a:ea typeface="微軟正黑體" panose="020B0604030504040204" pitchFamily="34" charset="-120"/>
          </a:endParaRPr>
        </a:p>
      </dsp:txBody>
      <dsp:txXfrm rot="10800000">
        <a:off x="1611035" y="551560"/>
        <a:ext cx="4124392" cy="528562"/>
      </dsp:txXfrm>
    </dsp:sp>
    <dsp:sp modelId="{15FC7A14-DBFF-427B-94EC-3D458659489A}">
      <dsp:nvSpPr>
        <dsp:cNvPr id="0" name=""/>
        <dsp:cNvSpPr/>
      </dsp:nvSpPr>
      <dsp:spPr>
        <a:xfrm>
          <a:off x="665372" y="2318"/>
          <a:ext cx="1627047" cy="162704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3F221F-E056-4177-ACCD-1CAC06015EED}">
      <dsp:nvSpPr>
        <dsp:cNvPr id="0" name=""/>
        <dsp:cNvSpPr/>
      </dsp:nvSpPr>
      <dsp:spPr>
        <a:xfrm rot="10800000">
          <a:off x="1478895" y="2688796"/>
          <a:ext cx="4256532" cy="479555"/>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483" tIns="152400" rIns="284480" bIns="152400" numCol="1" spcCol="1270" anchor="ctr" anchorCtr="0">
          <a:noAutofit/>
        </a:bodyPr>
        <a:lstStyle/>
        <a:p>
          <a:pPr lvl="0" algn="ctr" defTabSz="1778000" rtl="0">
            <a:lnSpc>
              <a:spcPct val="90000"/>
            </a:lnSpc>
            <a:spcBef>
              <a:spcPct val="0"/>
            </a:spcBef>
            <a:spcAft>
              <a:spcPct val="35000"/>
            </a:spcAft>
          </a:pPr>
          <a:r>
            <a:rPr lang="zh-TW" altLang="en-US" sz="4000" b="1" kern="1200" dirty="0" smtClean="0">
              <a:solidFill>
                <a:schemeClr val="accent6">
                  <a:lumMod val="75000"/>
                </a:schemeClr>
              </a:solidFill>
              <a:latin typeface="微軟正黑體" panose="020B0604030504040204" pitchFamily="34" charset="-120"/>
              <a:ea typeface="微軟正黑體" panose="020B0604030504040204" pitchFamily="34" charset="-120"/>
            </a:rPr>
            <a:t>手銬</a:t>
          </a:r>
          <a:endParaRPr lang="zh-TW" altLang="en-US" sz="4000" b="1" kern="1200" dirty="0">
            <a:solidFill>
              <a:schemeClr val="accent6">
                <a:lumMod val="75000"/>
              </a:schemeClr>
            </a:solidFill>
            <a:latin typeface="微軟正黑體" panose="020B0604030504040204" pitchFamily="34" charset="-120"/>
            <a:ea typeface="微軟正黑體" panose="020B0604030504040204" pitchFamily="34" charset="-120"/>
          </a:endParaRPr>
        </a:p>
      </dsp:txBody>
      <dsp:txXfrm rot="10800000">
        <a:off x="1598784" y="2688796"/>
        <a:ext cx="4136643" cy="479555"/>
      </dsp:txXfrm>
    </dsp:sp>
    <dsp:sp modelId="{E2369695-C876-43A6-8F65-17A6B0A973BD}">
      <dsp:nvSpPr>
        <dsp:cNvPr id="0" name=""/>
        <dsp:cNvSpPr/>
      </dsp:nvSpPr>
      <dsp:spPr>
        <a:xfrm>
          <a:off x="665372" y="2115050"/>
          <a:ext cx="1627047" cy="162704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A81F85-3CD5-4D82-AAEF-78D000961359}">
      <dsp:nvSpPr>
        <dsp:cNvPr id="0" name=""/>
        <dsp:cNvSpPr/>
      </dsp:nvSpPr>
      <dsp:spPr>
        <a:xfrm>
          <a:off x="0" y="256"/>
          <a:ext cx="8229600" cy="1142486"/>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67640" tIns="167640" rIns="167640" bIns="167640" numCol="1" spcCol="1270" anchor="ctr" anchorCtr="0">
          <a:noAutofit/>
        </a:bodyPr>
        <a:lstStyle/>
        <a:p>
          <a:pPr lvl="0" algn="ctr" defTabSz="1955800" rtl="0">
            <a:lnSpc>
              <a:spcPct val="90000"/>
            </a:lnSpc>
            <a:spcBef>
              <a:spcPct val="0"/>
            </a:spcBef>
            <a:spcAft>
              <a:spcPct val="35000"/>
            </a:spcAft>
          </a:pPr>
          <a:r>
            <a:rPr lang="zh-TW" altLang="en-US" sz="4400" b="1" kern="1200" dirty="0" smtClean="0">
              <a:latin typeface="微軟正黑體" panose="020B0604030504040204" pitchFamily="34" charset="-120"/>
              <a:ea typeface="微軟正黑體" panose="020B0604030504040204" pitchFamily="34" charset="-120"/>
            </a:rPr>
            <a:t>警棍實用打擊法</a:t>
          </a:r>
          <a:endParaRPr lang="zh-TW" altLang="en-US" sz="4400" b="1" kern="1200" dirty="0">
            <a:latin typeface="微軟正黑體" panose="020B0604030504040204" pitchFamily="34" charset="-120"/>
            <a:ea typeface="微軟正黑體" panose="020B0604030504040204" pitchFamily="34" charset="-120"/>
          </a:endParaRPr>
        </a:p>
      </dsp:txBody>
      <dsp:txXfrm>
        <a:off x="55772" y="56028"/>
        <a:ext cx="8118056" cy="1030942"/>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678ECA-6744-49CA-BB6B-6690C1A70CF2}">
      <dsp:nvSpPr>
        <dsp:cNvPr id="0" name=""/>
        <dsp:cNvSpPr/>
      </dsp:nvSpPr>
      <dsp:spPr>
        <a:xfrm>
          <a:off x="-5116992" y="-783865"/>
          <a:ext cx="6093694" cy="6093694"/>
        </a:xfrm>
        <a:prstGeom prst="blockArc">
          <a:avLst>
            <a:gd name="adj1" fmla="val 18900000"/>
            <a:gd name="adj2" fmla="val 2700000"/>
            <a:gd name="adj3" fmla="val 354"/>
          </a:avLst>
        </a:pr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BA7AE8-CA2C-4349-BA4C-125133E1F352}">
      <dsp:nvSpPr>
        <dsp:cNvPr id="0" name=""/>
        <dsp:cNvSpPr/>
      </dsp:nvSpPr>
      <dsp:spPr>
        <a:xfrm>
          <a:off x="511409" y="347956"/>
          <a:ext cx="7655707" cy="696274"/>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2668" tIns="91440" rIns="91440" bIns="91440" numCol="1" spcCol="1270" anchor="ctr" anchorCtr="0">
          <a:noAutofit/>
        </a:bodyPr>
        <a:lstStyle/>
        <a:p>
          <a:pPr lvl="0" algn="l" defTabSz="1600200" rtl="0">
            <a:lnSpc>
              <a:spcPct val="90000"/>
            </a:lnSpc>
            <a:spcBef>
              <a:spcPct val="0"/>
            </a:spcBef>
            <a:spcAft>
              <a:spcPct val="35000"/>
            </a:spcAft>
          </a:pPr>
          <a:r>
            <a:rPr lang="zh-TW" sz="3600" b="1" kern="1200" dirty="0" smtClean="0">
              <a:solidFill>
                <a:schemeClr val="tx1"/>
              </a:solidFill>
              <a:latin typeface="微軟正黑體" panose="020B0604030504040204" pitchFamily="34" charset="-120"/>
              <a:ea typeface="微軟正黑體" panose="020B0604030504040204" pitchFamily="34" charset="-120"/>
            </a:rPr>
            <a:t>警棍怎麼打</a:t>
          </a:r>
          <a:r>
            <a:rPr lang="en-US" altLang="zh-TW" sz="3600" b="1" kern="1200" dirty="0" smtClean="0">
              <a:solidFill>
                <a:schemeClr val="tx1"/>
              </a:solidFill>
              <a:latin typeface="微軟正黑體" panose="020B0604030504040204" pitchFamily="34" charset="-120"/>
              <a:ea typeface="微軟正黑體" panose="020B0604030504040204" pitchFamily="34" charset="-120"/>
            </a:rPr>
            <a:t>?</a:t>
          </a:r>
          <a:endParaRPr lang="zh-TW" sz="3600" b="1" kern="1200" dirty="0">
            <a:solidFill>
              <a:schemeClr val="tx1"/>
            </a:solidFill>
            <a:latin typeface="微軟正黑體" panose="020B0604030504040204" pitchFamily="34" charset="-120"/>
            <a:ea typeface="微軟正黑體" panose="020B0604030504040204" pitchFamily="34" charset="-120"/>
          </a:endParaRPr>
        </a:p>
      </dsp:txBody>
      <dsp:txXfrm>
        <a:off x="511409" y="347956"/>
        <a:ext cx="7655707" cy="696274"/>
      </dsp:txXfrm>
    </dsp:sp>
    <dsp:sp modelId="{4026B80B-F912-4D0F-9D6C-28FE5470206C}">
      <dsp:nvSpPr>
        <dsp:cNvPr id="0" name=""/>
        <dsp:cNvSpPr/>
      </dsp:nvSpPr>
      <dsp:spPr>
        <a:xfrm>
          <a:off x="82356" y="244628"/>
          <a:ext cx="870342" cy="870342"/>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54E06B-4D18-40E6-94B4-2C5FD33E4E50}">
      <dsp:nvSpPr>
        <dsp:cNvPr id="0" name=""/>
        <dsp:cNvSpPr/>
      </dsp:nvSpPr>
      <dsp:spPr>
        <a:xfrm>
          <a:off x="910599" y="1392548"/>
          <a:ext cx="7256517" cy="696274"/>
        </a:xfrm>
        <a:prstGeom prst="rect">
          <a:avLst/>
        </a:prstGeom>
        <a:solidFill>
          <a:schemeClr val="accent3">
            <a:hueOff val="3750088"/>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2668" tIns="91440" rIns="91440" bIns="91440" numCol="1" spcCol="1270" anchor="ctr" anchorCtr="0">
          <a:noAutofit/>
        </a:bodyPr>
        <a:lstStyle/>
        <a:p>
          <a:pPr lvl="0" algn="l" defTabSz="1600200" rtl="0">
            <a:lnSpc>
              <a:spcPct val="90000"/>
            </a:lnSpc>
            <a:spcBef>
              <a:spcPct val="0"/>
            </a:spcBef>
            <a:spcAft>
              <a:spcPct val="35000"/>
            </a:spcAft>
          </a:pPr>
          <a:r>
            <a:rPr lang="en-US" sz="3600" b="1" kern="1200" dirty="0" smtClean="0">
              <a:solidFill>
                <a:schemeClr val="tx1"/>
              </a:solidFill>
              <a:latin typeface="微軟正黑體" panose="020B0604030504040204" pitchFamily="34" charset="-120"/>
              <a:ea typeface="微軟正黑體" panose="020B0604030504040204" pitchFamily="34" charset="-120"/>
            </a:rPr>
            <a:t>1.</a:t>
          </a:r>
          <a:r>
            <a:rPr lang="zh-TW" sz="3600" b="1" kern="1200" dirty="0" smtClean="0">
              <a:solidFill>
                <a:schemeClr val="tx1"/>
              </a:solidFill>
              <a:latin typeface="微軟正黑體" panose="020B0604030504040204" pitchFamily="34" charset="-120"/>
              <a:ea typeface="微軟正黑體" panose="020B0604030504040204" pitchFamily="34" charset="-120"/>
            </a:rPr>
            <a:t>前進上、下端</a:t>
          </a:r>
          <a:r>
            <a:rPr lang="en-US" sz="3600" b="1" kern="1200" dirty="0" smtClean="0">
              <a:solidFill>
                <a:schemeClr val="tx1"/>
              </a:solidFill>
              <a:latin typeface="微軟正黑體" panose="020B0604030504040204" pitchFamily="34" charset="-120"/>
              <a:ea typeface="微軟正黑體" panose="020B0604030504040204" pitchFamily="34" charset="-120"/>
            </a:rPr>
            <a:t>(</a:t>
          </a:r>
          <a:r>
            <a:rPr lang="zh-TW" sz="3600" b="1" kern="1200" dirty="0" smtClean="0">
              <a:solidFill>
                <a:schemeClr val="tx1"/>
              </a:solidFill>
              <a:latin typeface="微軟正黑體" panose="020B0604030504040204" pitchFamily="34" charset="-120"/>
              <a:ea typeface="微軟正黑體" panose="020B0604030504040204" pitchFamily="34" charset="-120"/>
            </a:rPr>
            <a:t>左右</a:t>
          </a:r>
          <a:r>
            <a:rPr lang="en-US" sz="3600" b="1" kern="1200" dirty="0" smtClean="0">
              <a:solidFill>
                <a:schemeClr val="tx1"/>
              </a:solidFill>
              <a:latin typeface="微軟正黑體" panose="020B0604030504040204" pitchFamily="34" charset="-120"/>
              <a:ea typeface="微軟正黑體" panose="020B0604030504040204" pitchFamily="34" charset="-120"/>
            </a:rPr>
            <a:t>)</a:t>
          </a:r>
          <a:r>
            <a:rPr lang="zh-TW" sz="3600" b="1" kern="1200" dirty="0" smtClean="0">
              <a:solidFill>
                <a:schemeClr val="tx1"/>
              </a:solidFill>
              <a:latin typeface="微軟正黑體" panose="020B0604030504040204" pitchFamily="34" charset="-120"/>
              <a:ea typeface="微軟正黑體" panose="020B0604030504040204" pitchFamily="34" charset="-120"/>
            </a:rPr>
            <a:t>打擊</a:t>
          </a:r>
          <a:endParaRPr lang="zh-TW" sz="3600" b="1" kern="1200" dirty="0">
            <a:solidFill>
              <a:schemeClr val="tx1"/>
            </a:solidFill>
            <a:latin typeface="微軟正黑體" panose="020B0604030504040204" pitchFamily="34" charset="-120"/>
            <a:ea typeface="微軟正黑體" panose="020B0604030504040204" pitchFamily="34" charset="-120"/>
          </a:endParaRPr>
        </a:p>
      </dsp:txBody>
      <dsp:txXfrm>
        <a:off x="910599" y="1392548"/>
        <a:ext cx="7256517" cy="696274"/>
      </dsp:txXfrm>
    </dsp:sp>
    <dsp:sp modelId="{388CA3DE-1370-44DB-8D75-6817F83C4F64}">
      <dsp:nvSpPr>
        <dsp:cNvPr id="0" name=""/>
        <dsp:cNvSpPr/>
      </dsp:nvSpPr>
      <dsp:spPr>
        <a:xfrm>
          <a:off x="475427" y="1305514"/>
          <a:ext cx="870342" cy="870342"/>
        </a:xfrm>
        <a:prstGeom prst="ellipse">
          <a:avLst/>
        </a:prstGeom>
        <a:solidFill>
          <a:schemeClr val="lt1">
            <a:hueOff val="0"/>
            <a:satOff val="0"/>
            <a:lumOff val="0"/>
            <a:alphaOff val="0"/>
          </a:schemeClr>
        </a:solidFill>
        <a:ln w="25400" cap="flat" cmpd="sng" algn="ctr">
          <a:solidFill>
            <a:schemeClr val="accent3">
              <a:hueOff val="3750088"/>
              <a:satOff val="-5627"/>
              <a:lumOff val="-915"/>
              <a:alphaOff val="0"/>
            </a:schemeClr>
          </a:solidFill>
          <a:prstDash val="solid"/>
        </a:ln>
        <a:effectLst/>
      </dsp:spPr>
      <dsp:style>
        <a:lnRef idx="2">
          <a:scrgbClr r="0" g="0" b="0"/>
        </a:lnRef>
        <a:fillRef idx="1">
          <a:scrgbClr r="0" g="0" b="0"/>
        </a:fillRef>
        <a:effectRef idx="0">
          <a:scrgbClr r="0" g="0" b="0"/>
        </a:effectRef>
        <a:fontRef idx="minor"/>
      </dsp:style>
    </dsp:sp>
    <dsp:sp modelId="{319C6D90-B870-4B06-BA7E-4A01BFC08986}">
      <dsp:nvSpPr>
        <dsp:cNvPr id="0" name=""/>
        <dsp:cNvSpPr/>
      </dsp:nvSpPr>
      <dsp:spPr>
        <a:xfrm>
          <a:off x="910599" y="2437140"/>
          <a:ext cx="7256517" cy="696274"/>
        </a:xfrm>
        <a:prstGeom prst="rect">
          <a:avLst/>
        </a:prstGeom>
        <a:solidFill>
          <a:schemeClr val="accent3">
            <a:hueOff val="7500176"/>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2668" tIns="91440" rIns="91440" bIns="91440" numCol="1" spcCol="1270" anchor="ctr" anchorCtr="0">
          <a:noAutofit/>
        </a:bodyPr>
        <a:lstStyle/>
        <a:p>
          <a:pPr lvl="0" algn="l" defTabSz="1600200" rtl="0">
            <a:lnSpc>
              <a:spcPct val="90000"/>
            </a:lnSpc>
            <a:spcBef>
              <a:spcPct val="0"/>
            </a:spcBef>
            <a:spcAft>
              <a:spcPct val="35000"/>
            </a:spcAft>
          </a:pPr>
          <a:r>
            <a:rPr lang="en-US" sz="3600" b="1" kern="1200" dirty="0" smtClean="0">
              <a:solidFill>
                <a:schemeClr val="tx1"/>
              </a:solidFill>
              <a:latin typeface="微軟正黑體" panose="020B0604030504040204" pitchFamily="34" charset="-120"/>
              <a:ea typeface="微軟正黑體" panose="020B0604030504040204" pitchFamily="34" charset="-120"/>
            </a:rPr>
            <a:t>2.</a:t>
          </a:r>
          <a:r>
            <a:rPr lang="zh-TW" sz="3600" b="1" kern="1200" dirty="0" smtClean="0">
              <a:solidFill>
                <a:schemeClr val="tx1"/>
              </a:solidFill>
              <a:latin typeface="微軟正黑體" panose="020B0604030504040204" pitchFamily="34" charset="-120"/>
              <a:ea typeface="微軟正黑體" panose="020B0604030504040204" pitchFamily="34" charset="-120"/>
            </a:rPr>
            <a:t>後退上、下端</a:t>
          </a:r>
          <a:r>
            <a:rPr lang="en-US" sz="3600" b="1" kern="1200" dirty="0" smtClean="0">
              <a:solidFill>
                <a:schemeClr val="tx1"/>
              </a:solidFill>
              <a:latin typeface="微軟正黑體" panose="020B0604030504040204" pitchFamily="34" charset="-120"/>
              <a:ea typeface="微軟正黑體" panose="020B0604030504040204" pitchFamily="34" charset="-120"/>
            </a:rPr>
            <a:t>(</a:t>
          </a:r>
          <a:r>
            <a:rPr lang="zh-TW" sz="3600" b="1" kern="1200" dirty="0" smtClean="0">
              <a:solidFill>
                <a:schemeClr val="tx1"/>
              </a:solidFill>
              <a:latin typeface="微軟正黑體" panose="020B0604030504040204" pitchFamily="34" charset="-120"/>
              <a:ea typeface="微軟正黑體" panose="020B0604030504040204" pitchFamily="34" charset="-120"/>
            </a:rPr>
            <a:t>左右</a:t>
          </a:r>
          <a:r>
            <a:rPr lang="en-US" sz="3600" b="1" kern="1200" dirty="0" smtClean="0">
              <a:solidFill>
                <a:schemeClr val="tx1"/>
              </a:solidFill>
              <a:latin typeface="微軟正黑體" panose="020B0604030504040204" pitchFamily="34" charset="-120"/>
              <a:ea typeface="微軟正黑體" panose="020B0604030504040204" pitchFamily="34" charset="-120"/>
            </a:rPr>
            <a:t>)</a:t>
          </a:r>
          <a:r>
            <a:rPr lang="zh-TW" sz="3600" b="1" kern="1200" dirty="0" smtClean="0">
              <a:solidFill>
                <a:schemeClr val="tx1"/>
              </a:solidFill>
              <a:latin typeface="微軟正黑體" panose="020B0604030504040204" pitchFamily="34" charset="-120"/>
              <a:ea typeface="微軟正黑體" panose="020B0604030504040204" pitchFamily="34" charset="-120"/>
            </a:rPr>
            <a:t>打擊</a:t>
          </a:r>
          <a:endParaRPr lang="zh-TW" sz="3600" b="1" kern="1200" dirty="0">
            <a:solidFill>
              <a:schemeClr val="tx1"/>
            </a:solidFill>
            <a:latin typeface="微軟正黑體" panose="020B0604030504040204" pitchFamily="34" charset="-120"/>
            <a:ea typeface="微軟正黑體" panose="020B0604030504040204" pitchFamily="34" charset="-120"/>
          </a:endParaRPr>
        </a:p>
      </dsp:txBody>
      <dsp:txXfrm>
        <a:off x="910599" y="2437140"/>
        <a:ext cx="7256517" cy="696274"/>
      </dsp:txXfrm>
    </dsp:sp>
    <dsp:sp modelId="{E605F60C-B492-4E78-A0BC-7288142B36B3}">
      <dsp:nvSpPr>
        <dsp:cNvPr id="0" name=""/>
        <dsp:cNvSpPr/>
      </dsp:nvSpPr>
      <dsp:spPr>
        <a:xfrm>
          <a:off x="475427" y="2350106"/>
          <a:ext cx="870342" cy="870342"/>
        </a:xfrm>
        <a:prstGeom prst="ellipse">
          <a:avLst/>
        </a:prstGeom>
        <a:solidFill>
          <a:schemeClr val="lt1">
            <a:hueOff val="0"/>
            <a:satOff val="0"/>
            <a:lumOff val="0"/>
            <a:alphaOff val="0"/>
          </a:schemeClr>
        </a:solidFill>
        <a:ln w="25400" cap="flat" cmpd="sng" algn="ctr">
          <a:solidFill>
            <a:schemeClr val="accent3">
              <a:hueOff val="7500176"/>
              <a:satOff val="-11253"/>
              <a:lumOff val="-1830"/>
              <a:alphaOff val="0"/>
            </a:schemeClr>
          </a:solidFill>
          <a:prstDash val="solid"/>
        </a:ln>
        <a:effectLst/>
      </dsp:spPr>
      <dsp:style>
        <a:lnRef idx="2">
          <a:scrgbClr r="0" g="0" b="0"/>
        </a:lnRef>
        <a:fillRef idx="1">
          <a:scrgbClr r="0" g="0" b="0"/>
        </a:fillRef>
        <a:effectRef idx="0">
          <a:scrgbClr r="0" g="0" b="0"/>
        </a:effectRef>
        <a:fontRef idx="minor"/>
      </dsp:style>
    </dsp:sp>
    <dsp:sp modelId="{C1EFECE5-1253-4BD7-9724-4C311412164A}">
      <dsp:nvSpPr>
        <dsp:cNvPr id="0" name=""/>
        <dsp:cNvSpPr/>
      </dsp:nvSpPr>
      <dsp:spPr>
        <a:xfrm>
          <a:off x="511409" y="3481732"/>
          <a:ext cx="7655707" cy="696274"/>
        </a:xfrm>
        <a:prstGeom prst="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2668" tIns="91440" rIns="91440" bIns="91440" numCol="1" spcCol="1270" anchor="ctr" anchorCtr="0">
          <a:noAutofit/>
        </a:bodyPr>
        <a:lstStyle/>
        <a:p>
          <a:pPr lvl="0" algn="l" defTabSz="1600200" rtl="0">
            <a:lnSpc>
              <a:spcPct val="90000"/>
            </a:lnSpc>
            <a:spcBef>
              <a:spcPct val="0"/>
            </a:spcBef>
            <a:spcAft>
              <a:spcPct val="35000"/>
            </a:spcAft>
          </a:pPr>
          <a:r>
            <a:rPr lang="en-US" sz="3600" b="1" kern="1200" dirty="0" smtClean="0">
              <a:solidFill>
                <a:schemeClr val="tx1"/>
              </a:solidFill>
              <a:latin typeface="微軟正黑體" panose="020B0604030504040204" pitchFamily="34" charset="-120"/>
              <a:ea typeface="微軟正黑體" panose="020B0604030504040204" pitchFamily="34" charset="-120"/>
            </a:rPr>
            <a:t>3.</a:t>
          </a:r>
          <a:r>
            <a:rPr lang="zh-TW" sz="3600" b="1" kern="1200" dirty="0" smtClean="0">
              <a:solidFill>
                <a:schemeClr val="tx1"/>
              </a:solidFill>
              <a:latin typeface="微軟正黑體" panose="020B0604030504040204" pitchFamily="34" charset="-120"/>
              <a:ea typeface="微軟正黑體" panose="020B0604030504040204" pitchFamily="34" charset="-120"/>
            </a:rPr>
            <a:t>棍推棍打</a:t>
          </a:r>
          <a:endParaRPr lang="zh-TW" sz="3600" b="1" kern="1200" dirty="0">
            <a:solidFill>
              <a:schemeClr val="tx1"/>
            </a:solidFill>
            <a:latin typeface="微軟正黑體" panose="020B0604030504040204" pitchFamily="34" charset="-120"/>
            <a:ea typeface="微軟正黑體" panose="020B0604030504040204" pitchFamily="34" charset="-120"/>
          </a:endParaRPr>
        </a:p>
      </dsp:txBody>
      <dsp:txXfrm>
        <a:off x="511409" y="3481732"/>
        <a:ext cx="7655707" cy="696274"/>
      </dsp:txXfrm>
    </dsp:sp>
    <dsp:sp modelId="{087242CA-2F30-4B3D-92CF-FE59D14B570F}">
      <dsp:nvSpPr>
        <dsp:cNvPr id="0" name=""/>
        <dsp:cNvSpPr/>
      </dsp:nvSpPr>
      <dsp:spPr>
        <a:xfrm>
          <a:off x="76237" y="3394698"/>
          <a:ext cx="870342" cy="870342"/>
        </a:xfrm>
        <a:prstGeom prst="ellipse">
          <a:avLst/>
        </a:prstGeom>
        <a:solidFill>
          <a:schemeClr val="lt1">
            <a:hueOff val="0"/>
            <a:satOff val="0"/>
            <a:lumOff val="0"/>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52FCF1-6F01-48C7-9B2A-BC9433BF3DD2}">
      <dsp:nvSpPr>
        <dsp:cNvPr id="0" name=""/>
        <dsp:cNvSpPr/>
      </dsp:nvSpPr>
      <dsp:spPr>
        <a:xfrm>
          <a:off x="966390" y="307591"/>
          <a:ext cx="5839990" cy="4877075"/>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endParaRPr lang="en-US" altLang="zh-TW" sz="2000" b="1" kern="1200" dirty="0" smtClean="0">
            <a:latin typeface="微軟正黑體" pitchFamily="34" charset="-120"/>
            <a:ea typeface="微軟正黑體" pitchFamily="34" charset="-120"/>
          </a:endParaRPr>
        </a:p>
        <a:p>
          <a:pPr lvl="0" algn="l" defTabSz="889000">
            <a:lnSpc>
              <a:spcPct val="90000"/>
            </a:lnSpc>
            <a:spcBef>
              <a:spcPct val="0"/>
            </a:spcBef>
            <a:spcAft>
              <a:spcPct val="35000"/>
            </a:spcAft>
          </a:pPr>
          <a:endParaRPr lang="en-US" altLang="zh-TW" sz="2000" b="1" kern="1200" dirty="0" smtClean="0">
            <a:latin typeface="微軟正黑體" pitchFamily="34" charset="-120"/>
            <a:ea typeface="微軟正黑體" pitchFamily="34" charset="-120"/>
          </a:endParaRPr>
        </a:p>
        <a:p>
          <a:pPr lvl="0" algn="l" defTabSz="889000">
            <a:lnSpc>
              <a:spcPct val="90000"/>
            </a:lnSpc>
            <a:spcBef>
              <a:spcPct val="0"/>
            </a:spcBef>
            <a:spcAft>
              <a:spcPct val="35000"/>
            </a:spcAft>
          </a:pPr>
          <a:endParaRPr lang="en-US" altLang="zh-TW" sz="2000" b="1" kern="1200" dirty="0" smtClean="0">
            <a:latin typeface="微軟正黑體" pitchFamily="34" charset="-120"/>
            <a:ea typeface="微軟正黑體" pitchFamily="34" charset="-120"/>
          </a:endParaRPr>
        </a:p>
        <a:p>
          <a:pPr lvl="0" algn="l" defTabSz="889000">
            <a:lnSpc>
              <a:spcPct val="90000"/>
            </a:lnSpc>
            <a:spcBef>
              <a:spcPct val="0"/>
            </a:spcBef>
            <a:spcAft>
              <a:spcPct val="35000"/>
            </a:spcAft>
          </a:pPr>
          <a:r>
            <a:rPr lang="zh-TW" altLang="en-US" sz="2000" b="1" kern="1200" dirty="0" smtClean="0">
              <a:latin typeface="微軟正黑體" pitchFamily="34" charset="-120"/>
              <a:ea typeface="微軟正黑體" pitchFamily="34" charset="-120"/>
            </a:rPr>
            <a:t>安全</a:t>
          </a:r>
          <a:r>
            <a:rPr lang="zh-TW" altLang="en-US" sz="2000" b="1" kern="1200" dirty="0" smtClean="0">
              <a:latin typeface="微軟正黑體" pitchFamily="34" charset="-120"/>
              <a:ea typeface="微軟正黑體" pitchFamily="34" charset="-120"/>
            </a:rPr>
            <a:t>是唯一且不可取代的，要確保執勤安全同時避免傷及無辜，這是訓練的神聖使命，有準備就是贏家，尊重生命、理性</a:t>
          </a:r>
          <a:r>
            <a:rPr lang="zh-TW" altLang="en-US" sz="2000" b="1" kern="1200" dirty="0" smtClean="0">
              <a:latin typeface="微軟正黑體" pitchFamily="34" charset="-120"/>
              <a:ea typeface="微軟正黑體" pitchFamily="34" charset="-120"/>
            </a:rPr>
            <a:t>判斷</a:t>
          </a:r>
          <a:endParaRPr lang="en-US" altLang="zh-TW" sz="1700" b="1" kern="1200" dirty="0" smtClean="0">
            <a:latin typeface="微軟正黑體" pitchFamily="34" charset="-120"/>
            <a:ea typeface="微軟正黑體" pitchFamily="34" charset="-120"/>
          </a:endParaRPr>
        </a:p>
        <a:p>
          <a:pPr lvl="0" algn="l" defTabSz="889000">
            <a:lnSpc>
              <a:spcPct val="90000"/>
            </a:lnSpc>
            <a:spcBef>
              <a:spcPct val="0"/>
            </a:spcBef>
            <a:spcAft>
              <a:spcPct val="35000"/>
            </a:spcAft>
          </a:pPr>
          <a:r>
            <a:rPr lang="zh-TW" altLang="en-US" sz="2400" b="1" kern="1200" dirty="0" smtClean="0">
              <a:latin typeface="微軟正黑體" pitchFamily="34" charset="-120"/>
              <a:ea typeface="微軟正黑體" pitchFamily="34" charset="-120"/>
            </a:rPr>
            <a:t>春有百花秋有月，夏有涼風冬有雪。</a:t>
          </a:r>
          <a:endParaRPr lang="en-US" altLang="zh-TW" sz="2400" b="1" kern="1200" dirty="0" smtClean="0">
            <a:latin typeface="微軟正黑體" pitchFamily="34" charset="-120"/>
            <a:ea typeface="微軟正黑體" pitchFamily="34" charset="-120"/>
          </a:endParaRPr>
        </a:p>
        <a:p>
          <a:pPr lvl="0" algn="l" defTabSz="889000">
            <a:lnSpc>
              <a:spcPct val="90000"/>
            </a:lnSpc>
            <a:spcBef>
              <a:spcPct val="0"/>
            </a:spcBef>
            <a:spcAft>
              <a:spcPct val="35000"/>
            </a:spcAft>
          </a:pPr>
          <a:r>
            <a:rPr lang="zh-TW" altLang="en-US" sz="2400" b="1" kern="1200" dirty="0" smtClean="0">
              <a:latin typeface="微軟正黑體" pitchFamily="34" charset="-120"/>
              <a:ea typeface="微軟正黑體" pitchFamily="34" charset="-120"/>
            </a:rPr>
            <a:t>若無閒事掛心頭，便是人間好時節。</a:t>
          </a:r>
          <a:endParaRPr lang="en-US" altLang="zh-TW" sz="2400" b="1" kern="1200" dirty="0" smtClean="0">
            <a:latin typeface="微軟正黑體" pitchFamily="34" charset="-120"/>
            <a:ea typeface="微軟正黑體" pitchFamily="34" charset="-120"/>
          </a:endParaRPr>
        </a:p>
        <a:p>
          <a:pPr lvl="0" algn="l" defTabSz="889000">
            <a:lnSpc>
              <a:spcPct val="90000"/>
            </a:lnSpc>
            <a:spcBef>
              <a:spcPct val="0"/>
            </a:spcBef>
            <a:spcAft>
              <a:spcPct val="35000"/>
            </a:spcAft>
          </a:pPr>
          <a:r>
            <a:rPr lang="zh-TW" altLang="en-US" sz="2400" b="1" kern="1200" dirty="0" smtClean="0">
              <a:latin typeface="微軟正黑體" pitchFamily="34" charset="-120"/>
              <a:ea typeface="微軟正黑體" pitchFamily="34" charset="-120"/>
            </a:rPr>
            <a:t>祝大家都有美好的一天</a:t>
          </a:r>
          <a:endParaRPr lang="en-US" altLang="zh-TW" sz="2400" b="1" kern="1200" dirty="0" smtClean="0">
            <a:latin typeface="微軟正黑體" pitchFamily="34" charset="-120"/>
            <a:ea typeface="微軟正黑體" pitchFamily="34" charset="-120"/>
          </a:endParaRPr>
        </a:p>
        <a:p>
          <a:pPr lvl="0" algn="l" defTabSz="889000">
            <a:lnSpc>
              <a:spcPct val="90000"/>
            </a:lnSpc>
            <a:spcBef>
              <a:spcPct val="0"/>
            </a:spcBef>
            <a:spcAft>
              <a:spcPct val="35000"/>
            </a:spcAft>
          </a:pPr>
          <a:endParaRPr lang="en-US" altLang="zh-TW" sz="1700" b="1" kern="1200" dirty="0" smtClean="0">
            <a:latin typeface="微軟正黑體" pitchFamily="34" charset="-120"/>
            <a:ea typeface="微軟正黑體" pitchFamily="34" charset="-120"/>
          </a:endParaRPr>
        </a:p>
        <a:p>
          <a:pPr lvl="0" algn="l" defTabSz="889000">
            <a:lnSpc>
              <a:spcPct val="90000"/>
            </a:lnSpc>
            <a:spcBef>
              <a:spcPct val="0"/>
            </a:spcBef>
            <a:spcAft>
              <a:spcPct val="35000"/>
            </a:spcAft>
          </a:pPr>
          <a:endParaRPr lang="zh-TW" altLang="en-US" sz="1700" b="1" kern="1200" dirty="0">
            <a:latin typeface="微軟正黑體" pitchFamily="34" charset="-120"/>
            <a:ea typeface="微軟正黑體" pitchFamily="34" charset="-120"/>
          </a:endParaRPr>
        </a:p>
      </dsp:txBody>
      <dsp:txXfrm>
        <a:off x="1900788" y="307591"/>
        <a:ext cx="4905591" cy="4877075"/>
      </dsp:txXfrm>
    </dsp:sp>
    <dsp:sp modelId="{066D055F-2118-4B60-A3C6-FA725E43797B}">
      <dsp:nvSpPr>
        <dsp:cNvPr id="0" name=""/>
        <dsp:cNvSpPr/>
      </dsp:nvSpPr>
      <dsp:spPr>
        <a:xfrm>
          <a:off x="2" y="72010"/>
          <a:ext cx="1244518" cy="1659225"/>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511300" rtl="0">
            <a:lnSpc>
              <a:spcPct val="90000"/>
            </a:lnSpc>
            <a:spcBef>
              <a:spcPct val="0"/>
            </a:spcBef>
            <a:spcAft>
              <a:spcPct val="35000"/>
            </a:spcAft>
          </a:pPr>
          <a:r>
            <a:rPr lang="zh-TW" altLang="en-US" sz="3400" b="1" kern="1200" dirty="0" smtClean="0">
              <a:solidFill>
                <a:schemeClr val="accent6">
                  <a:lumMod val="75000"/>
                </a:schemeClr>
              </a:solidFill>
              <a:latin typeface="微軟正黑體" pitchFamily="34" charset="-120"/>
              <a:ea typeface="微軟正黑體" pitchFamily="34" charset="-120"/>
            </a:rPr>
            <a:t>結語</a:t>
          </a:r>
          <a:endParaRPr lang="zh-TW" sz="3400" b="1" kern="1200" dirty="0">
            <a:solidFill>
              <a:schemeClr val="accent6">
                <a:lumMod val="75000"/>
              </a:schemeClr>
            </a:solidFill>
            <a:latin typeface="微軟正黑體" pitchFamily="34" charset="-120"/>
            <a:ea typeface="微軟正黑體" pitchFamily="34" charset="-120"/>
          </a:endParaRPr>
        </a:p>
      </dsp:txBody>
      <dsp:txXfrm>
        <a:off x="182257" y="314998"/>
        <a:ext cx="880008" cy="117324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11/layout/TabList">
  <dgm:title val="標籤清單"/>
  <dgm:desc val="用來顯示非連續或分成群組的資訊方塊。適合用在少量階層 1 文字的情況。第一個階層 2 文字會顯示在階層 1 文字旁邊，而其餘的階層 2 文字會出現在階層 1 文字下方。"/>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2.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376E84-0461-43C8-8587-D62823C9760F}" type="datetimeFigureOut">
              <a:rPr lang="zh-TW" altLang="en-US" smtClean="0"/>
              <a:t>2025/6/9</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C1A4D0-BAEE-4825-80EC-E127814D4388}" type="slidenum">
              <a:rPr lang="zh-TW" altLang="en-US" smtClean="0"/>
              <a:t>‹#›</a:t>
            </a:fld>
            <a:endParaRPr lang="zh-TW" altLang="en-US"/>
          </a:p>
        </p:txBody>
      </p:sp>
    </p:spTree>
    <p:extLst>
      <p:ext uri="{BB962C8B-B14F-4D97-AF65-F5344CB8AC3E}">
        <p14:creationId xmlns:p14="http://schemas.microsoft.com/office/powerpoint/2010/main" val="103323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48C1A4D0-BAEE-4825-80EC-E127814D4388}" type="slidenum">
              <a:rPr lang="zh-TW" altLang="en-US" smtClean="0"/>
              <a:t>10</a:t>
            </a:fld>
            <a:endParaRPr lang="zh-TW" altLang="en-US"/>
          </a:p>
        </p:txBody>
      </p:sp>
    </p:spTree>
    <p:extLst>
      <p:ext uri="{BB962C8B-B14F-4D97-AF65-F5344CB8AC3E}">
        <p14:creationId xmlns:p14="http://schemas.microsoft.com/office/powerpoint/2010/main" val="3001626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48C1A4D0-BAEE-4825-80EC-E127814D4388}" type="slidenum">
              <a:rPr lang="zh-TW" altLang="en-US" smtClean="0"/>
              <a:t>11</a:t>
            </a:fld>
            <a:endParaRPr lang="zh-TW" altLang="en-US"/>
          </a:p>
        </p:txBody>
      </p:sp>
    </p:spTree>
    <p:extLst>
      <p:ext uri="{BB962C8B-B14F-4D97-AF65-F5344CB8AC3E}">
        <p14:creationId xmlns:p14="http://schemas.microsoft.com/office/powerpoint/2010/main" val="3193551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526D4107-B01A-457F-95CC-8E18B12A2754}" type="datetimeFigureOut">
              <a:rPr lang="zh-TW" altLang="en-US" smtClean="0"/>
              <a:t>2025/6/9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C0F37F9-DA24-42DE-BDC8-96F2B971B5D0}" type="slidenum">
              <a:rPr lang="zh-TW" altLang="en-US" smtClean="0"/>
              <a:t>‹#›</a:t>
            </a:fld>
            <a:endParaRPr lang="zh-TW" altLang="en-US"/>
          </a:p>
        </p:txBody>
      </p:sp>
    </p:spTree>
    <p:extLst>
      <p:ext uri="{BB962C8B-B14F-4D97-AF65-F5344CB8AC3E}">
        <p14:creationId xmlns:p14="http://schemas.microsoft.com/office/powerpoint/2010/main" val="3042733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26D4107-B01A-457F-95CC-8E18B12A2754}" type="datetimeFigureOut">
              <a:rPr lang="zh-TW" altLang="en-US" smtClean="0"/>
              <a:t>2025/6/9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C0F37F9-DA24-42DE-BDC8-96F2B971B5D0}" type="slidenum">
              <a:rPr lang="zh-TW" altLang="en-US" smtClean="0"/>
              <a:t>‹#›</a:t>
            </a:fld>
            <a:endParaRPr lang="zh-TW" altLang="en-US"/>
          </a:p>
        </p:txBody>
      </p:sp>
    </p:spTree>
    <p:extLst>
      <p:ext uri="{BB962C8B-B14F-4D97-AF65-F5344CB8AC3E}">
        <p14:creationId xmlns:p14="http://schemas.microsoft.com/office/powerpoint/2010/main" val="2897953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526D4107-B01A-457F-95CC-8E18B12A2754}" type="datetimeFigureOut">
              <a:rPr lang="zh-TW" altLang="en-US" smtClean="0"/>
              <a:t>2025/6/9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C0F37F9-DA24-42DE-BDC8-96F2B971B5D0}" type="slidenum">
              <a:rPr lang="zh-TW" altLang="en-US" smtClean="0"/>
              <a:t>‹#›</a:t>
            </a:fld>
            <a:endParaRPr lang="zh-TW" altLang="en-US"/>
          </a:p>
        </p:txBody>
      </p:sp>
    </p:spTree>
    <p:extLst>
      <p:ext uri="{BB962C8B-B14F-4D97-AF65-F5344CB8AC3E}">
        <p14:creationId xmlns:p14="http://schemas.microsoft.com/office/powerpoint/2010/main" val="4064076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526D4107-B01A-457F-95CC-8E18B12A2754}" type="datetimeFigureOut">
              <a:rPr lang="zh-TW" altLang="en-US" smtClean="0"/>
              <a:t>2025/6/9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C0F37F9-DA24-42DE-BDC8-96F2B971B5D0}" type="slidenum">
              <a:rPr lang="zh-TW" altLang="en-US" smtClean="0"/>
              <a:t>‹#›</a:t>
            </a:fld>
            <a:endParaRPr lang="zh-TW" altLang="en-US"/>
          </a:p>
        </p:txBody>
      </p:sp>
    </p:spTree>
    <p:extLst>
      <p:ext uri="{BB962C8B-B14F-4D97-AF65-F5344CB8AC3E}">
        <p14:creationId xmlns:p14="http://schemas.microsoft.com/office/powerpoint/2010/main" val="3936155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526D4107-B01A-457F-95CC-8E18B12A2754}" type="datetimeFigureOut">
              <a:rPr lang="zh-TW" altLang="en-US" smtClean="0"/>
              <a:t>2025/6/9</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7C0F37F9-DA24-42DE-BDC8-96F2B971B5D0}" type="slidenum">
              <a:rPr lang="zh-TW" altLang="en-US" smtClean="0"/>
              <a:t>‹#›</a:t>
            </a:fld>
            <a:endParaRPr lang="zh-TW" altLang="en-US"/>
          </a:p>
        </p:txBody>
      </p:sp>
    </p:spTree>
    <p:extLst>
      <p:ext uri="{BB962C8B-B14F-4D97-AF65-F5344CB8AC3E}">
        <p14:creationId xmlns:p14="http://schemas.microsoft.com/office/powerpoint/2010/main" val="2724236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526D4107-B01A-457F-95CC-8E18B12A2754}" type="datetimeFigureOut">
              <a:rPr lang="zh-TW" altLang="en-US" smtClean="0"/>
              <a:t>2025/6/9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7C0F37F9-DA24-42DE-BDC8-96F2B971B5D0}" type="slidenum">
              <a:rPr lang="zh-TW" altLang="en-US" smtClean="0"/>
              <a:t>‹#›</a:t>
            </a:fld>
            <a:endParaRPr lang="zh-TW" altLang="en-US"/>
          </a:p>
        </p:txBody>
      </p:sp>
    </p:spTree>
    <p:extLst>
      <p:ext uri="{BB962C8B-B14F-4D97-AF65-F5344CB8AC3E}">
        <p14:creationId xmlns:p14="http://schemas.microsoft.com/office/powerpoint/2010/main" val="3953295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526D4107-B01A-457F-95CC-8E18B12A2754}" type="datetimeFigureOut">
              <a:rPr lang="zh-TW" altLang="en-US" smtClean="0"/>
              <a:t>2025/6/9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7C0F37F9-DA24-42DE-BDC8-96F2B971B5D0}" type="slidenum">
              <a:rPr lang="zh-TW" altLang="en-US" smtClean="0"/>
              <a:t>‹#›</a:t>
            </a:fld>
            <a:endParaRPr lang="zh-TW" altLang="en-US"/>
          </a:p>
        </p:txBody>
      </p:sp>
    </p:spTree>
    <p:extLst>
      <p:ext uri="{BB962C8B-B14F-4D97-AF65-F5344CB8AC3E}">
        <p14:creationId xmlns:p14="http://schemas.microsoft.com/office/powerpoint/2010/main" val="1662213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26D4107-B01A-457F-95CC-8E18B12A2754}" type="datetimeFigureOut">
              <a:rPr lang="zh-TW" altLang="en-US" smtClean="0"/>
              <a:t>2025/6/9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C0F37F9-DA24-42DE-BDC8-96F2B971B5D0}" type="slidenum">
              <a:rPr lang="zh-TW" altLang="en-US" smtClean="0"/>
              <a:t>‹#›</a:t>
            </a:fld>
            <a:endParaRPr lang="zh-TW" altLang="en-US"/>
          </a:p>
        </p:txBody>
      </p:sp>
    </p:spTree>
    <p:extLst>
      <p:ext uri="{BB962C8B-B14F-4D97-AF65-F5344CB8AC3E}">
        <p14:creationId xmlns:p14="http://schemas.microsoft.com/office/powerpoint/2010/main" val="945433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26D4107-B01A-457F-95CC-8E18B12A2754}" type="datetimeFigureOut">
              <a:rPr lang="zh-TW" altLang="en-US" smtClean="0"/>
              <a:t>2025/6/9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C0F37F9-DA24-42DE-BDC8-96F2B971B5D0}" type="slidenum">
              <a:rPr lang="zh-TW" altLang="en-US" smtClean="0"/>
              <a:t>‹#›</a:t>
            </a:fld>
            <a:endParaRPr lang="zh-TW" altLang="en-US"/>
          </a:p>
        </p:txBody>
      </p:sp>
    </p:spTree>
    <p:extLst>
      <p:ext uri="{BB962C8B-B14F-4D97-AF65-F5344CB8AC3E}">
        <p14:creationId xmlns:p14="http://schemas.microsoft.com/office/powerpoint/2010/main" val="26867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26D4107-B01A-457F-95CC-8E18B12A2754}" type="datetimeFigureOut">
              <a:rPr lang="zh-TW" altLang="en-US" smtClean="0"/>
              <a:t>2025/6/9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C0F37F9-DA24-42DE-BDC8-96F2B971B5D0}" type="slidenum">
              <a:rPr lang="zh-TW" altLang="en-US" smtClean="0"/>
              <a:t>‹#›</a:t>
            </a:fld>
            <a:endParaRPr lang="zh-TW" altLang="en-US"/>
          </a:p>
        </p:txBody>
      </p:sp>
    </p:spTree>
    <p:extLst>
      <p:ext uri="{BB962C8B-B14F-4D97-AF65-F5344CB8AC3E}">
        <p14:creationId xmlns:p14="http://schemas.microsoft.com/office/powerpoint/2010/main" val="2485871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26D4107-B01A-457F-95CC-8E18B12A2754}" type="datetimeFigureOut">
              <a:rPr lang="zh-TW" altLang="en-US" smtClean="0"/>
              <a:t>2025/6/9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C0F37F9-DA24-42DE-BDC8-96F2B971B5D0}" type="slidenum">
              <a:rPr lang="zh-TW" altLang="en-US" smtClean="0"/>
              <a:t>‹#›</a:t>
            </a:fld>
            <a:endParaRPr lang="zh-TW" altLang="en-US"/>
          </a:p>
        </p:txBody>
      </p:sp>
    </p:spTree>
    <p:extLst>
      <p:ext uri="{BB962C8B-B14F-4D97-AF65-F5344CB8AC3E}">
        <p14:creationId xmlns:p14="http://schemas.microsoft.com/office/powerpoint/2010/main" val="1501271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AE065BF4-B421-496A-BE37-C09ED8F93522}" type="datetimeFigureOut">
              <a:rPr lang="zh-TW" altLang="en-US" smtClean="0">
                <a:solidFill>
                  <a:prstClr val="black">
                    <a:tint val="75000"/>
                  </a:prstClr>
                </a:solidFill>
              </a:rPr>
              <a:pPr/>
              <a:t>2025/6/9</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A946B7EB-615F-4012-B677-96B75459E989}"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25018805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AE065BF4-B421-496A-BE37-C09ED8F93522}" type="datetimeFigureOut">
              <a:rPr lang="zh-TW" altLang="en-US" smtClean="0">
                <a:solidFill>
                  <a:prstClr val="black">
                    <a:tint val="75000"/>
                  </a:prstClr>
                </a:solidFill>
              </a:rPr>
              <a:pPr/>
              <a:t>2025/6/9</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A946B7EB-615F-4012-B677-96B75459E989}"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72658481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AE065BF4-B421-496A-BE37-C09ED8F93522}" type="datetimeFigureOut">
              <a:rPr lang="zh-TW" altLang="en-US" smtClean="0">
                <a:solidFill>
                  <a:prstClr val="black">
                    <a:tint val="75000"/>
                  </a:prstClr>
                </a:solidFill>
              </a:rPr>
              <a:pPr/>
              <a:t>2025/6/9</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A946B7EB-615F-4012-B677-96B75459E989}"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43861646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AE065BF4-B421-496A-BE37-C09ED8F93522}" type="datetimeFigureOut">
              <a:rPr lang="zh-TW" altLang="en-US" smtClean="0">
                <a:solidFill>
                  <a:prstClr val="black">
                    <a:tint val="75000"/>
                  </a:prstClr>
                </a:solidFill>
              </a:rPr>
              <a:pPr/>
              <a:t>2025/6/9</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A946B7EB-615F-4012-B677-96B75459E989}"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9587341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AE065BF4-B421-496A-BE37-C09ED8F93522}" type="datetimeFigureOut">
              <a:rPr lang="zh-TW" altLang="en-US" smtClean="0">
                <a:solidFill>
                  <a:prstClr val="black">
                    <a:tint val="75000"/>
                  </a:prstClr>
                </a:solidFill>
              </a:rPr>
              <a:pPr/>
              <a:t>2025/6/9</a:t>
            </a:fld>
            <a:endParaRPr lang="zh-TW" altLang="en-US">
              <a:solidFill>
                <a:prstClr val="black">
                  <a:tint val="75000"/>
                </a:prstClr>
              </a:solidFill>
            </a:endParaRPr>
          </a:p>
        </p:txBody>
      </p:sp>
      <p:sp>
        <p:nvSpPr>
          <p:cNvPr id="8" name="頁尾版面配置區 7"/>
          <p:cNvSpPr>
            <a:spLocks noGrp="1"/>
          </p:cNvSpPr>
          <p:nvPr>
            <p:ph type="ftr" sz="quarter" idx="11"/>
          </p:nvPr>
        </p:nvSpPr>
        <p:spPr/>
        <p:txBody>
          <a:bodyPr/>
          <a:lstStyle/>
          <a:p>
            <a:endParaRPr lang="zh-TW" altLang="en-US">
              <a:solidFill>
                <a:prstClr val="black">
                  <a:tint val="75000"/>
                </a:prstClr>
              </a:solidFill>
            </a:endParaRPr>
          </a:p>
        </p:txBody>
      </p:sp>
      <p:sp>
        <p:nvSpPr>
          <p:cNvPr id="9" name="投影片編號版面配置區 8"/>
          <p:cNvSpPr>
            <a:spLocks noGrp="1"/>
          </p:cNvSpPr>
          <p:nvPr>
            <p:ph type="sldNum" sz="quarter" idx="12"/>
          </p:nvPr>
        </p:nvSpPr>
        <p:spPr/>
        <p:txBody>
          <a:bodyPr/>
          <a:lstStyle/>
          <a:p>
            <a:fld id="{A946B7EB-615F-4012-B677-96B75459E989}"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8617942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AE065BF4-B421-496A-BE37-C09ED8F93522}" type="datetimeFigureOut">
              <a:rPr lang="zh-TW" altLang="en-US" smtClean="0">
                <a:solidFill>
                  <a:prstClr val="black">
                    <a:tint val="75000"/>
                  </a:prstClr>
                </a:solidFill>
              </a:rPr>
              <a:pPr/>
              <a:t>2025/6/9</a:t>
            </a:fld>
            <a:endParaRPr lang="zh-TW" altLang="en-US">
              <a:solidFill>
                <a:prstClr val="black">
                  <a:tint val="75000"/>
                </a:prstClr>
              </a:solidFill>
            </a:endParaRPr>
          </a:p>
        </p:txBody>
      </p:sp>
      <p:sp>
        <p:nvSpPr>
          <p:cNvPr id="4" name="頁尾版面配置區 3"/>
          <p:cNvSpPr>
            <a:spLocks noGrp="1"/>
          </p:cNvSpPr>
          <p:nvPr>
            <p:ph type="ftr" sz="quarter" idx="11"/>
          </p:nvPr>
        </p:nvSpPr>
        <p:spPr/>
        <p:txBody>
          <a:bodyPr/>
          <a:lstStyle/>
          <a:p>
            <a:endParaRPr lang="zh-TW" altLang="en-US">
              <a:solidFill>
                <a:prstClr val="black">
                  <a:tint val="75000"/>
                </a:prstClr>
              </a:solidFill>
            </a:endParaRPr>
          </a:p>
        </p:txBody>
      </p:sp>
      <p:sp>
        <p:nvSpPr>
          <p:cNvPr id="5" name="投影片編號版面配置區 4"/>
          <p:cNvSpPr>
            <a:spLocks noGrp="1"/>
          </p:cNvSpPr>
          <p:nvPr>
            <p:ph type="sldNum" sz="quarter" idx="12"/>
          </p:nvPr>
        </p:nvSpPr>
        <p:spPr/>
        <p:txBody>
          <a:bodyPr/>
          <a:lstStyle/>
          <a:p>
            <a:fld id="{A946B7EB-615F-4012-B677-96B75459E989}"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5040088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AE065BF4-B421-496A-BE37-C09ED8F93522}" type="datetimeFigureOut">
              <a:rPr lang="zh-TW" altLang="en-US" smtClean="0">
                <a:solidFill>
                  <a:prstClr val="black">
                    <a:tint val="75000"/>
                  </a:prstClr>
                </a:solidFill>
              </a:rPr>
              <a:pPr/>
              <a:t>2025/6/9</a:t>
            </a:fld>
            <a:endParaRPr lang="zh-TW" altLang="en-US">
              <a:solidFill>
                <a:prstClr val="black">
                  <a:tint val="75000"/>
                </a:prstClr>
              </a:solidFill>
            </a:endParaRPr>
          </a:p>
        </p:txBody>
      </p:sp>
      <p:sp>
        <p:nvSpPr>
          <p:cNvPr id="3" name="頁尾版面配置區 2"/>
          <p:cNvSpPr>
            <a:spLocks noGrp="1"/>
          </p:cNvSpPr>
          <p:nvPr>
            <p:ph type="ftr" sz="quarter" idx="11"/>
          </p:nvPr>
        </p:nvSpPr>
        <p:spPr/>
        <p:txBody>
          <a:bodyPr/>
          <a:lstStyle/>
          <a:p>
            <a:endParaRPr lang="zh-TW" altLang="en-US">
              <a:solidFill>
                <a:prstClr val="black">
                  <a:tint val="75000"/>
                </a:prstClr>
              </a:solidFill>
            </a:endParaRPr>
          </a:p>
        </p:txBody>
      </p:sp>
      <p:sp>
        <p:nvSpPr>
          <p:cNvPr id="4" name="投影片編號版面配置區 3"/>
          <p:cNvSpPr>
            <a:spLocks noGrp="1"/>
          </p:cNvSpPr>
          <p:nvPr>
            <p:ph type="sldNum" sz="quarter" idx="12"/>
          </p:nvPr>
        </p:nvSpPr>
        <p:spPr/>
        <p:txBody>
          <a:bodyPr/>
          <a:lstStyle/>
          <a:p>
            <a:fld id="{A946B7EB-615F-4012-B677-96B75459E989}"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9123798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AE065BF4-B421-496A-BE37-C09ED8F93522}" type="datetimeFigureOut">
              <a:rPr lang="zh-TW" altLang="en-US" smtClean="0">
                <a:solidFill>
                  <a:prstClr val="black">
                    <a:tint val="75000"/>
                  </a:prstClr>
                </a:solidFill>
              </a:rPr>
              <a:pPr/>
              <a:t>2025/6/9</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A946B7EB-615F-4012-B677-96B75459E989}"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7024950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AE065BF4-B421-496A-BE37-C09ED8F93522}" type="datetimeFigureOut">
              <a:rPr lang="zh-TW" altLang="en-US" smtClean="0">
                <a:solidFill>
                  <a:prstClr val="black">
                    <a:tint val="75000"/>
                  </a:prstClr>
                </a:solidFill>
              </a:rPr>
              <a:pPr/>
              <a:t>2025/6/9</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A946B7EB-615F-4012-B677-96B75459E989}"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4815090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AE065BF4-B421-496A-BE37-C09ED8F93522}" type="datetimeFigureOut">
              <a:rPr lang="zh-TW" altLang="en-US" smtClean="0">
                <a:solidFill>
                  <a:prstClr val="black">
                    <a:tint val="75000"/>
                  </a:prstClr>
                </a:solidFill>
              </a:rPr>
              <a:pPr/>
              <a:t>2025/6/9</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A946B7EB-615F-4012-B677-96B75459E989}"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5606038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AE065BF4-B421-496A-BE37-C09ED8F93522}" type="datetimeFigureOut">
              <a:rPr lang="zh-TW" altLang="en-US" smtClean="0">
                <a:solidFill>
                  <a:prstClr val="black">
                    <a:tint val="75000"/>
                  </a:prstClr>
                </a:solidFill>
              </a:rPr>
              <a:pPr/>
              <a:t>2025/6/9</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A946B7EB-615F-4012-B677-96B75459E989}"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623058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6D4107-B01A-457F-95CC-8E18B12A2754}" type="datetimeFigureOut">
              <a:rPr lang="zh-TW" altLang="en-US" smtClean="0"/>
              <a:t>2025/6/9</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0F37F9-DA24-42DE-BDC8-96F2B971B5D0}" type="slidenum">
              <a:rPr lang="zh-TW" altLang="en-US" smtClean="0"/>
              <a:t>‹#›</a:t>
            </a:fld>
            <a:endParaRPr lang="zh-TW" altLang="en-US"/>
          </a:p>
        </p:txBody>
      </p:sp>
    </p:spTree>
    <p:extLst>
      <p:ext uri="{BB962C8B-B14F-4D97-AF65-F5344CB8AC3E}">
        <p14:creationId xmlns:p14="http://schemas.microsoft.com/office/powerpoint/2010/main" val="35496801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1475656" y="404664"/>
            <a:ext cx="7211144" cy="1012974"/>
          </a:xfrm>
          <a:prstGeom prst="rect">
            <a:avLst/>
          </a:prstGeom>
        </p:spPr>
        <p:style>
          <a:lnRef idx="3">
            <a:schemeClr val="lt1"/>
          </a:lnRef>
          <a:fillRef idx="1">
            <a:schemeClr val="accent3"/>
          </a:fillRef>
          <a:effectRef idx="1">
            <a:schemeClr val="accent3"/>
          </a:effectRef>
          <a:fontRef idx="none"/>
        </p:style>
        <p:txBody>
          <a:bodyPr vert="horz" lIns="91440" tIns="45720" rIns="91440" bIns="45720" rtlCol="0" anchor="ctr">
            <a:normAutofit/>
          </a:bodyPr>
          <a:lstStyle/>
          <a:p>
            <a:r>
              <a:rPr lang="zh-TW" altLang="en-US" dirty="0" smtClean="0"/>
              <a:t>簡易防身術研習書</a:t>
            </a:r>
            <a:endParaRPr lang="zh-TW" altLang="en-US" dirty="0"/>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065BF4-B421-496A-BE37-C09ED8F93522}" type="datetimeFigureOut">
              <a:rPr lang="zh-TW" altLang="en-US" smtClean="0">
                <a:solidFill>
                  <a:prstClr val="black">
                    <a:tint val="75000"/>
                  </a:prstClr>
                </a:solidFill>
              </a:rPr>
              <a:pPr/>
              <a:t>2025/6/9</a:t>
            </a:fld>
            <a:endParaRPr lang="zh-TW" altLang="en-US">
              <a:solidFill>
                <a:prstClr val="black">
                  <a:tint val="75000"/>
                </a:prstClr>
              </a:solidFill>
            </a:endParaRPr>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46B7EB-615F-4012-B677-96B75459E989}" type="slidenum">
              <a:rPr lang="zh-TW" altLang="en-US" smtClean="0">
                <a:solidFill>
                  <a:prstClr val="black">
                    <a:tint val="75000"/>
                  </a:prstClr>
                </a:solidFill>
              </a:rPr>
              <a:pPr/>
              <a:t>‹#›</a:t>
            </a:fld>
            <a:endParaRPr lang="zh-TW" altLang="en-US">
              <a:solidFill>
                <a:prstClr val="black">
                  <a:tint val="75000"/>
                </a:prstClr>
              </a:solidFill>
            </a:endParaRPr>
          </a:p>
        </p:txBody>
      </p:sp>
      <p:pic>
        <p:nvPicPr>
          <p:cNvPr id="1026"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7504" y="273710"/>
            <a:ext cx="1511300" cy="126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93933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diagramLayout" Target="../diagrams/layout8.xml"/><Relationship Id="rId7" Type="http://schemas.openxmlformats.org/officeDocument/2006/relationships/image" Target="../media/image4.png"/><Relationship Id="rId12" Type="http://schemas.microsoft.com/office/2007/relationships/diagramDrawing" Target="../diagrams/drawing9.xml"/><Relationship Id="rId2" Type="http://schemas.openxmlformats.org/officeDocument/2006/relationships/diagramData" Target="../diagrams/data8.xml"/><Relationship Id="rId1" Type="http://schemas.openxmlformats.org/officeDocument/2006/relationships/slideLayout" Target="../slideLayouts/slideLayout1.xml"/><Relationship Id="rId6" Type="http://schemas.microsoft.com/office/2007/relationships/diagramDrawing" Target="../diagrams/drawing8.xml"/><Relationship Id="rId11" Type="http://schemas.openxmlformats.org/officeDocument/2006/relationships/diagramColors" Target="../diagrams/colors9.xml"/><Relationship Id="rId5" Type="http://schemas.openxmlformats.org/officeDocument/2006/relationships/diagramColors" Target="../diagrams/colors8.xml"/><Relationship Id="rId10" Type="http://schemas.openxmlformats.org/officeDocument/2006/relationships/diagramQuickStyle" Target="../diagrams/quickStyle9.xml"/><Relationship Id="rId4" Type="http://schemas.openxmlformats.org/officeDocument/2006/relationships/diagramQuickStyle" Target="../diagrams/quickStyle8.xml"/><Relationship Id="rId9" Type="http://schemas.openxmlformats.org/officeDocument/2006/relationships/diagramLayout" Target="../diagrams/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12.xml"/><Relationship Id="rId3" Type="http://schemas.openxmlformats.org/officeDocument/2006/relationships/diagramData" Target="../diagrams/data11.xml"/><Relationship Id="rId7" Type="http://schemas.microsoft.com/office/2007/relationships/diagramDrawing" Target="../diagrams/drawing11.xml"/><Relationship Id="rId12" Type="http://schemas.microsoft.com/office/2007/relationships/diagramDrawing" Target="../diagrams/drawing1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1.xml"/><Relationship Id="rId11" Type="http://schemas.openxmlformats.org/officeDocument/2006/relationships/diagramColors" Target="../diagrams/colors12.xml"/><Relationship Id="rId5" Type="http://schemas.openxmlformats.org/officeDocument/2006/relationships/diagramQuickStyle" Target="../diagrams/quickStyle11.xml"/><Relationship Id="rId10" Type="http://schemas.openxmlformats.org/officeDocument/2006/relationships/diagramQuickStyle" Target="../diagrams/quickStyle12.xml"/><Relationship Id="rId4" Type="http://schemas.openxmlformats.org/officeDocument/2006/relationships/diagramLayout" Target="../diagrams/layout11.xml"/><Relationship Id="rId9" Type="http://schemas.openxmlformats.org/officeDocument/2006/relationships/diagramLayout" Target="../diagrams/layout1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17.xml"/><Relationship Id="rId3" Type="http://schemas.openxmlformats.org/officeDocument/2006/relationships/diagramLayout" Target="../diagrams/layout16.xml"/><Relationship Id="rId7" Type="http://schemas.openxmlformats.org/officeDocument/2006/relationships/diagramData" Target="../diagrams/data17.xml"/><Relationship Id="rId2" Type="http://schemas.openxmlformats.org/officeDocument/2006/relationships/diagramData" Target="../diagrams/data16.xml"/><Relationship Id="rId1" Type="http://schemas.openxmlformats.org/officeDocument/2006/relationships/slideLayout" Target="../slideLayouts/slideLayout1.xml"/><Relationship Id="rId6" Type="http://schemas.microsoft.com/office/2007/relationships/diagramDrawing" Target="../diagrams/drawing16.xml"/><Relationship Id="rId11" Type="http://schemas.microsoft.com/office/2007/relationships/diagramDrawing" Target="../diagrams/drawing17.xml"/><Relationship Id="rId5" Type="http://schemas.openxmlformats.org/officeDocument/2006/relationships/diagramColors" Target="../diagrams/colors16.xml"/><Relationship Id="rId10" Type="http://schemas.openxmlformats.org/officeDocument/2006/relationships/diagramColors" Target="../diagrams/colors17.xml"/><Relationship Id="rId4" Type="http://schemas.openxmlformats.org/officeDocument/2006/relationships/diagramQuickStyle" Target="../diagrams/quickStyle16.xml"/><Relationship Id="rId9" Type="http://schemas.openxmlformats.org/officeDocument/2006/relationships/diagramQuickStyle" Target="../diagrams/quickStyle1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1.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1.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21.xml"/><Relationship Id="rId3" Type="http://schemas.openxmlformats.org/officeDocument/2006/relationships/diagramLayout" Target="../diagrams/layout20.xml"/><Relationship Id="rId7" Type="http://schemas.openxmlformats.org/officeDocument/2006/relationships/diagramData" Target="../diagrams/data21.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11" Type="http://schemas.microsoft.com/office/2007/relationships/diagramDrawing" Target="../diagrams/drawing21.xml"/><Relationship Id="rId5" Type="http://schemas.openxmlformats.org/officeDocument/2006/relationships/diagramColors" Target="../diagrams/colors20.xml"/><Relationship Id="rId10" Type="http://schemas.openxmlformats.org/officeDocument/2006/relationships/diagramColors" Target="../diagrams/colors21.xml"/><Relationship Id="rId4" Type="http://schemas.openxmlformats.org/officeDocument/2006/relationships/diagramQuickStyle" Target="../diagrams/quickStyle20.xml"/><Relationship Id="rId9" Type="http://schemas.openxmlformats.org/officeDocument/2006/relationships/diagramQuickStyle" Target="../diagrams/quickStyle21.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1.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extLst>
              <p:ext uri="{D42A27DB-BD31-4B8C-83A1-F6EECF244321}">
                <p14:modId xmlns:p14="http://schemas.microsoft.com/office/powerpoint/2010/main" val="4157153011"/>
              </p:ext>
            </p:extLst>
          </p:nvPr>
        </p:nvGraphicFramePr>
        <p:xfrm>
          <a:off x="899592" y="116633"/>
          <a:ext cx="7200800" cy="12241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副標題 2"/>
          <p:cNvSpPr>
            <a:spLocks noGrp="1"/>
          </p:cNvSpPr>
          <p:nvPr>
            <p:ph type="subTitle" idx="1"/>
          </p:nvPr>
        </p:nvSpPr>
        <p:spPr>
          <a:xfrm>
            <a:off x="1259632" y="5445224"/>
            <a:ext cx="6400800" cy="1008112"/>
          </a:xfrm>
        </p:spPr>
        <p:txBody>
          <a:bodyPr/>
          <a:lstStyle/>
          <a:p>
            <a:r>
              <a:rPr lang="zh-TW" altLang="en-US" b="1" dirty="0" smtClean="0">
                <a:solidFill>
                  <a:schemeClr val="tx1"/>
                </a:solidFill>
                <a:latin typeface="微軟正黑體" pitchFamily="34" charset="-120"/>
                <a:ea typeface="微軟正黑體" pitchFamily="34" charset="-120"/>
              </a:rPr>
              <a:t>報告人</a:t>
            </a:r>
            <a:r>
              <a:rPr lang="en-US" altLang="zh-TW" b="1" dirty="0" smtClean="0">
                <a:solidFill>
                  <a:schemeClr val="tx1"/>
                </a:solidFill>
                <a:latin typeface="微軟正黑體" pitchFamily="34" charset="-120"/>
                <a:ea typeface="微軟正黑體" pitchFamily="34" charset="-120"/>
              </a:rPr>
              <a:t>:</a:t>
            </a:r>
            <a:r>
              <a:rPr lang="zh-TW" altLang="en-US" b="1" dirty="0" smtClean="0">
                <a:solidFill>
                  <a:schemeClr val="tx1"/>
                </a:solidFill>
                <a:latin typeface="微軟正黑體" pitchFamily="34" charset="-120"/>
                <a:ea typeface="微軟正黑體" pitchFamily="34" charset="-120"/>
              </a:rPr>
              <a:t>郭明亮</a:t>
            </a:r>
            <a:endParaRPr lang="zh-TW" altLang="en-US" b="1" dirty="0">
              <a:solidFill>
                <a:schemeClr val="tx1"/>
              </a:solidFill>
              <a:latin typeface="微軟正黑體" pitchFamily="34" charset="-120"/>
              <a:ea typeface="微軟正黑體" pitchFamily="34" charset="-120"/>
            </a:endParaRPr>
          </a:p>
        </p:txBody>
      </p:sp>
      <p:pic>
        <p:nvPicPr>
          <p:cNvPr id="1028" name="Picture 4"/>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1196982" y="1585677"/>
            <a:ext cx="6552728" cy="381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54660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extLst>
              <p:ext uri="{D42A27DB-BD31-4B8C-83A1-F6EECF244321}">
                <p14:modId xmlns:p14="http://schemas.microsoft.com/office/powerpoint/2010/main" val="818222686"/>
              </p:ext>
            </p:extLst>
          </p:nvPr>
        </p:nvGraphicFramePr>
        <p:xfrm>
          <a:off x="971600" y="260649"/>
          <a:ext cx="7484368" cy="1224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資料庫圖表 4"/>
          <p:cNvGraphicFramePr/>
          <p:nvPr>
            <p:extLst>
              <p:ext uri="{D42A27DB-BD31-4B8C-83A1-F6EECF244321}">
                <p14:modId xmlns:p14="http://schemas.microsoft.com/office/powerpoint/2010/main" val="3150482148"/>
              </p:ext>
            </p:extLst>
          </p:nvPr>
        </p:nvGraphicFramePr>
        <p:xfrm>
          <a:off x="755576" y="1988840"/>
          <a:ext cx="7776864" cy="43204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7081624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資料庫圖表 8"/>
          <p:cNvGraphicFramePr/>
          <p:nvPr>
            <p:extLst>
              <p:ext uri="{D42A27DB-BD31-4B8C-83A1-F6EECF244321}">
                <p14:modId xmlns:p14="http://schemas.microsoft.com/office/powerpoint/2010/main" val="537852408"/>
              </p:ext>
            </p:extLst>
          </p:nvPr>
        </p:nvGraphicFramePr>
        <p:xfrm>
          <a:off x="1115616" y="260648"/>
          <a:ext cx="7340352" cy="1470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資料庫圖表 7"/>
          <p:cNvGraphicFramePr/>
          <p:nvPr>
            <p:extLst>
              <p:ext uri="{D42A27DB-BD31-4B8C-83A1-F6EECF244321}">
                <p14:modId xmlns:p14="http://schemas.microsoft.com/office/powerpoint/2010/main" val="3599428273"/>
              </p:ext>
            </p:extLst>
          </p:nvPr>
        </p:nvGraphicFramePr>
        <p:xfrm>
          <a:off x="1403648" y="2204864"/>
          <a:ext cx="6400800" cy="386598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1035561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資料庫圖表 4"/>
          <p:cNvGraphicFramePr/>
          <p:nvPr>
            <p:extLst>
              <p:ext uri="{D42A27DB-BD31-4B8C-83A1-F6EECF244321}">
                <p14:modId xmlns:p14="http://schemas.microsoft.com/office/powerpoint/2010/main" val="2720259958"/>
              </p:ext>
            </p:extLst>
          </p:nvPr>
        </p:nvGraphicFramePr>
        <p:xfrm>
          <a:off x="899592" y="332657"/>
          <a:ext cx="7488832" cy="1080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資料庫圖表 3"/>
          <p:cNvGraphicFramePr/>
          <p:nvPr>
            <p:extLst>
              <p:ext uri="{D42A27DB-BD31-4B8C-83A1-F6EECF244321}">
                <p14:modId xmlns:p14="http://schemas.microsoft.com/office/powerpoint/2010/main" val="1475869844"/>
              </p:ext>
            </p:extLst>
          </p:nvPr>
        </p:nvGraphicFramePr>
        <p:xfrm>
          <a:off x="611560" y="1772816"/>
          <a:ext cx="8136904" cy="475252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6667465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資料庫圖表 4"/>
          <p:cNvGraphicFramePr/>
          <p:nvPr/>
        </p:nvGraphicFramePr>
        <p:xfrm>
          <a:off x="899592" y="332657"/>
          <a:ext cx="7488832" cy="1080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圖片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835150" y="1484313"/>
            <a:ext cx="3744913" cy="509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直線單箭頭接點 10"/>
          <p:cNvCxnSpPr/>
          <p:nvPr/>
        </p:nvCxnSpPr>
        <p:spPr>
          <a:xfrm flipV="1">
            <a:off x="3851275" y="1557338"/>
            <a:ext cx="576263" cy="3238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直線單箭頭接點 16"/>
          <p:cNvCxnSpPr/>
          <p:nvPr/>
        </p:nvCxnSpPr>
        <p:spPr>
          <a:xfrm flipH="1">
            <a:off x="1835150" y="2205038"/>
            <a:ext cx="1549400" cy="904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直線單箭頭接點 18"/>
          <p:cNvCxnSpPr/>
          <p:nvPr/>
        </p:nvCxnSpPr>
        <p:spPr>
          <a:xfrm>
            <a:off x="3708400" y="2349500"/>
            <a:ext cx="12954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1" name="直線單箭頭接點 20"/>
          <p:cNvCxnSpPr/>
          <p:nvPr/>
        </p:nvCxnSpPr>
        <p:spPr>
          <a:xfrm>
            <a:off x="3708400" y="2781300"/>
            <a:ext cx="15113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直線單箭頭接點 22"/>
          <p:cNvCxnSpPr/>
          <p:nvPr/>
        </p:nvCxnSpPr>
        <p:spPr>
          <a:xfrm>
            <a:off x="4284663" y="3213100"/>
            <a:ext cx="136683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直線單箭頭接點 24"/>
          <p:cNvCxnSpPr/>
          <p:nvPr/>
        </p:nvCxnSpPr>
        <p:spPr>
          <a:xfrm>
            <a:off x="3635375" y="4032250"/>
            <a:ext cx="201612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直線單箭頭接點 26"/>
          <p:cNvCxnSpPr/>
          <p:nvPr/>
        </p:nvCxnSpPr>
        <p:spPr>
          <a:xfrm>
            <a:off x="4140200" y="5084763"/>
            <a:ext cx="6477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直線單箭頭接點 28"/>
          <p:cNvCxnSpPr/>
          <p:nvPr/>
        </p:nvCxnSpPr>
        <p:spPr>
          <a:xfrm>
            <a:off x="4103688" y="5732463"/>
            <a:ext cx="684212"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0" name="文字方塊 29"/>
          <p:cNvSpPr txBox="1">
            <a:spLocks noChangeArrowheads="1"/>
          </p:cNvSpPr>
          <p:nvPr/>
        </p:nvSpPr>
        <p:spPr bwMode="auto">
          <a:xfrm>
            <a:off x="4427538" y="1371600"/>
            <a:ext cx="11160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b="1">
                <a:solidFill>
                  <a:srgbClr val="000000"/>
                </a:solidFill>
                <a:latin typeface="標楷體" pitchFamily="65" charset="-120"/>
                <a:ea typeface="標楷體" pitchFamily="65" charset="-120"/>
              </a:rPr>
              <a:t>眼睛</a:t>
            </a:r>
          </a:p>
        </p:txBody>
      </p:sp>
      <p:cxnSp>
        <p:nvCxnSpPr>
          <p:cNvPr id="1024" name="直線單箭頭接點 1023"/>
          <p:cNvCxnSpPr/>
          <p:nvPr/>
        </p:nvCxnSpPr>
        <p:spPr>
          <a:xfrm flipV="1">
            <a:off x="3708400" y="1989138"/>
            <a:ext cx="755650" cy="349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27" name="文字方塊 1026"/>
          <p:cNvSpPr txBox="1">
            <a:spLocks noChangeArrowheads="1"/>
          </p:cNvSpPr>
          <p:nvPr/>
        </p:nvSpPr>
        <p:spPr bwMode="auto">
          <a:xfrm>
            <a:off x="4354513" y="1822450"/>
            <a:ext cx="7000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b="1">
                <a:solidFill>
                  <a:srgbClr val="000000"/>
                </a:solidFill>
                <a:latin typeface="標楷體" pitchFamily="65" charset="-120"/>
                <a:ea typeface="標楷體" pitchFamily="65" charset="-120"/>
              </a:rPr>
              <a:t>鼻子</a:t>
            </a:r>
            <a:r>
              <a:rPr lang="zh-TW" altLang="en-US">
                <a:solidFill>
                  <a:srgbClr val="000000"/>
                </a:solidFill>
              </a:rPr>
              <a:t> </a:t>
            </a:r>
          </a:p>
        </p:txBody>
      </p:sp>
      <p:sp>
        <p:nvSpPr>
          <p:cNvPr id="1029" name="文字方塊 1028"/>
          <p:cNvSpPr txBox="1">
            <a:spLocks noChangeArrowheads="1"/>
          </p:cNvSpPr>
          <p:nvPr/>
        </p:nvSpPr>
        <p:spPr bwMode="auto">
          <a:xfrm>
            <a:off x="1512888" y="2111375"/>
            <a:ext cx="646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b="1">
                <a:solidFill>
                  <a:srgbClr val="000000"/>
                </a:solidFill>
                <a:latin typeface="標楷體" pitchFamily="65" charset="-120"/>
                <a:ea typeface="標楷體" pitchFamily="65" charset="-120"/>
              </a:rPr>
              <a:t>下巴</a:t>
            </a:r>
          </a:p>
        </p:txBody>
      </p:sp>
      <p:cxnSp>
        <p:nvCxnSpPr>
          <p:cNvPr id="1031" name="直線單箭頭接點 1030"/>
          <p:cNvCxnSpPr/>
          <p:nvPr/>
        </p:nvCxnSpPr>
        <p:spPr>
          <a:xfrm flipH="1">
            <a:off x="2700338" y="1844675"/>
            <a:ext cx="576262"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32" name="文字方塊 1031"/>
          <p:cNvSpPr txBox="1">
            <a:spLocks noChangeArrowheads="1"/>
          </p:cNvSpPr>
          <p:nvPr/>
        </p:nvSpPr>
        <p:spPr bwMode="auto">
          <a:xfrm>
            <a:off x="2124075" y="1684338"/>
            <a:ext cx="646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b="1">
                <a:solidFill>
                  <a:srgbClr val="000000"/>
                </a:solidFill>
                <a:latin typeface="標楷體" pitchFamily="65" charset="-120"/>
                <a:ea typeface="標楷體" pitchFamily="65" charset="-120"/>
              </a:rPr>
              <a:t>耳朵</a:t>
            </a:r>
          </a:p>
        </p:txBody>
      </p:sp>
      <p:sp>
        <p:nvSpPr>
          <p:cNvPr id="1035" name="文字方塊 1034"/>
          <p:cNvSpPr txBox="1">
            <a:spLocks noChangeArrowheads="1"/>
          </p:cNvSpPr>
          <p:nvPr/>
        </p:nvSpPr>
        <p:spPr bwMode="auto">
          <a:xfrm>
            <a:off x="4967288" y="2162175"/>
            <a:ext cx="647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b="1">
                <a:solidFill>
                  <a:srgbClr val="000000"/>
                </a:solidFill>
                <a:latin typeface="標楷體" pitchFamily="65" charset="-120"/>
                <a:ea typeface="標楷體" pitchFamily="65" charset="-120"/>
              </a:rPr>
              <a:t>喉結</a:t>
            </a:r>
          </a:p>
        </p:txBody>
      </p:sp>
      <p:sp>
        <p:nvSpPr>
          <p:cNvPr id="1037" name="文字方塊 1036"/>
          <p:cNvSpPr txBox="1">
            <a:spLocks noChangeArrowheads="1"/>
          </p:cNvSpPr>
          <p:nvPr/>
        </p:nvSpPr>
        <p:spPr bwMode="auto">
          <a:xfrm>
            <a:off x="5651500" y="3032125"/>
            <a:ext cx="1108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b="1">
                <a:solidFill>
                  <a:srgbClr val="000000"/>
                </a:solidFill>
                <a:latin typeface="標楷體" pitchFamily="65" charset="-120"/>
                <a:ea typeface="標楷體" pitchFamily="65" charset="-120"/>
              </a:rPr>
              <a:t>肋骨側面</a:t>
            </a:r>
          </a:p>
        </p:txBody>
      </p:sp>
      <p:sp>
        <p:nvSpPr>
          <p:cNvPr id="1038" name="文字方塊 1037"/>
          <p:cNvSpPr txBox="1">
            <a:spLocks noChangeArrowheads="1"/>
          </p:cNvSpPr>
          <p:nvPr/>
        </p:nvSpPr>
        <p:spPr bwMode="auto">
          <a:xfrm>
            <a:off x="5672138" y="3865563"/>
            <a:ext cx="646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b="1">
                <a:solidFill>
                  <a:srgbClr val="000000"/>
                </a:solidFill>
                <a:latin typeface="標楷體" pitchFamily="65" charset="-120"/>
                <a:ea typeface="標楷體" pitchFamily="65" charset="-120"/>
              </a:rPr>
              <a:t>下襠</a:t>
            </a:r>
          </a:p>
        </p:txBody>
      </p:sp>
      <p:sp>
        <p:nvSpPr>
          <p:cNvPr id="1039" name="文字方塊 1038"/>
          <p:cNvSpPr txBox="1">
            <a:spLocks noChangeArrowheads="1"/>
          </p:cNvSpPr>
          <p:nvPr/>
        </p:nvSpPr>
        <p:spPr bwMode="auto">
          <a:xfrm>
            <a:off x="4787900" y="4900613"/>
            <a:ext cx="646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b="1">
                <a:solidFill>
                  <a:srgbClr val="000000"/>
                </a:solidFill>
                <a:latin typeface="標楷體" pitchFamily="65" charset="-120"/>
                <a:ea typeface="標楷體" pitchFamily="65" charset="-120"/>
              </a:rPr>
              <a:t>膝蓋</a:t>
            </a:r>
          </a:p>
        </p:txBody>
      </p:sp>
      <p:sp>
        <p:nvSpPr>
          <p:cNvPr id="1041" name="文字方塊 1040"/>
          <p:cNvSpPr txBox="1">
            <a:spLocks noChangeArrowheads="1"/>
          </p:cNvSpPr>
          <p:nvPr/>
        </p:nvSpPr>
        <p:spPr bwMode="auto">
          <a:xfrm>
            <a:off x="4787900" y="5548313"/>
            <a:ext cx="646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b="1">
                <a:solidFill>
                  <a:srgbClr val="000000"/>
                </a:solidFill>
                <a:latin typeface="標楷體" pitchFamily="65" charset="-120"/>
                <a:ea typeface="標楷體" pitchFamily="65" charset="-120"/>
              </a:rPr>
              <a:t>脛骨</a:t>
            </a:r>
          </a:p>
        </p:txBody>
      </p:sp>
      <p:graphicFrame>
        <p:nvGraphicFramePr>
          <p:cNvPr id="1044" name="資料庫圖表 1043"/>
          <p:cNvGraphicFramePr/>
          <p:nvPr/>
        </p:nvGraphicFramePr>
        <p:xfrm>
          <a:off x="5586181" y="4581128"/>
          <a:ext cx="2402976" cy="175432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45" name="文字方塊 1044"/>
          <p:cNvSpPr txBox="1">
            <a:spLocks noChangeArrowheads="1"/>
          </p:cNvSpPr>
          <p:nvPr/>
        </p:nvSpPr>
        <p:spPr bwMode="auto">
          <a:xfrm>
            <a:off x="5219700" y="2595563"/>
            <a:ext cx="646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b="1">
                <a:solidFill>
                  <a:srgbClr val="000000"/>
                </a:solidFill>
                <a:latin typeface="標楷體" pitchFamily="65" charset="-120"/>
                <a:ea typeface="標楷體" pitchFamily="65" charset="-120"/>
              </a:rPr>
              <a:t>心窩</a:t>
            </a:r>
          </a:p>
        </p:txBody>
      </p:sp>
    </p:spTree>
    <p:extLst>
      <p:ext uri="{BB962C8B-B14F-4D97-AF65-F5344CB8AC3E}">
        <p14:creationId xmlns:p14="http://schemas.microsoft.com/office/powerpoint/2010/main" val="343688261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1" presetClass="entr" presetSubtype="1"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heel(1)">
                                      <p:cBhvr>
                                        <p:cTn id="14" dur="2000"/>
                                        <p:tgtEl>
                                          <p:spTgt spid="9"/>
                                        </p:tgtEl>
                                      </p:cBhvr>
                                    </p:animEffect>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024"/>
                                        </p:tgtEl>
                                        <p:attrNameLst>
                                          <p:attrName>style.visibility</p:attrName>
                                        </p:attrNameLst>
                                      </p:cBhvr>
                                      <p:to>
                                        <p:strVal val="visible"/>
                                      </p:to>
                                    </p:set>
                                    <p:animEffect transition="in" filter="fade">
                                      <p:cBhvr>
                                        <p:cTn id="27" dur="1000"/>
                                        <p:tgtEl>
                                          <p:spTgt spid="1024"/>
                                        </p:tgtEl>
                                      </p:cBhvr>
                                    </p:animEffect>
                                    <p:anim calcmode="lin" valueType="num">
                                      <p:cBhvr>
                                        <p:cTn id="28" dur="1000" fill="hold"/>
                                        <p:tgtEl>
                                          <p:spTgt spid="1024"/>
                                        </p:tgtEl>
                                        <p:attrNameLst>
                                          <p:attrName>ppt_x</p:attrName>
                                        </p:attrNameLst>
                                      </p:cBhvr>
                                      <p:tavLst>
                                        <p:tav tm="0">
                                          <p:val>
                                            <p:strVal val="#ppt_x"/>
                                          </p:val>
                                        </p:tav>
                                        <p:tav tm="100000">
                                          <p:val>
                                            <p:strVal val="#ppt_x"/>
                                          </p:val>
                                        </p:tav>
                                      </p:tavLst>
                                    </p:anim>
                                    <p:anim calcmode="lin" valueType="num">
                                      <p:cBhvr>
                                        <p:cTn id="29" dur="1000" fill="hold"/>
                                        <p:tgtEl>
                                          <p:spTgt spid="102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00"/>
                                  </p:stCondLst>
                                  <p:childTnLst>
                                    <p:set>
                                      <p:cBhvr>
                                        <p:cTn id="31" dur="1" fill="hold">
                                          <p:stCondLst>
                                            <p:cond delay="0"/>
                                          </p:stCondLst>
                                        </p:cTn>
                                        <p:tgtEl>
                                          <p:spTgt spid="1027"/>
                                        </p:tgtEl>
                                        <p:attrNameLst>
                                          <p:attrName>style.visibility</p:attrName>
                                        </p:attrNameLst>
                                      </p:cBhvr>
                                      <p:to>
                                        <p:strVal val="visible"/>
                                      </p:to>
                                    </p:set>
                                    <p:animEffect transition="in" filter="fade">
                                      <p:cBhvr>
                                        <p:cTn id="32" dur="1000"/>
                                        <p:tgtEl>
                                          <p:spTgt spid="1027"/>
                                        </p:tgtEl>
                                      </p:cBhvr>
                                    </p:animEffect>
                                    <p:anim calcmode="lin" valueType="num">
                                      <p:cBhvr>
                                        <p:cTn id="33" dur="1000" fill="hold"/>
                                        <p:tgtEl>
                                          <p:spTgt spid="1027"/>
                                        </p:tgtEl>
                                        <p:attrNameLst>
                                          <p:attrName>ppt_x</p:attrName>
                                        </p:attrNameLst>
                                      </p:cBhvr>
                                      <p:tavLst>
                                        <p:tav tm="0">
                                          <p:val>
                                            <p:strVal val="#ppt_x"/>
                                          </p:val>
                                        </p:tav>
                                        <p:tav tm="100000">
                                          <p:val>
                                            <p:strVal val="#ppt_x"/>
                                          </p:val>
                                        </p:tav>
                                      </p:tavLst>
                                    </p:anim>
                                    <p:anim calcmode="lin" valueType="num">
                                      <p:cBhvr>
                                        <p:cTn id="34" dur="1000" fill="hold"/>
                                        <p:tgtEl>
                                          <p:spTgt spid="102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1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029"/>
                                        </p:tgtEl>
                                        <p:attrNameLst>
                                          <p:attrName>style.visibility</p:attrName>
                                        </p:attrNameLst>
                                      </p:cBhvr>
                                      <p:to>
                                        <p:strVal val="visible"/>
                                      </p:to>
                                    </p:set>
                                    <p:animEffect transition="in" filter="fade">
                                      <p:cBhvr>
                                        <p:cTn id="42" dur="1000"/>
                                        <p:tgtEl>
                                          <p:spTgt spid="1029"/>
                                        </p:tgtEl>
                                      </p:cBhvr>
                                    </p:animEffect>
                                    <p:anim calcmode="lin" valueType="num">
                                      <p:cBhvr>
                                        <p:cTn id="43" dur="1000" fill="hold"/>
                                        <p:tgtEl>
                                          <p:spTgt spid="1029"/>
                                        </p:tgtEl>
                                        <p:attrNameLst>
                                          <p:attrName>ppt_x</p:attrName>
                                        </p:attrNameLst>
                                      </p:cBhvr>
                                      <p:tavLst>
                                        <p:tav tm="0">
                                          <p:val>
                                            <p:strVal val="#ppt_x"/>
                                          </p:val>
                                        </p:tav>
                                        <p:tav tm="100000">
                                          <p:val>
                                            <p:strVal val="#ppt_x"/>
                                          </p:val>
                                        </p:tav>
                                      </p:tavLst>
                                    </p:anim>
                                    <p:anim calcmode="lin" valueType="num">
                                      <p:cBhvr>
                                        <p:cTn id="44" dur="1000" fill="hold"/>
                                        <p:tgtEl>
                                          <p:spTgt spid="102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031"/>
                                        </p:tgtEl>
                                        <p:attrNameLst>
                                          <p:attrName>style.visibility</p:attrName>
                                        </p:attrNameLst>
                                      </p:cBhvr>
                                      <p:to>
                                        <p:strVal val="visible"/>
                                      </p:to>
                                    </p:set>
                                    <p:animEffect transition="in" filter="fade">
                                      <p:cBhvr>
                                        <p:cTn id="47" dur="1000"/>
                                        <p:tgtEl>
                                          <p:spTgt spid="1031"/>
                                        </p:tgtEl>
                                      </p:cBhvr>
                                    </p:animEffect>
                                    <p:anim calcmode="lin" valueType="num">
                                      <p:cBhvr>
                                        <p:cTn id="48" dur="1000" fill="hold"/>
                                        <p:tgtEl>
                                          <p:spTgt spid="1031"/>
                                        </p:tgtEl>
                                        <p:attrNameLst>
                                          <p:attrName>ppt_x</p:attrName>
                                        </p:attrNameLst>
                                      </p:cBhvr>
                                      <p:tavLst>
                                        <p:tav tm="0">
                                          <p:val>
                                            <p:strVal val="#ppt_x"/>
                                          </p:val>
                                        </p:tav>
                                        <p:tav tm="100000">
                                          <p:val>
                                            <p:strVal val="#ppt_x"/>
                                          </p:val>
                                        </p:tav>
                                      </p:tavLst>
                                    </p:anim>
                                    <p:anim calcmode="lin" valueType="num">
                                      <p:cBhvr>
                                        <p:cTn id="49" dur="1000" fill="hold"/>
                                        <p:tgtEl>
                                          <p:spTgt spid="103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032"/>
                                        </p:tgtEl>
                                        <p:attrNameLst>
                                          <p:attrName>style.visibility</p:attrName>
                                        </p:attrNameLst>
                                      </p:cBhvr>
                                      <p:to>
                                        <p:strVal val="visible"/>
                                      </p:to>
                                    </p:set>
                                    <p:animEffect transition="in" filter="fade">
                                      <p:cBhvr>
                                        <p:cTn id="52" dur="1000"/>
                                        <p:tgtEl>
                                          <p:spTgt spid="1032"/>
                                        </p:tgtEl>
                                      </p:cBhvr>
                                    </p:animEffect>
                                    <p:anim calcmode="lin" valueType="num">
                                      <p:cBhvr>
                                        <p:cTn id="53" dur="1000" fill="hold"/>
                                        <p:tgtEl>
                                          <p:spTgt spid="1032"/>
                                        </p:tgtEl>
                                        <p:attrNameLst>
                                          <p:attrName>ppt_x</p:attrName>
                                        </p:attrNameLst>
                                      </p:cBhvr>
                                      <p:tavLst>
                                        <p:tav tm="0">
                                          <p:val>
                                            <p:strVal val="#ppt_x"/>
                                          </p:val>
                                        </p:tav>
                                        <p:tav tm="100000">
                                          <p:val>
                                            <p:strVal val="#ppt_x"/>
                                          </p:val>
                                        </p:tav>
                                      </p:tavLst>
                                    </p:anim>
                                    <p:anim calcmode="lin" valueType="num">
                                      <p:cBhvr>
                                        <p:cTn id="54" dur="1000" fill="hold"/>
                                        <p:tgtEl>
                                          <p:spTgt spid="103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1000"/>
                                        <p:tgtEl>
                                          <p:spTgt spid="19"/>
                                        </p:tgtEl>
                                      </p:cBhvr>
                                    </p:animEffect>
                                    <p:anim calcmode="lin" valueType="num">
                                      <p:cBhvr>
                                        <p:cTn id="58" dur="1000" fill="hold"/>
                                        <p:tgtEl>
                                          <p:spTgt spid="19"/>
                                        </p:tgtEl>
                                        <p:attrNameLst>
                                          <p:attrName>ppt_x</p:attrName>
                                        </p:attrNameLst>
                                      </p:cBhvr>
                                      <p:tavLst>
                                        <p:tav tm="0">
                                          <p:val>
                                            <p:strVal val="#ppt_x"/>
                                          </p:val>
                                        </p:tav>
                                        <p:tav tm="100000">
                                          <p:val>
                                            <p:strVal val="#ppt_x"/>
                                          </p:val>
                                        </p:tav>
                                      </p:tavLst>
                                    </p:anim>
                                    <p:anim calcmode="lin" valueType="num">
                                      <p:cBhvr>
                                        <p:cTn id="59" dur="1000" fill="hold"/>
                                        <p:tgtEl>
                                          <p:spTgt spid="1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035"/>
                                        </p:tgtEl>
                                        <p:attrNameLst>
                                          <p:attrName>style.visibility</p:attrName>
                                        </p:attrNameLst>
                                      </p:cBhvr>
                                      <p:to>
                                        <p:strVal val="visible"/>
                                      </p:to>
                                    </p:set>
                                    <p:animEffect transition="in" filter="fade">
                                      <p:cBhvr>
                                        <p:cTn id="62" dur="1000"/>
                                        <p:tgtEl>
                                          <p:spTgt spid="1035"/>
                                        </p:tgtEl>
                                      </p:cBhvr>
                                    </p:animEffect>
                                    <p:anim calcmode="lin" valueType="num">
                                      <p:cBhvr>
                                        <p:cTn id="63" dur="1000" fill="hold"/>
                                        <p:tgtEl>
                                          <p:spTgt spid="1035"/>
                                        </p:tgtEl>
                                        <p:attrNameLst>
                                          <p:attrName>ppt_x</p:attrName>
                                        </p:attrNameLst>
                                      </p:cBhvr>
                                      <p:tavLst>
                                        <p:tav tm="0">
                                          <p:val>
                                            <p:strVal val="#ppt_x"/>
                                          </p:val>
                                        </p:tav>
                                        <p:tav tm="100000">
                                          <p:val>
                                            <p:strVal val="#ppt_x"/>
                                          </p:val>
                                        </p:tav>
                                      </p:tavLst>
                                    </p:anim>
                                    <p:anim calcmode="lin" valueType="num">
                                      <p:cBhvr>
                                        <p:cTn id="64" dur="1000" fill="hold"/>
                                        <p:tgtEl>
                                          <p:spTgt spid="1035"/>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1000"/>
                                        <p:tgtEl>
                                          <p:spTgt spid="21"/>
                                        </p:tgtEl>
                                      </p:cBhvr>
                                    </p:animEffect>
                                    <p:anim calcmode="lin" valueType="num">
                                      <p:cBhvr>
                                        <p:cTn id="68" dur="1000" fill="hold"/>
                                        <p:tgtEl>
                                          <p:spTgt spid="21"/>
                                        </p:tgtEl>
                                        <p:attrNameLst>
                                          <p:attrName>ppt_x</p:attrName>
                                        </p:attrNameLst>
                                      </p:cBhvr>
                                      <p:tavLst>
                                        <p:tav tm="0">
                                          <p:val>
                                            <p:strVal val="#ppt_x"/>
                                          </p:val>
                                        </p:tav>
                                        <p:tav tm="100000">
                                          <p:val>
                                            <p:strVal val="#ppt_x"/>
                                          </p:val>
                                        </p:tav>
                                      </p:tavLst>
                                    </p:anim>
                                    <p:anim calcmode="lin" valueType="num">
                                      <p:cBhvr>
                                        <p:cTn id="69" dur="1000" fill="hold"/>
                                        <p:tgtEl>
                                          <p:spTgt spid="21"/>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045"/>
                                        </p:tgtEl>
                                        <p:attrNameLst>
                                          <p:attrName>style.visibility</p:attrName>
                                        </p:attrNameLst>
                                      </p:cBhvr>
                                      <p:to>
                                        <p:strVal val="visible"/>
                                      </p:to>
                                    </p:set>
                                    <p:animEffect transition="in" filter="fade">
                                      <p:cBhvr>
                                        <p:cTn id="72" dur="1000"/>
                                        <p:tgtEl>
                                          <p:spTgt spid="1045"/>
                                        </p:tgtEl>
                                      </p:cBhvr>
                                    </p:animEffect>
                                    <p:anim calcmode="lin" valueType="num">
                                      <p:cBhvr>
                                        <p:cTn id="73" dur="1000" fill="hold"/>
                                        <p:tgtEl>
                                          <p:spTgt spid="1045"/>
                                        </p:tgtEl>
                                        <p:attrNameLst>
                                          <p:attrName>ppt_x</p:attrName>
                                        </p:attrNameLst>
                                      </p:cBhvr>
                                      <p:tavLst>
                                        <p:tav tm="0">
                                          <p:val>
                                            <p:strVal val="#ppt_x"/>
                                          </p:val>
                                        </p:tav>
                                        <p:tav tm="100000">
                                          <p:val>
                                            <p:strVal val="#ppt_x"/>
                                          </p:val>
                                        </p:tav>
                                      </p:tavLst>
                                    </p:anim>
                                    <p:anim calcmode="lin" valueType="num">
                                      <p:cBhvr>
                                        <p:cTn id="74" dur="1000" fill="hold"/>
                                        <p:tgtEl>
                                          <p:spTgt spid="1045"/>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1000"/>
                                        <p:tgtEl>
                                          <p:spTgt spid="23"/>
                                        </p:tgtEl>
                                      </p:cBhvr>
                                    </p:animEffect>
                                    <p:anim calcmode="lin" valueType="num">
                                      <p:cBhvr>
                                        <p:cTn id="78" dur="1000" fill="hold"/>
                                        <p:tgtEl>
                                          <p:spTgt spid="23"/>
                                        </p:tgtEl>
                                        <p:attrNameLst>
                                          <p:attrName>ppt_x</p:attrName>
                                        </p:attrNameLst>
                                      </p:cBhvr>
                                      <p:tavLst>
                                        <p:tav tm="0">
                                          <p:val>
                                            <p:strVal val="#ppt_x"/>
                                          </p:val>
                                        </p:tav>
                                        <p:tav tm="100000">
                                          <p:val>
                                            <p:strVal val="#ppt_x"/>
                                          </p:val>
                                        </p:tav>
                                      </p:tavLst>
                                    </p:anim>
                                    <p:anim calcmode="lin" valueType="num">
                                      <p:cBhvr>
                                        <p:cTn id="79" dur="1000" fill="hold"/>
                                        <p:tgtEl>
                                          <p:spTgt spid="23"/>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037"/>
                                        </p:tgtEl>
                                        <p:attrNameLst>
                                          <p:attrName>style.visibility</p:attrName>
                                        </p:attrNameLst>
                                      </p:cBhvr>
                                      <p:to>
                                        <p:strVal val="visible"/>
                                      </p:to>
                                    </p:set>
                                    <p:animEffect transition="in" filter="fade">
                                      <p:cBhvr>
                                        <p:cTn id="82" dur="1000"/>
                                        <p:tgtEl>
                                          <p:spTgt spid="1037"/>
                                        </p:tgtEl>
                                      </p:cBhvr>
                                    </p:animEffect>
                                    <p:anim calcmode="lin" valueType="num">
                                      <p:cBhvr>
                                        <p:cTn id="83" dur="1000" fill="hold"/>
                                        <p:tgtEl>
                                          <p:spTgt spid="1037"/>
                                        </p:tgtEl>
                                        <p:attrNameLst>
                                          <p:attrName>ppt_x</p:attrName>
                                        </p:attrNameLst>
                                      </p:cBhvr>
                                      <p:tavLst>
                                        <p:tav tm="0">
                                          <p:val>
                                            <p:strVal val="#ppt_x"/>
                                          </p:val>
                                        </p:tav>
                                        <p:tav tm="100000">
                                          <p:val>
                                            <p:strVal val="#ppt_x"/>
                                          </p:val>
                                        </p:tav>
                                      </p:tavLst>
                                    </p:anim>
                                    <p:anim calcmode="lin" valueType="num">
                                      <p:cBhvr>
                                        <p:cTn id="84" dur="1000" fill="hold"/>
                                        <p:tgtEl>
                                          <p:spTgt spid="1037"/>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1000"/>
                                        <p:tgtEl>
                                          <p:spTgt spid="25"/>
                                        </p:tgtEl>
                                      </p:cBhvr>
                                    </p:animEffect>
                                    <p:anim calcmode="lin" valueType="num">
                                      <p:cBhvr>
                                        <p:cTn id="88" dur="1000" fill="hold"/>
                                        <p:tgtEl>
                                          <p:spTgt spid="25"/>
                                        </p:tgtEl>
                                        <p:attrNameLst>
                                          <p:attrName>ppt_x</p:attrName>
                                        </p:attrNameLst>
                                      </p:cBhvr>
                                      <p:tavLst>
                                        <p:tav tm="0">
                                          <p:val>
                                            <p:strVal val="#ppt_x"/>
                                          </p:val>
                                        </p:tav>
                                        <p:tav tm="100000">
                                          <p:val>
                                            <p:strVal val="#ppt_x"/>
                                          </p:val>
                                        </p:tav>
                                      </p:tavLst>
                                    </p:anim>
                                    <p:anim calcmode="lin" valueType="num">
                                      <p:cBhvr>
                                        <p:cTn id="89" dur="1000" fill="hold"/>
                                        <p:tgtEl>
                                          <p:spTgt spid="25"/>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038"/>
                                        </p:tgtEl>
                                        <p:attrNameLst>
                                          <p:attrName>style.visibility</p:attrName>
                                        </p:attrNameLst>
                                      </p:cBhvr>
                                      <p:to>
                                        <p:strVal val="visible"/>
                                      </p:to>
                                    </p:set>
                                    <p:animEffect transition="in" filter="fade">
                                      <p:cBhvr>
                                        <p:cTn id="92" dur="1000"/>
                                        <p:tgtEl>
                                          <p:spTgt spid="1038"/>
                                        </p:tgtEl>
                                      </p:cBhvr>
                                    </p:animEffect>
                                    <p:anim calcmode="lin" valueType="num">
                                      <p:cBhvr>
                                        <p:cTn id="93" dur="1000" fill="hold"/>
                                        <p:tgtEl>
                                          <p:spTgt spid="1038"/>
                                        </p:tgtEl>
                                        <p:attrNameLst>
                                          <p:attrName>ppt_x</p:attrName>
                                        </p:attrNameLst>
                                      </p:cBhvr>
                                      <p:tavLst>
                                        <p:tav tm="0">
                                          <p:val>
                                            <p:strVal val="#ppt_x"/>
                                          </p:val>
                                        </p:tav>
                                        <p:tav tm="100000">
                                          <p:val>
                                            <p:strVal val="#ppt_x"/>
                                          </p:val>
                                        </p:tav>
                                      </p:tavLst>
                                    </p:anim>
                                    <p:anim calcmode="lin" valueType="num">
                                      <p:cBhvr>
                                        <p:cTn id="94" dur="1000" fill="hold"/>
                                        <p:tgtEl>
                                          <p:spTgt spid="1038"/>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27"/>
                                        </p:tgtEl>
                                        <p:attrNameLst>
                                          <p:attrName>style.visibility</p:attrName>
                                        </p:attrNameLst>
                                      </p:cBhvr>
                                      <p:to>
                                        <p:strVal val="visible"/>
                                      </p:to>
                                    </p:set>
                                    <p:animEffect transition="in" filter="fade">
                                      <p:cBhvr>
                                        <p:cTn id="97" dur="1000"/>
                                        <p:tgtEl>
                                          <p:spTgt spid="27"/>
                                        </p:tgtEl>
                                      </p:cBhvr>
                                    </p:animEffect>
                                    <p:anim calcmode="lin" valueType="num">
                                      <p:cBhvr>
                                        <p:cTn id="98" dur="1000" fill="hold"/>
                                        <p:tgtEl>
                                          <p:spTgt spid="27"/>
                                        </p:tgtEl>
                                        <p:attrNameLst>
                                          <p:attrName>ppt_x</p:attrName>
                                        </p:attrNameLst>
                                      </p:cBhvr>
                                      <p:tavLst>
                                        <p:tav tm="0">
                                          <p:val>
                                            <p:strVal val="#ppt_x"/>
                                          </p:val>
                                        </p:tav>
                                        <p:tav tm="100000">
                                          <p:val>
                                            <p:strVal val="#ppt_x"/>
                                          </p:val>
                                        </p:tav>
                                      </p:tavLst>
                                    </p:anim>
                                    <p:anim calcmode="lin" valueType="num">
                                      <p:cBhvr>
                                        <p:cTn id="99" dur="1000" fill="hold"/>
                                        <p:tgtEl>
                                          <p:spTgt spid="27"/>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1039"/>
                                        </p:tgtEl>
                                        <p:attrNameLst>
                                          <p:attrName>style.visibility</p:attrName>
                                        </p:attrNameLst>
                                      </p:cBhvr>
                                      <p:to>
                                        <p:strVal val="visible"/>
                                      </p:to>
                                    </p:set>
                                    <p:animEffect transition="in" filter="fade">
                                      <p:cBhvr>
                                        <p:cTn id="102" dur="1000"/>
                                        <p:tgtEl>
                                          <p:spTgt spid="1039"/>
                                        </p:tgtEl>
                                      </p:cBhvr>
                                    </p:animEffect>
                                    <p:anim calcmode="lin" valueType="num">
                                      <p:cBhvr>
                                        <p:cTn id="103" dur="1000" fill="hold"/>
                                        <p:tgtEl>
                                          <p:spTgt spid="1039"/>
                                        </p:tgtEl>
                                        <p:attrNameLst>
                                          <p:attrName>ppt_x</p:attrName>
                                        </p:attrNameLst>
                                      </p:cBhvr>
                                      <p:tavLst>
                                        <p:tav tm="0">
                                          <p:val>
                                            <p:strVal val="#ppt_x"/>
                                          </p:val>
                                        </p:tav>
                                        <p:tav tm="100000">
                                          <p:val>
                                            <p:strVal val="#ppt_x"/>
                                          </p:val>
                                        </p:tav>
                                      </p:tavLst>
                                    </p:anim>
                                    <p:anim calcmode="lin" valueType="num">
                                      <p:cBhvr>
                                        <p:cTn id="104" dur="1000" fill="hold"/>
                                        <p:tgtEl>
                                          <p:spTgt spid="1039"/>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fade">
                                      <p:cBhvr>
                                        <p:cTn id="107" dur="1000"/>
                                        <p:tgtEl>
                                          <p:spTgt spid="29"/>
                                        </p:tgtEl>
                                      </p:cBhvr>
                                    </p:animEffect>
                                    <p:anim calcmode="lin" valueType="num">
                                      <p:cBhvr>
                                        <p:cTn id="108" dur="1000" fill="hold"/>
                                        <p:tgtEl>
                                          <p:spTgt spid="29"/>
                                        </p:tgtEl>
                                        <p:attrNameLst>
                                          <p:attrName>ppt_x</p:attrName>
                                        </p:attrNameLst>
                                      </p:cBhvr>
                                      <p:tavLst>
                                        <p:tav tm="0">
                                          <p:val>
                                            <p:strVal val="#ppt_x"/>
                                          </p:val>
                                        </p:tav>
                                        <p:tav tm="100000">
                                          <p:val>
                                            <p:strVal val="#ppt_x"/>
                                          </p:val>
                                        </p:tav>
                                      </p:tavLst>
                                    </p:anim>
                                    <p:anim calcmode="lin" valueType="num">
                                      <p:cBhvr>
                                        <p:cTn id="109" dur="1000" fill="hold"/>
                                        <p:tgtEl>
                                          <p:spTgt spid="29"/>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1041"/>
                                        </p:tgtEl>
                                        <p:attrNameLst>
                                          <p:attrName>style.visibility</p:attrName>
                                        </p:attrNameLst>
                                      </p:cBhvr>
                                      <p:to>
                                        <p:strVal val="visible"/>
                                      </p:to>
                                    </p:set>
                                    <p:animEffect transition="in" filter="fade">
                                      <p:cBhvr>
                                        <p:cTn id="112" dur="1000"/>
                                        <p:tgtEl>
                                          <p:spTgt spid="1041"/>
                                        </p:tgtEl>
                                      </p:cBhvr>
                                    </p:animEffect>
                                    <p:anim calcmode="lin" valueType="num">
                                      <p:cBhvr>
                                        <p:cTn id="113" dur="1000" fill="hold"/>
                                        <p:tgtEl>
                                          <p:spTgt spid="1041"/>
                                        </p:tgtEl>
                                        <p:attrNameLst>
                                          <p:attrName>ppt_x</p:attrName>
                                        </p:attrNameLst>
                                      </p:cBhvr>
                                      <p:tavLst>
                                        <p:tav tm="0">
                                          <p:val>
                                            <p:strVal val="#ppt_x"/>
                                          </p:val>
                                        </p:tav>
                                        <p:tav tm="100000">
                                          <p:val>
                                            <p:strVal val="#ppt_x"/>
                                          </p:val>
                                        </p:tav>
                                      </p:tavLst>
                                    </p:anim>
                                    <p:anim calcmode="lin" valueType="num">
                                      <p:cBhvr>
                                        <p:cTn id="114" dur="1000" fill="hold"/>
                                        <p:tgtEl>
                                          <p:spTgt spid="1041"/>
                                        </p:tgtEl>
                                        <p:attrNameLst>
                                          <p:attrName>ppt_y</p:attrName>
                                        </p:attrNameLst>
                                      </p:cBhvr>
                                      <p:tavLst>
                                        <p:tav tm="0">
                                          <p:val>
                                            <p:strVal val="#ppt_y+.1"/>
                                          </p:val>
                                        </p:tav>
                                        <p:tav tm="100000">
                                          <p:val>
                                            <p:strVal val="#ppt_y"/>
                                          </p:val>
                                        </p:tav>
                                      </p:tavLst>
                                    </p:anim>
                                  </p:childTnLst>
                                </p:cTn>
                              </p:par>
                              <p:par>
                                <p:cTn id="115" presetID="6" presetClass="entr" presetSubtype="16" fill="hold" grpId="0" nodeType="withEffect">
                                  <p:stCondLst>
                                    <p:cond delay="0"/>
                                  </p:stCondLst>
                                  <p:childTnLst>
                                    <p:set>
                                      <p:cBhvr>
                                        <p:cTn id="116" dur="1" fill="hold">
                                          <p:stCondLst>
                                            <p:cond delay="0"/>
                                          </p:stCondLst>
                                        </p:cTn>
                                        <p:tgtEl>
                                          <p:spTgt spid="1044"/>
                                        </p:tgtEl>
                                        <p:attrNameLst>
                                          <p:attrName>style.visibility</p:attrName>
                                        </p:attrNameLst>
                                      </p:cBhvr>
                                      <p:to>
                                        <p:strVal val="visible"/>
                                      </p:to>
                                    </p:set>
                                    <p:animEffect transition="in" filter="circle(in)">
                                      <p:cBhvr>
                                        <p:cTn id="117" dur="2000"/>
                                        <p:tgtEl>
                                          <p:spTgt spid="10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30" grpId="0"/>
      <p:bldP spid="1027" grpId="0"/>
      <p:bldP spid="1029" grpId="0"/>
      <p:bldP spid="1032" grpId="0"/>
      <p:bldP spid="1035" grpId="0"/>
      <p:bldP spid="1037" grpId="0"/>
      <p:bldP spid="1038" grpId="0"/>
      <p:bldP spid="1039" grpId="0"/>
      <p:bldP spid="1041" grpId="0"/>
      <p:bldGraphic spid="1044" grpId="0">
        <p:bldAsOne/>
      </p:bldGraphic>
      <p:bldP spid="104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solidFill>
                  <a:srgbClr val="FF0000"/>
                </a:solidFill>
              </a:rPr>
              <a:t>綜合逮捕術</a:t>
            </a:r>
            <a:endParaRPr lang="zh-TW" altLang="en-US" dirty="0">
              <a:solidFill>
                <a:srgbClr val="FF0000"/>
              </a:solidFill>
            </a:endParaRPr>
          </a:p>
        </p:txBody>
      </p:sp>
      <p:sp>
        <p:nvSpPr>
          <p:cNvPr id="3" name="內容版面配置區 2"/>
          <p:cNvSpPr>
            <a:spLocks noGrp="1"/>
          </p:cNvSpPr>
          <p:nvPr>
            <p:ph idx="1"/>
          </p:nvPr>
        </p:nvSpPr>
        <p:spPr/>
        <p:txBody>
          <a:bodyPr/>
          <a:lstStyle/>
          <a:p>
            <a:pPr>
              <a:defRPr/>
            </a:pPr>
            <a:r>
              <a:rPr lang="zh-TW" altLang="zh-TW" dirty="0">
                <a:effectLst/>
              </a:rPr>
              <a:t>本綜合逮捕術，於</a:t>
            </a:r>
            <a:r>
              <a:rPr lang="en-US" altLang="zh-TW" dirty="0">
                <a:effectLst/>
              </a:rPr>
              <a:t>90</a:t>
            </a:r>
            <a:r>
              <a:rPr lang="zh-TW" altLang="zh-TW" dirty="0">
                <a:effectLst/>
              </a:rPr>
              <a:t>年由警政署組成「綜合逮捕術」研發專案小組，歷時三個月，完成具體動作並經五個警察局試辦反應良好後，自</a:t>
            </a:r>
            <a:r>
              <a:rPr lang="en-US" altLang="zh-TW" dirty="0">
                <a:effectLst/>
              </a:rPr>
              <a:t>91</a:t>
            </a:r>
            <a:r>
              <a:rPr lang="zh-TW" altLang="zh-TW" dirty="0">
                <a:effectLst/>
              </a:rPr>
              <a:t>年</a:t>
            </a:r>
            <a:r>
              <a:rPr lang="en-US" altLang="zh-TW" dirty="0">
                <a:effectLst/>
              </a:rPr>
              <a:t>9</a:t>
            </a:r>
            <a:r>
              <a:rPr lang="zh-TW" altLang="zh-TW" dirty="0">
                <a:effectLst/>
              </a:rPr>
              <a:t>月開始正式納為警察術科訓練項目。</a:t>
            </a:r>
          </a:p>
          <a:p>
            <a:pPr>
              <a:defRPr/>
            </a:pPr>
            <a:endParaRPr lang="zh-TW" altLang="en-US" dirty="0"/>
          </a:p>
        </p:txBody>
      </p:sp>
      <p:sp>
        <p:nvSpPr>
          <p:cNvPr id="4" name="投影片編號版面配置區 3"/>
          <p:cNvSpPr>
            <a:spLocks noGrp="1"/>
          </p:cNvSpPr>
          <p:nvPr>
            <p:ph type="sldNum" sz="quarter" idx="11"/>
          </p:nvPr>
        </p:nvSpPr>
        <p:spPr/>
        <p:txBody>
          <a:bodyPr/>
          <a:lstStyle>
            <a:lvl1pPr eaLnBrk="0" hangingPunct="0">
              <a:defRPr kumimoji="1">
                <a:solidFill>
                  <a:schemeClr val="tx1"/>
                </a:solidFill>
                <a:latin typeface="Arial Black" panose="020B0A04020102020204" pitchFamily="34" charset="0"/>
                <a:ea typeface="新細明體" panose="02020500000000000000" pitchFamily="18" charset="-120"/>
              </a:defRPr>
            </a:lvl1pPr>
            <a:lvl2pPr marL="742950" indent="-285750" eaLnBrk="0" hangingPunct="0">
              <a:defRPr kumimoji="1">
                <a:solidFill>
                  <a:schemeClr val="tx1"/>
                </a:solidFill>
                <a:latin typeface="Arial Black" panose="020B0A04020102020204" pitchFamily="34" charset="0"/>
                <a:ea typeface="新細明體" panose="02020500000000000000" pitchFamily="18" charset="-120"/>
              </a:defRPr>
            </a:lvl2pPr>
            <a:lvl3pPr marL="1143000" indent="-228600" eaLnBrk="0" hangingPunct="0">
              <a:defRPr kumimoji="1">
                <a:solidFill>
                  <a:schemeClr val="tx1"/>
                </a:solidFill>
                <a:latin typeface="Arial Black" panose="020B0A04020102020204" pitchFamily="34" charset="0"/>
                <a:ea typeface="新細明體" panose="02020500000000000000" pitchFamily="18" charset="-120"/>
              </a:defRPr>
            </a:lvl3pPr>
            <a:lvl4pPr marL="1600200" indent="-228600" eaLnBrk="0" hangingPunct="0">
              <a:defRPr kumimoji="1">
                <a:solidFill>
                  <a:schemeClr val="tx1"/>
                </a:solidFill>
                <a:latin typeface="Arial Black" panose="020B0A04020102020204" pitchFamily="34" charset="0"/>
                <a:ea typeface="新細明體" panose="02020500000000000000" pitchFamily="18" charset="-120"/>
              </a:defRPr>
            </a:lvl4pPr>
            <a:lvl5pPr marL="2057400" indent="-228600" eaLnBrk="0" hangingPunct="0">
              <a:defRPr kumimoji="1">
                <a:solidFill>
                  <a:schemeClr val="tx1"/>
                </a:solidFill>
                <a:latin typeface="Arial Black" panose="020B0A040201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Black" panose="020B0A040201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Black" panose="020B0A040201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Black" panose="020B0A040201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Black" panose="020B0A04020102020204" pitchFamily="34" charset="0"/>
                <a:ea typeface="新細明體" panose="02020500000000000000" pitchFamily="18" charset="-120"/>
              </a:defRPr>
            </a:lvl9pPr>
          </a:lstStyle>
          <a:p>
            <a:pPr eaLnBrk="1" hangingPunct="1"/>
            <a:fld id="{E010913B-26DD-4818-9200-A978E7BED60C}" type="slidenum">
              <a:rPr kumimoji="0" lang="en-US" altLang="zh-TW">
                <a:latin typeface="Tahoma" panose="020B0604030504040204" pitchFamily="34" charset="0"/>
              </a:rPr>
              <a:pPr eaLnBrk="1" hangingPunct="1"/>
              <a:t>6</a:t>
            </a:fld>
            <a:endParaRPr kumimoji="0" lang="en-US" altLang="zh-TW">
              <a:latin typeface="Tahoma" panose="020B0604030504040204" pitchFamily="34" charset="0"/>
            </a:endParaRPr>
          </a:p>
        </p:txBody>
      </p:sp>
      <p:sp>
        <p:nvSpPr>
          <p:cNvPr id="5" name="標題 1"/>
          <p:cNvSpPr txBox="1">
            <a:spLocks/>
          </p:cNvSpPr>
          <p:nvPr/>
        </p:nvSpPr>
        <p:spPr>
          <a:xfrm>
            <a:off x="1115616" y="274638"/>
            <a:ext cx="7128792" cy="1143000"/>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zh-TW" altLang="en-US" b="1" dirty="0" smtClean="0">
                <a:latin typeface="微軟正黑體" panose="020B0604030504040204" pitchFamily="34" charset="-120"/>
                <a:ea typeface="微軟正黑體" panose="020B0604030504040204" pitchFamily="34" charset="-120"/>
              </a:rPr>
              <a:t>綜合逮捕術</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6738729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750" y="0"/>
            <a:ext cx="8229600" cy="1139825"/>
          </a:xfrm>
        </p:spPr>
        <p:txBody>
          <a:bodyPr/>
          <a:lstStyle/>
          <a:p>
            <a:pPr>
              <a:defRPr/>
            </a:pPr>
            <a:r>
              <a:rPr lang="zh-TW" altLang="zh-TW" dirty="0">
                <a:solidFill>
                  <a:srgbClr val="FF0000"/>
                </a:solidFill>
              </a:rPr>
              <a:t>綜合逮捕術</a:t>
            </a:r>
            <a:endParaRPr lang="zh-TW" altLang="en-US" dirty="0">
              <a:solidFill>
                <a:srgbClr val="FF0000"/>
              </a:solidFill>
            </a:endParaRPr>
          </a:p>
        </p:txBody>
      </p:sp>
      <p:sp>
        <p:nvSpPr>
          <p:cNvPr id="3" name="內容版面配置區 2"/>
          <p:cNvSpPr>
            <a:spLocks noGrp="1"/>
          </p:cNvSpPr>
          <p:nvPr>
            <p:ph idx="1"/>
          </p:nvPr>
        </p:nvSpPr>
        <p:spPr>
          <a:xfrm>
            <a:off x="539750" y="1414462"/>
            <a:ext cx="8229600" cy="3881437"/>
          </a:xfrm>
        </p:spPr>
        <p:txBody>
          <a:bodyPr>
            <a:normAutofit fontScale="85000" lnSpcReduction="10000"/>
          </a:bodyPr>
          <a:lstStyle/>
          <a:p>
            <a:pPr>
              <a:defRPr/>
            </a:pPr>
            <a:endParaRPr lang="en-US" altLang="zh-TW" dirty="0" smtClean="0">
              <a:effectLst/>
            </a:endParaRPr>
          </a:p>
          <a:p>
            <a:pPr>
              <a:defRPr/>
            </a:pPr>
            <a:r>
              <a:rPr lang="zh-TW" altLang="zh-TW" dirty="0" smtClean="0">
                <a:effectLst/>
              </a:rPr>
              <a:t>綜合</a:t>
            </a:r>
            <a:r>
              <a:rPr lang="zh-TW" altLang="zh-TW" dirty="0">
                <a:effectLst/>
              </a:rPr>
              <a:t>逮捕術是以</a:t>
            </a:r>
            <a:r>
              <a:rPr lang="zh-TW" altLang="zh-TW" dirty="0" smtClean="0">
                <a:effectLst/>
              </a:rPr>
              <a:t>對手</a:t>
            </a:r>
            <a:r>
              <a:rPr lang="zh-TW" altLang="en-US" b="1" dirty="0" smtClean="0">
                <a:effectLst/>
              </a:rPr>
              <a:t>徒手或</a:t>
            </a:r>
            <a:r>
              <a:rPr lang="zh-TW" altLang="zh-TW" b="1" dirty="0" smtClean="0">
                <a:effectLst/>
              </a:rPr>
              <a:t>持刀</a:t>
            </a:r>
            <a:r>
              <a:rPr lang="zh-TW" altLang="zh-TW" dirty="0">
                <a:effectLst/>
              </a:rPr>
              <a:t>攻擊時，如何在被襲的瞬間，做出正確反制的技法免於傷亡為目的，並非教導員警如何空手入白刃如何奪刀，若對手的持械攻擊是來得及拔槍或警棍反制的狀況，當然要求員警用槍或警棍對付，不過，員警執行各種臨檢盤查勤務，都是近距離接觸，歹徒往往在被警察發現犯罪跡證時，臨時起意，持預藏的兇器，突然襲擊警察，若警察警覺性不夠，或未受過相關反應訓練，即可能受害。</a:t>
            </a:r>
          </a:p>
          <a:p>
            <a:pPr>
              <a:defRPr/>
            </a:pPr>
            <a:endParaRPr lang="zh-TW" altLang="en-US" dirty="0"/>
          </a:p>
        </p:txBody>
      </p:sp>
      <p:sp>
        <p:nvSpPr>
          <p:cNvPr id="4" name="投影片編號版面配置區 3"/>
          <p:cNvSpPr>
            <a:spLocks noGrp="1"/>
          </p:cNvSpPr>
          <p:nvPr>
            <p:ph type="sldNum" sz="quarter" idx="11"/>
          </p:nvPr>
        </p:nvSpPr>
        <p:spPr/>
        <p:txBody>
          <a:bodyPr/>
          <a:lstStyle>
            <a:lvl1pPr eaLnBrk="0" hangingPunct="0">
              <a:defRPr kumimoji="1">
                <a:solidFill>
                  <a:schemeClr val="tx1"/>
                </a:solidFill>
                <a:latin typeface="Arial Black" panose="020B0A04020102020204" pitchFamily="34" charset="0"/>
                <a:ea typeface="新細明體" panose="02020500000000000000" pitchFamily="18" charset="-120"/>
              </a:defRPr>
            </a:lvl1pPr>
            <a:lvl2pPr marL="742950" indent="-285750" eaLnBrk="0" hangingPunct="0">
              <a:defRPr kumimoji="1">
                <a:solidFill>
                  <a:schemeClr val="tx1"/>
                </a:solidFill>
                <a:latin typeface="Arial Black" panose="020B0A04020102020204" pitchFamily="34" charset="0"/>
                <a:ea typeface="新細明體" panose="02020500000000000000" pitchFamily="18" charset="-120"/>
              </a:defRPr>
            </a:lvl2pPr>
            <a:lvl3pPr marL="1143000" indent="-228600" eaLnBrk="0" hangingPunct="0">
              <a:defRPr kumimoji="1">
                <a:solidFill>
                  <a:schemeClr val="tx1"/>
                </a:solidFill>
                <a:latin typeface="Arial Black" panose="020B0A04020102020204" pitchFamily="34" charset="0"/>
                <a:ea typeface="新細明體" panose="02020500000000000000" pitchFamily="18" charset="-120"/>
              </a:defRPr>
            </a:lvl3pPr>
            <a:lvl4pPr marL="1600200" indent="-228600" eaLnBrk="0" hangingPunct="0">
              <a:defRPr kumimoji="1">
                <a:solidFill>
                  <a:schemeClr val="tx1"/>
                </a:solidFill>
                <a:latin typeface="Arial Black" panose="020B0A04020102020204" pitchFamily="34" charset="0"/>
                <a:ea typeface="新細明體" panose="02020500000000000000" pitchFamily="18" charset="-120"/>
              </a:defRPr>
            </a:lvl4pPr>
            <a:lvl5pPr marL="2057400" indent="-228600" eaLnBrk="0" hangingPunct="0">
              <a:defRPr kumimoji="1">
                <a:solidFill>
                  <a:schemeClr val="tx1"/>
                </a:solidFill>
                <a:latin typeface="Arial Black" panose="020B0A040201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Black" panose="020B0A040201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Black" panose="020B0A040201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Black" panose="020B0A040201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Black" panose="020B0A04020102020204" pitchFamily="34" charset="0"/>
                <a:ea typeface="新細明體" panose="02020500000000000000" pitchFamily="18" charset="-120"/>
              </a:defRPr>
            </a:lvl9pPr>
          </a:lstStyle>
          <a:p>
            <a:pPr eaLnBrk="1" hangingPunct="1"/>
            <a:fld id="{C6F064D3-F594-43DC-BF32-E540614799DB}" type="slidenum">
              <a:rPr kumimoji="0" lang="en-US" altLang="zh-TW">
                <a:latin typeface="Tahoma" panose="020B0604030504040204" pitchFamily="34" charset="0"/>
              </a:rPr>
              <a:pPr eaLnBrk="1" hangingPunct="1"/>
              <a:t>7</a:t>
            </a:fld>
            <a:endParaRPr kumimoji="0" lang="en-US" altLang="zh-TW">
              <a:latin typeface="Tahoma" panose="020B0604030504040204" pitchFamily="34" charset="0"/>
            </a:endParaRPr>
          </a:p>
        </p:txBody>
      </p:sp>
      <p:sp>
        <p:nvSpPr>
          <p:cNvPr id="5" name="標題 1"/>
          <p:cNvSpPr txBox="1">
            <a:spLocks/>
          </p:cNvSpPr>
          <p:nvPr/>
        </p:nvSpPr>
        <p:spPr>
          <a:xfrm>
            <a:off x="1115616" y="274638"/>
            <a:ext cx="7128792" cy="1143000"/>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zh-TW" altLang="en-US" b="1" dirty="0" smtClean="0">
                <a:latin typeface="微軟正黑體" panose="020B0604030504040204" pitchFamily="34" charset="-120"/>
                <a:ea typeface="微軟正黑體" panose="020B0604030504040204" pitchFamily="34" charset="-120"/>
              </a:rPr>
              <a:t>綜合逮捕術</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6082293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smtClean="0">
                <a:solidFill>
                  <a:srgbClr val="FF0000"/>
                </a:solidFill>
              </a:rPr>
              <a:t>綜合逮捕術</a:t>
            </a:r>
            <a:endParaRPr lang="zh-TW" altLang="en-US" dirty="0">
              <a:solidFill>
                <a:srgbClr val="FF0000"/>
              </a:solidFill>
            </a:endParaRPr>
          </a:p>
        </p:txBody>
      </p:sp>
      <p:sp>
        <p:nvSpPr>
          <p:cNvPr id="3" name="內容版面配置區 2"/>
          <p:cNvSpPr>
            <a:spLocks noGrp="1"/>
          </p:cNvSpPr>
          <p:nvPr>
            <p:ph idx="1"/>
          </p:nvPr>
        </p:nvSpPr>
        <p:spPr/>
        <p:txBody>
          <a:bodyPr/>
          <a:lstStyle/>
          <a:p>
            <a:pPr>
              <a:defRPr/>
            </a:pPr>
            <a:r>
              <a:rPr lang="zh-TW" altLang="zh-TW" dirty="0">
                <a:effectLst/>
              </a:rPr>
              <a:t>綜合逮捕術，講求簡單、易學、實用，只有</a:t>
            </a:r>
            <a:r>
              <a:rPr lang="en-US" altLang="zh-TW" dirty="0">
                <a:effectLst/>
              </a:rPr>
              <a:t>3</a:t>
            </a:r>
            <a:r>
              <a:rPr lang="zh-TW" altLang="zh-TW" dirty="0">
                <a:effectLst/>
              </a:rPr>
              <a:t>個動作，以</a:t>
            </a:r>
            <a:r>
              <a:rPr lang="en-US" altLang="zh-TW" dirty="0">
                <a:effectLst/>
              </a:rPr>
              <a:t>3</a:t>
            </a:r>
            <a:r>
              <a:rPr lang="zh-TW" altLang="zh-TW" dirty="0">
                <a:effectLst/>
              </a:rPr>
              <a:t>種接手法（穿手、攔手、掛手），針對胸部以上、胸部以下、斜砍脖子三種攻擊，做出閃避攻擊同時還擊的接手法，閃打之後，可以把歹徒推開爭取時間和空間，拔槍或警棍對付，亦可結合擒拿逮捕動作，將歹徒制伏上銬帶走。</a:t>
            </a:r>
          </a:p>
          <a:p>
            <a:pPr>
              <a:defRPr/>
            </a:pPr>
            <a:endParaRPr lang="zh-TW" altLang="en-US" dirty="0"/>
          </a:p>
        </p:txBody>
      </p:sp>
      <p:sp>
        <p:nvSpPr>
          <p:cNvPr id="4" name="投影片編號版面配置區 3"/>
          <p:cNvSpPr>
            <a:spLocks noGrp="1"/>
          </p:cNvSpPr>
          <p:nvPr>
            <p:ph type="sldNum" sz="quarter" idx="11"/>
          </p:nvPr>
        </p:nvSpPr>
        <p:spPr/>
        <p:txBody>
          <a:bodyPr/>
          <a:lstStyle>
            <a:lvl1pPr eaLnBrk="0" hangingPunct="0">
              <a:defRPr kumimoji="1">
                <a:solidFill>
                  <a:schemeClr val="tx1"/>
                </a:solidFill>
                <a:latin typeface="Arial Black" panose="020B0A04020102020204" pitchFamily="34" charset="0"/>
                <a:ea typeface="新細明體" panose="02020500000000000000" pitchFamily="18" charset="-120"/>
              </a:defRPr>
            </a:lvl1pPr>
            <a:lvl2pPr marL="742950" indent="-285750" eaLnBrk="0" hangingPunct="0">
              <a:defRPr kumimoji="1">
                <a:solidFill>
                  <a:schemeClr val="tx1"/>
                </a:solidFill>
                <a:latin typeface="Arial Black" panose="020B0A04020102020204" pitchFamily="34" charset="0"/>
                <a:ea typeface="新細明體" panose="02020500000000000000" pitchFamily="18" charset="-120"/>
              </a:defRPr>
            </a:lvl2pPr>
            <a:lvl3pPr marL="1143000" indent="-228600" eaLnBrk="0" hangingPunct="0">
              <a:defRPr kumimoji="1">
                <a:solidFill>
                  <a:schemeClr val="tx1"/>
                </a:solidFill>
                <a:latin typeface="Arial Black" panose="020B0A04020102020204" pitchFamily="34" charset="0"/>
                <a:ea typeface="新細明體" panose="02020500000000000000" pitchFamily="18" charset="-120"/>
              </a:defRPr>
            </a:lvl3pPr>
            <a:lvl4pPr marL="1600200" indent="-228600" eaLnBrk="0" hangingPunct="0">
              <a:defRPr kumimoji="1">
                <a:solidFill>
                  <a:schemeClr val="tx1"/>
                </a:solidFill>
                <a:latin typeface="Arial Black" panose="020B0A04020102020204" pitchFamily="34" charset="0"/>
                <a:ea typeface="新細明體" panose="02020500000000000000" pitchFamily="18" charset="-120"/>
              </a:defRPr>
            </a:lvl4pPr>
            <a:lvl5pPr marL="2057400" indent="-228600" eaLnBrk="0" hangingPunct="0">
              <a:defRPr kumimoji="1">
                <a:solidFill>
                  <a:schemeClr val="tx1"/>
                </a:solidFill>
                <a:latin typeface="Arial Black" panose="020B0A040201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Black" panose="020B0A040201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Black" panose="020B0A040201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Black" panose="020B0A040201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Black" panose="020B0A04020102020204" pitchFamily="34" charset="0"/>
                <a:ea typeface="新細明體" panose="02020500000000000000" pitchFamily="18" charset="-120"/>
              </a:defRPr>
            </a:lvl9pPr>
          </a:lstStyle>
          <a:p>
            <a:pPr eaLnBrk="1" hangingPunct="1"/>
            <a:fld id="{8A66AB42-E534-42B2-B361-12A75D35D6BD}" type="slidenum">
              <a:rPr kumimoji="0" lang="en-US" altLang="zh-TW">
                <a:latin typeface="Tahoma" panose="020B0604030504040204" pitchFamily="34" charset="0"/>
              </a:rPr>
              <a:pPr eaLnBrk="1" hangingPunct="1"/>
              <a:t>8</a:t>
            </a:fld>
            <a:endParaRPr kumimoji="0" lang="en-US" altLang="zh-TW">
              <a:latin typeface="Tahoma" panose="020B0604030504040204" pitchFamily="34" charset="0"/>
            </a:endParaRPr>
          </a:p>
        </p:txBody>
      </p:sp>
      <p:sp>
        <p:nvSpPr>
          <p:cNvPr id="6" name="標題 1"/>
          <p:cNvSpPr txBox="1">
            <a:spLocks/>
          </p:cNvSpPr>
          <p:nvPr/>
        </p:nvSpPr>
        <p:spPr>
          <a:xfrm>
            <a:off x="1115616" y="274638"/>
            <a:ext cx="7128792" cy="1143000"/>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zh-TW" altLang="en-US" b="1" dirty="0" smtClean="0">
                <a:latin typeface="微軟正黑體" panose="020B0604030504040204" pitchFamily="34" charset="-120"/>
                <a:ea typeface="微軟正黑體" panose="020B0604030504040204" pitchFamily="34" charset="-120"/>
              </a:rPr>
              <a:t>綜合逮捕術</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6593899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331640" y="274638"/>
            <a:ext cx="6912768" cy="1143000"/>
          </a:xfrm>
        </p:spPr>
        <p:style>
          <a:lnRef idx="1">
            <a:schemeClr val="accent5"/>
          </a:lnRef>
          <a:fillRef idx="2">
            <a:schemeClr val="accent5"/>
          </a:fillRef>
          <a:effectRef idx="1">
            <a:schemeClr val="accent5"/>
          </a:effectRef>
          <a:fontRef idx="minor">
            <a:schemeClr val="dk1"/>
          </a:fontRef>
        </p:style>
        <p:txBody>
          <a:bodyPr/>
          <a:lstStyle/>
          <a:p>
            <a:r>
              <a:rPr lang="zh-TW" altLang="en-US" b="1" dirty="0" smtClean="0">
                <a:latin typeface="微軟正黑體" panose="020B0604030504040204" pitchFamily="34" charset="-120"/>
                <a:ea typeface="微軟正黑體" panose="020B0604030504040204" pitchFamily="34" charset="-120"/>
              </a:rPr>
              <a:t>綜合逮捕術之類型</a:t>
            </a:r>
            <a:endParaRPr lang="zh-TW" altLang="en-US" b="1" dirty="0">
              <a:latin typeface="微軟正黑體" panose="020B0604030504040204" pitchFamily="34" charset="-120"/>
              <a:ea typeface="微軟正黑體" panose="020B0604030504040204" pitchFamily="34" charset="-120"/>
            </a:endParaRP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2710703956"/>
              </p:ext>
            </p:extLst>
          </p:nvPr>
        </p:nvGraphicFramePr>
        <p:xfrm>
          <a:off x="1259632" y="1600200"/>
          <a:ext cx="7128792"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299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資料庫圖表 4"/>
          <p:cNvGraphicFramePr/>
          <p:nvPr>
            <p:extLst>
              <p:ext uri="{D42A27DB-BD31-4B8C-83A1-F6EECF244321}">
                <p14:modId xmlns:p14="http://schemas.microsoft.com/office/powerpoint/2010/main" val="1629924846"/>
              </p:ext>
            </p:extLst>
          </p:nvPr>
        </p:nvGraphicFramePr>
        <p:xfrm>
          <a:off x="457200" y="274638"/>
          <a:ext cx="8229600" cy="13541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內容版面配置區 3"/>
          <p:cNvGraphicFramePr>
            <a:graphicFrameLocks noGrp="1"/>
          </p:cNvGraphicFramePr>
          <p:nvPr>
            <p:ph idx="1"/>
            <p:extLst>
              <p:ext uri="{D42A27DB-BD31-4B8C-83A1-F6EECF244321}">
                <p14:modId xmlns:p14="http://schemas.microsoft.com/office/powerpoint/2010/main" val="2835174782"/>
              </p:ext>
            </p:extLst>
          </p:nvPr>
        </p:nvGraphicFramePr>
        <p:xfrm>
          <a:off x="611560" y="1628800"/>
          <a:ext cx="8229600" cy="45259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301045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259632" y="274638"/>
            <a:ext cx="7056784" cy="1143000"/>
          </a:xfrm>
        </p:spPr>
        <p:style>
          <a:lnRef idx="1">
            <a:schemeClr val="accent3"/>
          </a:lnRef>
          <a:fillRef idx="2">
            <a:schemeClr val="accent3"/>
          </a:fillRef>
          <a:effectRef idx="1">
            <a:schemeClr val="accent3"/>
          </a:effectRef>
          <a:fontRef idx="minor">
            <a:schemeClr val="dk1"/>
          </a:fontRef>
        </p:style>
        <p:txBody>
          <a:bodyPr/>
          <a:lstStyle/>
          <a:p>
            <a:r>
              <a:rPr lang="zh-TW" altLang="en-US" b="1" dirty="0" smtClean="0">
                <a:latin typeface="微軟正黑體" panose="020B0604030504040204" pitchFamily="34" charset="-120"/>
                <a:ea typeface="微軟正黑體" panose="020B0604030504040204" pitchFamily="34" charset="-120"/>
              </a:rPr>
              <a:t>接手法之防禦</a:t>
            </a:r>
            <a:endParaRPr lang="zh-TW" altLang="en-US" b="1" dirty="0">
              <a:latin typeface="微軟正黑體" panose="020B0604030504040204" pitchFamily="34" charset="-120"/>
              <a:ea typeface="微軟正黑體" panose="020B0604030504040204" pitchFamily="34" charset="-120"/>
            </a:endParaRP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13069006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2396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15616" y="274638"/>
            <a:ext cx="7128792" cy="1143000"/>
          </a:xfrm>
        </p:spPr>
        <p:style>
          <a:lnRef idx="1">
            <a:schemeClr val="accent2"/>
          </a:lnRef>
          <a:fillRef idx="2">
            <a:schemeClr val="accent2"/>
          </a:fillRef>
          <a:effectRef idx="1">
            <a:schemeClr val="accent2"/>
          </a:effectRef>
          <a:fontRef idx="minor">
            <a:schemeClr val="dk1"/>
          </a:fontRef>
        </p:style>
        <p:txBody>
          <a:bodyPr/>
          <a:lstStyle/>
          <a:p>
            <a:r>
              <a:rPr lang="zh-TW" altLang="en-US" b="1" dirty="0" smtClean="0">
                <a:latin typeface="微軟正黑體" panose="020B0604030504040204" pitchFamily="34" charset="-120"/>
                <a:ea typeface="微軟正黑體" panose="020B0604030504040204" pitchFamily="34" charset="-120"/>
              </a:rPr>
              <a:t>逮捕法之防禦</a:t>
            </a:r>
            <a:endParaRPr lang="zh-TW" altLang="en-US" b="1" dirty="0">
              <a:latin typeface="微軟正黑體" panose="020B0604030504040204" pitchFamily="34" charset="-120"/>
              <a:ea typeface="微軟正黑體" panose="020B0604030504040204" pitchFamily="34" charset="-120"/>
            </a:endParaRPr>
          </a:p>
        </p:txBody>
      </p:sp>
      <p:graphicFrame>
        <p:nvGraphicFramePr>
          <p:cNvPr id="14" name="內容版面配置區 13"/>
          <p:cNvGraphicFramePr>
            <a:graphicFrameLocks noGrp="1"/>
          </p:cNvGraphicFramePr>
          <p:nvPr>
            <p:ph idx="1"/>
            <p:extLst>
              <p:ext uri="{D42A27DB-BD31-4B8C-83A1-F6EECF244321}">
                <p14:modId xmlns:p14="http://schemas.microsoft.com/office/powerpoint/2010/main" val="260413068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9461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71600" y="260648"/>
            <a:ext cx="7344816" cy="1143000"/>
          </a:xfrm>
        </p:spPr>
        <p:style>
          <a:lnRef idx="1">
            <a:schemeClr val="accent1"/>
          </a:lnRef>
          <a:fillRef idx="2">
            <a:schemeClr val="accent1"/>
          </a:fillRef>
          <a:effectRef idx="1">
            <a:schemeClr val="accent1"/>
          </a:effectRef>
          <a:fontRef idx="minor">
            <a:schemeClr val="dk1"/>
          </a:fontRef>
        </p:style>
        <p:txBody>
          <a:bodyPr/>
          <a:lstStyle/>
          <a:p>
            <a:r>
              <a:rPr lang="zh-TW" altLang="en-US" b="1" dirty="0" smtClean="0">
                <a:latin typeface="微軟正黑體" panose="020B0604030504040204" pitchFamily="34" charset="-120"/>
                <a:ea typeface="微軟正黑體" panose="020B0604030504040204" pitchFamily="34" charset="-120"/>
              </a:rPr>
              <a:t>逮捕法之功能</a:t>
            </a:r>
            <a:endParaRPr lang="zh-TW" altLang="en-US" b="1" dirty="0">
              <a:latin typeface="微軟正黑體" panose="020B0604030504040204" pitchFamily="34" charset="-120"/>
              <a:ea typeface="微軟正黑體" panose="020B0604030504040204" pitchFamily="34" charset="-120"/>
            </a:endParaRP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3601706012"/>
              </p:ext>
            </p:extLst>
          </p:nvPr>
        </p:nvGraphicFramePr>
        <p:xfrm>
          <a:off x="971600" y="2420888"/>
          <a:ext cx="7488832" cy="31249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646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extLst>
              <p:ext uri="{D42A27DB-BD31-4B8C-83A1-F6EECF244321}">
                <p14:modId xmlns:p14="http://schemas.microsoft.com/office/powerpoint/2010/main" val="143087824"/>
              </p:ext>
            </p:extLst>
          </p:nvPr>
        </p:nvGraphicFramePr>
        <p:xfrm>
          <a:off x="685800" y="332657"/>
          <a:ext cx="7772400" cy="12961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資料庫圖表 4"/>
          <p:cNvGraphicFramePr/>
          <p:nvPr>
            <p:extLst>
              <p:ext uri="{D42A27DB-BD31-4B8C-83A1-F6EECF244321}">
                <p14:modId xmlns:p14="http://schemas.microsoft.com/office/powerpoint/2010/main" val="2227092172"/>
              </p:ext>
            </p:extLst>
          </p:nvPr>
        </p:nvGraphicFramePr>
        <p:xfrm>
          <a:off x="1371600" y="1916832"/>
          <a:ext cx="6400800" cy="372196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6791997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extLst>
              <p:ext uri="{D42A27DB-BD31-4B8C-83A1-F6EECF244321}">
                <p14:modId xmlns:p14="http://schemas.microsoft.com/office/powerpoint/2010/main" val="3835094229"/>
              </p:ext>
            </p:extLst>
          </p:nvPr>
        </p:nvGraphicFramePr>
        <p:xfrm>
          <a:off x="1403648" y="2348880"/>
          <a:ext cx="6400800" cy="3744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標題 1"/>
          <p:cNvSpPr>
            <a:spLocks noGrp="1"/>
          </p:cNvSpPr>
          <p:nvPr>
            <p:ph type="ctrTitle"/>
          </p:nvPr>
        </p:nvSpPr>
        <p:spPr>
          <a:xfrm>
            <a:off x="539552" y="476672"/>
            <a:ext cx="7772400" cy="1296119"/>
          </a:xfrm>
        </p:spPr>
        <p:style>
          <a:lnRef idx="1">
            <a:schemeClr val="accent2"/>
          </a:lnRef>
          <a:fillRef idx="2">
            <a:schemeClr val="accent2"/>
          </a:fillRef>
          <a:effectRef idx="1">
            <a:schemeClr val="accent2"/>
          </a:effectRef>
          <a:fontRef idx="minor">
            <a:schemeClr val="dk1"/>
          </a:fontRef>
        </p:style>
        <p:txBody>
          <a:bodyPr/>
          <a:lstStyle/>
          <a:p>
            <a:r>
              <a:rPr lang="zh-TW" altLang="en-US" b="1" dirty="0">
                <a:latin typeface="微軟正黑體" panose="020B0604030504040204" pitchFamily="34" charset="-120"/>
                <a:ea typeface="微軟正黑體" panose="020B0604030504040204" pitchFamily="34" charset="-120"/>
              </a:rPr>
              <a:t>協勤人員常見之裝備</a:t>
            </a:r>
          </a:p>
        </p:txBody>
      </p:sp>
    </p:spTree>
    <p:extLst>
      <p:ext uri="{BB962C8B-B14F-4D97-AF65-F5344CB8AC3E}">
        <p14:creationId xmlns:p14="http://schemas.microsoft.com/office/powerpoint/2010/main" val="3609970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extLst>
              <p:ext uri="{D42A27DB-BD31-4B8C-83A1-F6EECF244321}">
                <p14:modId xmlns:p14="http://schemas.microsoft.com/office/powerpoint/2010/main" val="4214105086"/>
              </p:ext>
            </p:extLst>
          </p:nvPr>
        </p:nvGraphicFramePr>
        <p:xfrm>
          <a:off x="1403648" y="2348880"/>
          <a:ext cx="6400800" cy="3744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標題 1"/>
          <p:cNvSpPr>
            <a:spLocks noGrp="1"/>
          </p:cNvSpPr>
          <p:nvPr>
            <p:ph type="ctrTitle"/>
          </p:nvPr>
        </p:nvSpPr>
        <p:spPr>
          <a:xfrm>
            <a:off x="539552" y="476672"/>
            <a:ext cx="7772400" cy="1296119"/>
          </a:xfrm>
        </p:spPr>
        <p:style>
          <a:lnRef idx="1">
            <a:schemeClr val="accent2"/>
          </a:lnRef>
          <a:fillRef idx="2">
            <a:schemeClr val="accent2"/>
          </a:fillRef>
          <a:effectRef idx="1">
            <a:schemeClr val="accent2"/>
          </a:effectRef>
          <a:fontRef idx="minor">
            <a:schemeClr val="dk1"/>
          </a:fontRef>
        </p:style>
        <p:txBody>
          <a:bodyPr/>
          <a:lstStyle/>
          <a:p>
            <a:r>
              <a:rPr lang="zh-TW" altLang="en-US" b="1" dirty="0">
                <a:latin typeface="微軟正黑體" panose="020B0604030504040204" pitchFamily="34" charset="-120"/>
                <a:ea typeface="微軟正黑體" panose="020B0604030504040204" pitchFamily="34" charset="-120"/>
              </a:rPr>
              <a:t>協勤人員常見之裝備</a:t>
            </a:r>
          </a:p>
        </p:txBody>
      </p:sp>
    </p:spTree>
    <p:extLst>
      <p:ext uri="{BB962C8B-B14F-4D97-AF65-F5344CB8AC3E}">
        <p14:creationId xmlns:p14="http://schemas.microsoft.com/office/powerpoint/2010/main" val="3786390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extLst>
              <p:ext uri="{D42A27DB-BD31-4B8C-83A1-F6EECF244321}">
                <p14:modId xmlns:p14="http://schemas.microsoft.com/office/powerpoint/2010/main" val="410676311"/>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內容版面配置區 4"/>
          <p:cNvGraphicFramePr>
            <a:graphicFrameLocks noGrp="1"/>
          </p:cNvGraphicFramePr>
          <p:nvPr>
            <p:ph idx="1"/>
            <p:extLst>
              <p:ext uri="{D42A27DB-BD31-4B8C-83A1-F6EECF244321}">
                <p14:modId xmlns:p14="http://schemas.microsoft.com/office/powerpoint/2010/main" val="378250854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353640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容易忽略的危機</a:t>
            </a:r>
            <a:endParaRPr lang="zh-TW" altLang="en-US" b="1" dirty="0"/>
          </a:p>
        </p:txBody>
      </p:sp>
      <p:sp>
        <p:nvSpPr>
          <p:cNvPr id="3" name="文字版面配置區 2"/>
          <p:cNvSpPr>
            <a:spLocks noGrp="1"/>
          </p:cNvSpPr>
          <p:nvPr>
            <p:ph type="body" idx="1"/>
          </p:nvPr>
        </p:nvSpPr>
        <p:spPr/>
        <p:txBody>
          <a:bodyPr/>
          <a:lstStyle/>
          <a:p>
            <a:endParaRPr lang="en-US" altLang="zh-TW" dirty="0" smtClean="0"/>
          </a:p>
        </p:txBody>
      </p:sp>
      <p:sp>
        <p:nvSpPr>
          <p:cNvPr id="5" name="文字版面配置區 4"/>
          <p:cNvSpPr>
            <a:spLocks noGrp="1"/>
          </p:cNvSpPr>
          <p:nvPr>
            <p:ph type="body" sz="quarter" idx="3"/>
          </p:nvPr>
        </p:nvSpPr>
        <p:spPr/>
        <p:txBody>
          <a:bodyPr/>
          <a:lstStyle/>
          <a:p>
            <a:endParaRPr lang="en-US" altLang="zh-TW" dirty="0" smtClean="0"/>
          </a:p>
        </p:txBody>
      </p:sp>
      <p:pic>
        <p:nvPicPr>
          <p:cNvPr id="717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403648" y="2708920"/>
            <a:ext cx="3056513" cy="302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292080" y="2690400"/>
            <a:ext cx="3102198" cy="3042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34003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547664" y="404664"/>
            <a:ext cx="7211144" cy="1012974"/>
          </a:xfrm>
        </p:spPr>
        <p:txBody>
          <a:bodyPr/>
          <a:lstStyle/>
          <a:p>
            <a:r>
              <a:rPr lang="zh-TW" altLang="en-US" b="1" dirty="0" smtClean="0"/>
              <a:t>容易忽略的危機</a:t>
            </a:r>
            <a:endParaRPr lang="zh-TW" altLang="en-US" b="1" dirty="0"/>
          </a:p>
        </p:txBody>
      </p:sp>
      <p:sp>
        <p:nvSpPr>
          <p:cNvPr id="3" name="文字版面配置區 2"/>
          <p:cNvSpPr>
            <a:spLocks noGrp="1"/>
          </p:cNvSpPr>
          <p:nvPr>
            <p:ph type="body" idx="1"/>
          </p:nvPr>
        </p:nvSpPr>
        <p:spPr/>
        <p:txBody>
          <a:bodyPr/>
          <a:lstStyle/>
          <a:p>
            <a:endParaRPr lang="zh-TW" altLang="en-US" dirty="0"/>
          </a:p>
        </p:txBody>
      </p:sp>
      <p:sp>
        <p:nvSpPr>
          <p:cNvPr id="5" name="文字版面配置區 4"/>
          <p:cNvSpPr>
            <a:spLocks noGrp="1"/>
          </p:cNvSpPr>
          <p:nvPr>
            <p:ph type="body" sz="quarter" idx="3"/>
          </p:nvPr>
        </p:nvSpPr>
        <p:spPr/>
        <p:txBody>
          <a:bodyPr/>
          <a:lstStyle/>
          <a:p>
            <a:endParaRPr lang="en-US" altLang="zh-TW" dirty="0" smtClean="0"/>
          </a:p>
        </p:txBody>
      </p:sp>
      <p:pic>
        <p:nvPicPr>
          <p:cNvPr id="6147" name="Picture 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331640" y="2559325"/>
            <a:ext cx="2874020" cy="318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436096" y="2564904"/>
            <a:ext cx="2664296" cy="318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81430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547664" y="404664"/>
            <a:ext cx="7211144" cy="1012974"/>
          </a:xfrm>
        </p:spPr>
        <p:txBody>
          <a:bodyPr/>
          <a:lstStyle/>
          <a:p>
            <a:r>
              <a:rPr lang="zh-TW" altLang="en-US" b="1" dirty="0" smtClean="0"/>
              <a:t>容易忽略的危機</a:t>
            </a:r>
            <a:endParaRPr lang="zh-TW" altLang="en-US" b="1" dirty="0"/>
          </a:p>
        </p:txBody>
      </p:sp>
      <p:sp>
        <p:nvSpPr>
          <p:cNvPr id="3" name="文字版面配置區 2"/>
          <p:cNvSpPr>
            <a:spLocks noGrp="1"/>
          </p:cNvSpPr>
          <p:nvPr>
            <p:ph type="body" idx="1"/>
          </p:nvPr>
        </p:nvSpPr>
        <p:spPr>
          <a:xfrm>
            <a:off x="1475656" y="1535113"/>
            <a:ext cx="3021732" cy="639762"/>
          </a:xfrm>
        </p:spPr>
        <p:txBody>
          <a:bodyPr/>
          <a:lstStyle/>
          <a:p>
            <a:endParaRPr lang="zh-TW" altLang="en-US" dirty="0"/>
          </a:p>
        </p:txBody>
      </p:sp>
      <p:sp>
        <p:nvSpPr>
          <p:cNvPr id="5" name="文字版面配置區 4"/>
          <p:cNvSpPr>
            <a:spLocks noGrp="1"/>
          </p:cNvSpPr>
          <p:nvPr>
            <p:ph type="body" sz="quarter" idx="3"/>
          </p:nvPr>
        </p:nvSpPr>
        <p:spPr>
          <a:xfrm>
            <a:off x="5292080" y="1535113"/>
            <a:ext cx="3394720" cy="639762"/>
          </a:xfrm>
        </p:spPr>
        <p:txBody>
          <a:bodyPr/>
          <a:lstStyle/>
          <a:p>
            <a:endParaRPr lang="en-US" altLang="zh-TW" dirty="0" smtClean="0"/>
          </a:p>
        </p:txBody>
      </p:sp>
      <p:pic>
        <p:nvPicPr>
          <p:cNvPr id="6" name="內容版面配置區 5"/>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t="17161" r="35162" b="23365"/>
          <a:stretch/>
        </p:blipFill>
        <p:spPr>
          <a:xfrm>
            <a:off x="1691680" y="2636912"/>
            <a:ext cx="2448272" cy="3168352"/>
          </a:xfrm>
        </p:spPr>
      </p:pic>
      <p:pic>
        <p:nvPicPr>
          <p:cNvPr id="8" name="內容版面配置區 7"/>
          <p:cNvPicPr>
            <a:picLocks noGrp="1" noChangeAspect="1"/>
          </p:cNvPicPr>
          <p:nvPr>
            <p:ph sz="quarter" idx="4"/>
          </p:nvPr>
        </p:nvPicPr>
        <p:blipFill rotWithShape="1">
          <a:blip r:embed="rId2" cstate="print">
            <a:extLst>
              <a:ext uri="{28A0092B-C50C-407E-A947-70E740481C1C}">
                <a14:useLocalDpi xmlns:a14="http://schemas.microsoft.com/office/drawing/2010/main" val="0"/>
              </a:ext>
            </a:extLst>
          </a:blip>
          <a:srcRect l="51648" t="15309" b="23596"/>
          <a:stretch/>
        </p:blipFill>
        <p:spPr>
          <a:xfrm>
            <a:off x="5436096" y="2636912"/>
            <a:ext cx="2376264" cy="3208851"/>
          </a:xfrm>
        </p:spPr>
      </p:pic>
    </p:spTree>
    <p:extLst>
      <p:ext uri="{BB962C8B-B14F-4D97-AF65-F5344CB8AC3E}">
        <p14:creationId xmlns:p14="http://schemas.microsoft.com/office/powerpoint/2010/main" val="117671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547664" y="404664"/>
            <a:ext cx="7211144" cy="1012974"/>
          </a:xfrm>
        </p:spPr>
        <p:txBody>
          <a:bodyPr/>
          <a:lstStyle/>
          <a:p>
            <a:r>
              <a:rPr lang="zh-TW" altLang="en-US" b="1" dirty="0" smtClean="0"/>
              <a:t>容易忽略的危機</a:t>
            </a:r>
            <a:endParaRPr lang="zh-TW" altLang="en-US" b="1" dirty="0"/>
          </a:p>
        </p:txBody>
      </p:sp>
      <p:sp>
        <p:nvSpPr>
          <p:cNvPr id="3" name="文字版面配置區 2"/>
          <p:cNvSpPr>
            <a:spLocks noGrp="1"/>
          </p:cNvSpPr>
          <p:nvPr>
            <p:ph type="body" idx="1"/>
          </p:nvPr>
        </p:nvSpPr>
        <p:spPr/>
        <p:txBody>
          <a:bodyPr/>
          <a:lstStyle/>
          <a:p>
            <a:endParaRPr lang="zh-TW" altLang="en-US" dirty="0"/>
          </a:p>
        </p:txBody>
      </p:sp>
      <p:sp>
        <p:nvSpPr>
          <p:cNvPr id="5" name="文字版面配置區 4"/>
          <p:cNvSpPr>
            <a:spLocks noGrp="1"/>
          </p:cNvSpPr>
          <p:nvPr>
            <p:ph type="body" sz="quarter" idx="3"/>
          </p:nvPr>
        </p:nvSpPr>
        <p:spPr/>
        <p:txBody>
          <a:bodyPr/>
          <a:lstStyle/>
          <a:p>
            <a:endParaRPr lang="en-US" altLang="zh-TW" dirty="0" smtClean="0"/>
          </a:p>
        </p:txBody>
      </p:sp>
      <p:pic>
        <p:nvPicPr>
          <p:cNvPr id="9" name="內容版面配置區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547664" y="2420889"/>
            <a:ext cx="2949724" cy="3079326"/>
          </a:xfrm>
        </p:spPr>
      </p:pic>
      <p:pic>
        <p:nvPicPr>
          <p:cNvPr id="10" name="內容版面配置區 9"/>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292080" y="2492896"/>
            <a:ext cx="3108720" cy="3063342"/>
          </a:xfrm>
        </p:spPr>
      </p:pic>
    </p:spTree>
    <p:extLst>
      <p:ext uri="{BB962C8B-B14F-4D97-AF65-F5344CB8AC3E}">
        <p14:creationId xmlns:p14="http://schemas.microsoft.com/office/powerpoint/2010/main" val="21330214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547664" y="404664"/>
            <a:ext cx="7211144" cy="1012974"/>
          </a:xfrm>
        </p:spPr>
        <p:txBody>
          <a:bodyPr/>
          <a:lstStyle/>
          <a:p>
            <a:r>
              <a:rPr lang="zh-TW" altLang="en-US" b="1" dirty="0" smtClean="0"/>
              <a:t>容易忽略的危機</a:t>
            </a:r>
            <a:endParaRPr lang="zh-TW" altLang="en-US" b="1" dirty="0"/>
          </a:p>
        </p:txBody>
      </p:sp>
      <p:sp>
        <p:nvSpPr>
          <p:cNvPr id="3" name="文字版面配置區 2"/>
          <p:cNvSpPr>
            <a:spLocks noGrp="1"/>
          </p:cNvSpPr>
          <p:nvPr>
            <p:ph type="body" idx="1"/>
          </p:nvPr>
        </p:nvSpPr>
        <p:spPr>
          <a:xfrm>
            <a:off x="1547664" y="1535113"/>
            <a:ext cx="2949724" cy="639762"/>
          </a:xfrm>
        </p:spPr>
        <p:txBody>
          <a:bodyPr/>
          <a:lstStyle/>
          <a:p>
            <a:endParaRPr lang="zh-TW" altLang="en-US" dirty="0"/>
          </a:p>
        </p:txBody>
      </p:sp>
      <p:sp>
        <p:nvSpPr>
          <p:cNvPr id="5" name="文字版面配置區 4"/>
          <p:cNvSpPr>
            <a:spLocks noGrp="1"/>
          </p:cNvSpPr>
          <p:nvPr>
            <p:ph type="body" sz="quarter" idx="3"/>
          </p:nvPr>
        </p:nvSpPr>
        <p:spPr>
          <a:xfrm>
            <a:off x="5364088" y="1535113"/>
            <a:ext cx="3322712" cy="639762"/>
          </a:xfrm>
        </p:spPr>
        <p:txBody>
          <a:bodyPr/>
          <a:lstStyle/>
          <a:p>
            <a:endParaRPr lang="en-US" altLang="zh-TW" dirty="0" smtClean="0"/>
          </a:p>
        </p:txBody>
      </p:sp>
      <p:pic>
        <p:nvPicPr>
          <p:cNvPr id="7" name="內容版面配置區 6"/>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t="-231" b="52755"/>
          <a:stretch/>
        </p:blipFill>
        <p:spPr>
          <a:xfrm>
            <a:off x="1547664" y="2852936"/>
            <a:ext cx="3240360" cy="2520280"/>
          </a:xfrm>
        </p:spPr>
      </p:pic>
      <p:pic>
        <p:nvPicPr>
          <p:cNvPr id="8" name="內容版面配置區 7"/>
          <p:cNvPicPr>
            <a:picLocks noGrp="1" noChangeAspect="1"/>
          </p:cNvPicPr>
          <p:nvPr>
            <p:ph sz="quarter" idx="4"/>
          </p:nvPr>
        </p:nvPicPr>
        <p:blipFill rotWithShape="1">
          <a:blip r:embed="rId2" cstate="print">
            <a:extLst>
              <a:ext uri="{28A0092B-C50C-407E-A947-70E740481C1C}">
                <a14:useLocalDpi xmlns:a14="http://schemas.microsoft.com/office/drawing/2010/main" val="0"/>
              </a:ext>
            </a:extLst>
          </a:blip>
          <a:srcRect t="48170"/>
          <a:stretch/>
        </p:blipFill>
        <p:spPr>
          <a:xfrm>
            <a:off x="5364088" y="2852936"/>
            <a:ext cx="3024000" cy="2520000"/>
          </a:xfrm>
        </p:spPr>
      </p:pic>
    </p:spTree>
    <p:extLst>
      <p:ext uri="{BB962C8B-B14F-4D97-AF65-F5344CB8AC3E}">
        <p14:creationId xmlns:p14="http://schemas.microsoft.com/office/powerpoint/2010/main" val="1227987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547664" y="404664"/>
            <a:ext cx="7211144" cy="1012974"/>
          </a:xfrm>
        </p:spPr>
        <p:txBody>
          <a:bodyPr/>
          <a:lstStyle/>
          <a:p>
            <a:r>
              <a:rPr lang="zh-TW" altLang="en-US" b="1" dirty="0" smtClean="0"/>
              <a:t>容易忽略的危機</a:t>
            </a:r>
            <a:endParaRPr lang="zh-TW" altLang="en-US" b="1" dirty="0"/>
          </a:p>
        </p:txBody>
      </p:sp>
      <p:sp>
        <p:nvSpPr>
          <p:cNvPr id="3" name="文字版面配置區 2"/>
          <p:cNvSpPr>
            <a:spLocks noGrp="1"/>
          </p:cNvSpPr>
          <p:nvPr>
            <p:ph type="body" idx="1"/>
          </p:nvPr>
        </p:nvSpPr>
        <p:spPr>
          <a:xfrm>
            <a:off x="1547664" y="1535113"/>
            <a:ext cx="2949724" cy="639762"/>
          </a:xfrm>
        </p:spPr>
        <p:txBody>
          <a:bodyPr/>
          <a:lstStyle/>
          <a:p>
            <a:endParaRPr lang="zh-TW" altLang="en-US" dirty="0"/>
          </a:p>
        </p:txBody>
      </p:sp>
      <p:sp>
        <p:nvSpPr>
          <p:cNvPr id="5" name="文字版面配置區 4"/>
          <p:cNvSpPr>
            <a:spLocks noGrp="1"/>
          </p:cNvSpPr>
          <p:nvPr>
            <p:ph type="body" sz="quarter" idx="3"/>
          </p:nvPr>
        </p:nvSpPr>
        <p:spPr>
          <a:xfrm>
            <a:off x="5364088" y="1535113"/>
            <a:ext cx="3322712" cy="639762"/>
          </a:xfrm>
        </p:spPr>
        <p:txBody>
          <a:bodyPr/>
          <a:lstStyle/>
          <a:p>
            <a:endParaRPr lang="en-US" altLang="zh-TW" dirty="0" smtClean="0"/>
          </a:p>
        </p:txBody>
      </p:sp>
      <p:pic>
        <p:nvPicPr>
          <p:cNvPr id="12" name="內容版面配置區 11"/>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5220072" y="2996952"/>
            <a:ext cx="3168000" cy="2808312"/>
          </a:xfrm>
        </p:spPr>
      </p:pic>
      <p:pic>
        <p:nvPicPr>
          <p:cNvPr id="11" name="內容版面配置區 10"/>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475656" y="2996952"/>
            <a:ext cx="3198341" cy="2838301"/>
          </a:xfrm>
        </p:spPr>
      </p:pic>
    </p:spTree>
    <p:extLst>
      <p:ext uri="{BB962C8B-B14F-4D97-AF65-F5344CB8AC3E}">
        <p14:creationId xmlns:p14="http://schemas.microsoft.com/office/powerpoint/2010/main" val="524956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資料庫圖表 7"/>
          <p:cNvGraphicFramePr/>
          <p:nvPr>
            <p:extLst>
              <p:ext uri="{D42A27DB-BD31-4B8C-83A1-F6EECF244321}">
                <p14:modId xmlns:p14="http://schemas.microsoft.com/office/powerpoint/2010/main" val="3123294674"/>
              </p:ext>
            </p:extLst>
          </p:nvPr>
        </p:nvGraphicFramePr>
        <p:xfrm>
          <a:off x="539552" y="764704"/>
          <a:ext cx="6984776"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82190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佈景主題">
  <a:themeElements>
    <a:clrScheme name="藥劑師">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1174</TotalTime>
  <Words>1002</Words>
  <Application>Microsoft Office PowerPoint</Application>
  <PresentationFormat>如螢幕大小 (4:3)</PresentationFormat>
  <Paragraphs>112</Paragraphs>
  <Slides>24</Slides>
  <Notes>2</Notes>
  <HiddenSlides>0</HiddenSlides>
  <MMClips>0</MMClips>
  <ScaleCrop>false</ScaleCrop>
  <HeadingPairs>
    <vt:vector size="6" baseType="variant">
      <vt:variant>
        <vt:lpstr>使用字型</vt:lpstr>
      </vt:variant>
      <vt:variant>
        <vt:i4>6</vt:i4>
      </vt:variant>
      <vt:variant>
        <vt:lpstr>佈景主題</vt:lpstr>
      </vt:variant>
      <vt:variant>
        <vt:i4>2</vt:i4>
      </vt:variant>
      <vt:variant>
        <vt:lpstr>投影片標題</vt:lpstr>
      </vt:variant>
      <vt:variant>
        <vt:i4>24</vt:i4>
      </vt:variant>
    </vt:vector>
  </HeadingPairs>
  <TitlesOfParts>
    <vt:vector size="32" baseType="lpstr">
      <vt:lpstr>微軟正黑體</vt:lpstr>
      <vt:lpstr>新細明體</vt:lpstr>
      <vt:lpstr>標楷體</vt:lpstr>
      <vt:lpstr>Arial</vt:lpstr>
      <vt:lpstr>Calibri</vt:lpstr>
      <vt:lpstr>Tahoma</vt:lpstr>
      <vt:lpstr>Office 佈景主題</vt:lpstr>
      <vt:lpstr>1_Office 佈景主題</vt:lpstr>
      <vt:lpstr>PowerPoint 簡報</vt:lpstr>
      <vt:lpstr>PowerPoint 簡報</vt:lpstr>
      <vt:lpstr>PowerPoint 簡報</vt:lpstr>
      <vt:lpstr>PowerPoint 簡報</vt:lpstr>
      <vt:lpstr>PowerPoint 簡報</vt:lpstr>
      <vt:lpstr>綜合逮捕術</vt:lpstr>
      <vt:lpstr>綜合逮捕術</vt:lpstr>
      <vt:lpstr>綜合逮捕術</vt:lpstr>
      <vt:lpstr>綜合逮捕術之類型</vt:lpstr>
      <vt:lpstr>PowerPoint 簡報</vt:lpstr>
      <vt:lpstr>接手法之防禦</vt:lpstr>
      <vt:lpstr>逮捕法之防禦</vt:lpstr>
      <vt:lpstr>逮捕法之功能</vt:lpstr>
      <vt:lpstr>PowerPoint 簡報</vt:lpstr>
      <vt:lpstr>協勤人員常見之裝備</vt:lpstr>
      <vt:lpstr>協勤人員常見之裝備</vt:lpstr>
      <vt:lpstr>PowerPoint 簡報</vt:lpstr>
      <vt:lpstr>容易忽略的危機</vt:lpstr>
      <vt:lpstr>容易忽略的危機</vt:lpstr>
      <vt:lpstr>容易忽略的危機</vt:lpstr>
      <vt:lpstr>容易忽略的危機</vt:lpstr>
      <vt:lpstr>容易忽略的危機</vt:lpstr>
      <vt:lpstr>容易忽略的危機</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協勤人員組合警力概念</dc:title>
  <dc:creator>user</dc:creator>
  <cp:lastModifiedBy>郭明亮</cp:lastModifiedBy>
  <cp:revision>75</cp:revision>
  <dcterms:created xsi:type="dcterms:W3CDTF">2013-11-11T10:46:40Z</dcterms:created>
  <dcterms:modified xsi:type="dcterms:W3CDTF">2025-06-09T01:11:27Z</dcterms:modified>
</cp:coreProperties>
</file>