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2" y="78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48" y="668676"/>
            <a:ext cx="10515857" cy="733871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902643"/>
              </p:ext>
            </p:extLst>
          </p:nvPr>
        </p:nvGraphicFramePr>
        <p:xfrm>
          <a:off x="-4" y="641850"/>
          <a:ext cx="2316480" cy="8959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132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5348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968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光華里基本資料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1206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164846">
                <a:tc gridSpan="2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光華里里長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蔡武智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:0912-779-081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:06-9216797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108064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2930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光華社區活動中心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:35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:25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馬公市光華里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5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15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06-9216028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67133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中正國中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馬公市光華里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101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:06-9211137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9004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008280" y="6883567"/>
            <a:ext cx="126501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光華里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43985" y="75056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16451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澎湖縣馬公市光華里簡易疏散避難圖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48" y="6321146"/>
            <a:ext cx="900000" cy="67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48" y="8096658"/>
            <a:ext cx="900000" cy="63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66" y="6657694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655" y="2851733"/>
            <a:ext cx="4572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605222" y="3348929"/>
            <a:ext cx="257465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中正國中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089591" y="5908582"/>
            <a:ext cx="228020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光華社區活動中心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8147244" y="5638901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260</Words>
  <Application>Microsoft Office PowerPoint</Application>
  <PresentationFormat>A3 紙張 (297x420 公釐)</PresentationFormat>
  <Paragraphs>58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dcterms:created xsi:type="dcterms:W3CDTF">2017-01-19T19:49:07Z</dcterms:created>
  <dcterms:modified xsi:type="dcterms:W3CDTF">2023-03-31T02:36:59Z</dcterms:modified>
</cp:coreProperties>
</file>