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932" y="880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7" t="14116" r="33793" b="8345"/>
          <a:stretch/>
        </p:blipFill>
        <p:spPr bwMode="auto">
          <a:xfrm>
            <a:off x="2487377" y="1214096"/>
            <a:ext cx="7110062" cy="10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24446" y="130032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650650" y="8983339"/>
            <a:ext cx="185844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東文里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2537252" y="7415581"/>
            <a:ext cx="323896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東文社區暨農漁民活動中心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567" y="8154497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413863"/>
              </p:ext>
            </p:extLst>
          </p:nvPr>
        </p:nvGraphicFramePr>
        <p:xfrm>
          <a:off x="4" y="153"/>
          <a:ext cx="9601200" cy="119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999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澎湖縣馬公市東文里簡易疏散避難圖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343493"/>
              </p:ext>
            </p:extLst>
          </p:nvPr>
        </p:nvGraphicFramePr>
        <p:xfrm>
          <a:off x="1" y="1199409"/>
          <a:ext cx="2481944" cy="10443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</a:tblGrid>
              <a:tr h="513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42939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東文里基本資料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9420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4130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038461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東文里里長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李美珠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0919-612-208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:06-9214760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6604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898369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5307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860552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文澳加油站東北側高地處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20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043248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19940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東文社區暨農漁民活動中心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馬公市東文里民富街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:06-9210124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992917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62260515"/>
                  </a:ext>
                </a:extLst>
              </a:tr>
              <a:tr h="36342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374412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圖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2" name="圖片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35454"/>
            <a:ext cx="237600" cy="237600"/>
          </a:xfrm>
          <a:prstGeom prst="rect">
            <a:avLst/>
          </a:prstGeom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10346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52"/>
          <p:cNvSpPr txBox="1"/>
          <p:nvPr/>
        </p:nvSpPr>
        <p:spPr>
          <a:xfrm>
            <a:off x="6879630" y="6314489"/>
            <a:ext cx="15429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文澳派出所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11" y="7903121"/>
            <a:ext cx="1241143" cy="93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92675">
            <a:off x="5222689" y="6082039"/>
            <a:ext cx="1155881" cy="34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橢圓 19"/>
          <p:cNvSpPr/>
          <p:nvPr/>
        </p:nvSpPr>
        <p:spPr>
          <a:xfrm>
            <a:off x="3206745" y="4396839"/>
            <a:ext cx="1314402" cy="908586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D:\邱老師的資料\澎湖防災(104~106)\防災看板\現勘照片\1040417馬公現勘\東文社區暨農漁民活動中心-示範性避難收容場所\IMG_778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11" y="10317094"/>
            <a:ext cx="1242000" cy="93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警察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180" y="628234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601" y="499091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字方塊 31"/>
          <p:cNvSpPr txBox="1"/>
          <p:nvPr/>
        </p:nvSpPr>
        <p:spPr>
          <a:xfrm>
            <a:off x="6498725" y="4284006"/>
            <a:ext cx="300595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文澳加油站東北側高地處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601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252</Words>
  <Application>Microsoft Office PowerPoint</Application>
  <PresentationFormat>A3 紙張 (297x420 公釐)</PresentationFormat>
  <Paragraphs>53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pc150</cp:lastModifiedBy>
  <cp:revision>48</cp:revision>
  <dcterms:created xsi:type="dcterms:W3CDTF">2017-01-19T20:47:16Z</dcterms:created>
  <dcterms:modified xsi:type="dcterms:W3CDTF">2022-12-26T01:05:04Z</dcterms:modified>
</cp:coreProperties>
</file>