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3" d="100"/>
          <a:sy n="93" d="100"/>
        </p:scale>
        <p:origin x="2028" y="-192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6" y="1199662"/>
            <a:ext cx="7119255" cy="1040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48621" y="124824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297389"/>
              </p:ext>
            </p:extLst>
          </p:nvPr>
        </p:nvGraphicFramePr>
        <p:xfrm>
          <a:off x="4" y="153"/>
          <a:ext cx="9601200" cy="119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9999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澎湖縣湖西鄉紅羅村簡易疏散避難圖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5604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圖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2" name="圖片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199847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7858760" y="8294377"/>
            <a:ext cx="146706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紅羅村高地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898343" y="4838372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紅羅社區活動中心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302608" y="6105473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紅羅村</a:t>
            </a: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40478">
            <a:off x="2269485" y="7340358"/>
            <a:ext cx="1074302" cy="59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001103"/>
              </p:ext>
            </p:extLst>
          </p:nvPr>
        </p:nvGraphicFramePr>
        <p:xfrm>
          <a:off x="11124" y="1190366"/>
          <a:ext cx="2481944" cy="10420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</a:tblGrid>
              <a:tr h="46879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防災資訊表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4258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紅羅村基本資料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9420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855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28097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23120"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紅羅村村長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HK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洪子健</a:t>
                      </a:r>
                      <a:endParaRPr lang="zh-TW" altLang="en-US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indent="0" algn="l" defTabSz="96012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0929-607-330</a:t>
                      </a:r>
                    </a:p>
                    <a:p>
                      <a:pPr marL="0" indent="0" algn="l" defTabSz="96012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:06-9922481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59226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00024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5255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5098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紅羅村高地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090072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08892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紅羅社區活動中心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:180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湖西鄉紅羅村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31-5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1102995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26051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kumimoji="0" lang="zh-TW" altLang="en-US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pic>
        <p:nvPicPr>
          <p:cNvPr id="1031" name="Picture 7" descr="C:\Users\Administrator\Desktop\未命名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4" y="7592411"/>
            <a:ext cx="1803600" cy="102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邱老師的資料\澎湖防災(100~102)\澎湖訪視調查\湖西鄉1000726\紅羅村活動中心(北極殿附近)\DSC01656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2544"/>
          <a:stretch/>
        </p:blipFill>
        <p:spPr bwMode="auto">
          <a:xfrm>
            <a:off x="357024" y="10229850"/>
            <a:ext cx="18036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120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576" y="558323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785" y="843532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60" y="6285826"/>
            <a:ext cx="548347" cy="125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5376">
            <a:off x="5211111" y="7463257"/>
            <a:ext cx="548347" cy="125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249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44</cp:revision>
  <cp:lastPrinted>2017-03-13T08:40:34Z</cp:lastPrinted>
  <dcterms:created xsi:type="dcterms:W3CDTF">2017-01-19T20:47:16Z</dcterms:created>
  <dcterms:modified xsi:type="dcterms:W3CDTF">2025-09-17T05:39:23Z</dcterms:modified>
</cp:coreProperties>
</file>